
<file path=[Content_Types].xml><?xml version="1.0" encoding="utf-8"?>
<Types xmlns="http://schemas.openxmlformats.org/package/2006/content-types">
  <Default Extension="0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92" r:id="rId5"/>
    <p:sldId id="293" r:id="rId6"/>
    <p:sldId id="258" r:id="rId7"/>
    <p:sldId id="261" r:id="rId8"/>
    <p:sldId id="262" r:id="rId9"/>
    <p:sldId id="260" r:id="rId10"/>
    <p:sldId id="263" r:id="rId11"/>
    <p:sldId id="296" r:id="rId12"/>
    <p:sldId id="294" r:id="rId13"/>
    <p:sldId id="264" r:id="rId14"/>
    <p:sldId id="298" r:id="rId15"/>
    <p:sldId id="265" r:id="rId16"/>
    <p:sldId id="295" r:id="rId17"/>
    <p:sldId id="266" r:id="rId18"/>
    <p:sldId id="267" r:id="rId19"/>
    <p:sldId id="297" r:id="rId20"/>
    <p:sldId id="268" r:id="rId21"/>
    <p:sldId id="299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B37126-EB76-47C6-AED3-A958AE9C8A85}" v="1" dt="2023-06-05T16:15:21.9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9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fal Petr" userId="76484aeb-9507-44c9-a583-612a370dac90" providerId="ADAL" clId="{721763A5-06F1-4FB8-A895-D0FCB142704F}"/>
    <pc:docChg chg="undo custSel addSld delSld modSld">
      <pc:chgData name="Coufal Petr" userId="76484aeb-9507-44c9-a583-612a370dac90" providerId="ADAL" clId="{721763A5-06F1-4FB8-A895-D0FCB142704F}" dt="2023-04-23T16:44:20.217" v="1531" actId="1076"/>
      <pc:docMkLst>
        <pc:docMk/>
      </pc:docMkLst>
      <pc:sldChg chg="addSp modSp mod">
        <pc:chgData name="Coufal Petr" userId="76484aeb-9507-44c9-a583-612a370dac90" providerId="ADAL" clId="{721763A5-06F1-4FB8-A895-D0FCB142704F}" dt="2023-04-23T15:38:11.363" v="1184" actId="20577"/>
        <pc:sldMkLst>
          <pc:docMk/>
          <pc:sldMk cId="1211688289" sldId="262"/>
        </pc:sldMkLst>
        <pc:spChg chg="mod">
          <ac:chgData name="Coufal Petr" userId="76484aeb-9507-44c9-a583-612a370dac90" providerId="ADAL" clId="{721763A5-06F1-4FB8-A895-D0FCB142704F}" dt="2023-04-23T15:36:58.666" v="1173"/>
          <ac:spMkLst>
            <pc:docMk/>
            <pc:sldMk cId="1211688289" sldId="262"/>
            <ac:spMk id="2" creationId="{6C70682A-3135-B6C7-ED54-8374FE2844EC}"/>
          </ac:spMkLst>
        </pc:spChg>
        <pc:spChg chg="mod">
          <ac:chgData name="Coufal Petr" userId="76484aeb-9507-44c9-a583-612a370dac90" providerId="ADAL" clId="{721763A5-06F1-4FB8-A895-D0FCB142704F}" dt="2023-04-23T15:38:11.363" v="1184" actId="20577"/>
          <ac:spMkLst>
            <pc:docMk/>
            <pc:sldMk cId="1211688289" sldId="262"/>
            <ac:spMk id="3" creationId="{1A8F5630-B9AB-1449-7669-C239531BA8B3}"/>
          </ac:spMkLst>
        </pc:spChg>
        <pc:spChg chg="add mod">
          <ac:chgData name="Coufal Petr" userId="76484aeb-9507-44c9-a583-612a370dac90" providerId="ADAL" clId="{721763A5-06F1-4FB8-A895-D0FCB142704F}" dt="2023-04-23T15:37:52.884" v="1178" actId="1076"/>
          <ac:spMkLst>
            <pc:docMk/>
            <pc:sldMk cId="1211688289" sldId="262"/>
            <ac:spMk id="5" creationId="{B02A589D-8831-C170-0F44-0BCFB9760843}"/>
          </ac:spMkLst>
        </pc:spChg>
      </pc:sldChg>
      <pc:sldChg chg="addSp delSp modSp mod">
        <pc:chgData name="Coufal Petr" userId="76484aeb-9507-44c9-a583-612a370dac90" providerId="ADAL" clId="{721763A5-06F1-4FB8-A895-D0FCB142704F}" dt="2023-04-16T13:11:41.242" v="559" actId="21"/>
        <pc:sldMkLst>
          <pc:docMk/>
          <pc:sldMk cId="1680267165" sldId="263"/>
        </pc:sldMkLst>
        <pc:spChg chg="mod">
          <ac:chgData name="Coufal Petr" userId="76484aeb-9507-44c9-a583-612a370dac90" providerId="ADAL" clId="{721763A5-06F1-4FB8-A895-D0FCB142704F}" dt="2023-04-16T11:50:21.579" v="28" actId="113"/>
          <ac:spMkLst>
            <pc:docMk/>
            <pc:sldMk cId="1680267165" sldId="263"/>
            <ac:spMk id="2" creationId="{29FC50CF-0EB2-0E46-4BB0-6239C5DBCAFE}"/>
          </ac:spMkLst>
        </pc:spChg>
        <pc:spChg chg="mod">
          <ac:chgData name="Coufal Petr" userId="76484aeb-9507-44c9-a583-612a370dac90" providerId="ADAL" clId="{721763A5-06F1-4FB8-A895-D0FCB142704F}" dt="2023-04-16T11:53:30.609" v="78" actId="1076"/>
          <ac:spMkLst>
            <pc:docMk/>
            <pc:sldMk cId="1680267165" sldId="263"/>
            <ac:spMk id="3" creationId="{CE703558-97E4-AB18-2799-D227C9E3278A}"/>
          </ac:spMkLst>
        </pc:spChg>
        <pc:graphicFrameChg chg="add del mod modGraphic">
          <ac:chgData name="Coufal Petr" userId="76484aeb-9507-44c9-a583-612a370dac90" providerId="ADAL" clId="{721763A5-06F1-4FB8-A895-D0FCB142704F}" dt="2023-04-16T13:11:41.242" v="559" actId="21"/>
          <ac:graphicFrameMkLst>
            <pc:docMk/>
            <pc:sldMk cId="1680267165" sldId="263"/>
            <ac:graphicFrameMk id="4" creationId="{F5F6645F-231A-3BCD-41FA-99D85ACC5C86}"/>
          </ac:graphicFrameMkLst>
        </pc:graphicFrameChg>
        <pc:picChg chg="mod">
          <ac:chgData name="Coufal Petr" userId="76484aeb-9507-44c9-a583-612a370dac90" providerId="ADAL" clId="{721763A5-06F1-4FB8-A895-D0FCB142704F}" dt="2023-04-16T11:53:24.633" v="77" actId="1076"/>
          <ac:picMkLst>
            <pc:docMk/>
            <pc:sldMk cId="1680267165" sldId="263"/>
            <ac:picMk id="4098" creationId="{2F8BFD61-3312-8805-FDD9-BE1699F6847E}"/>
          </ac:picMkLst>
        </pc:picChg>
      </pc:sldChg>
      <pc:sldChg chg="addSp delSp modSp mod">
        <pc:chgData name="Coufal Petr" userId="76484aeb-9507-44c9-a583-612a370dac90" providerId="ADAL" clId="{721763A5-06F1-4FB8-A895-D0FCB142704F}" dt="2023-04-23T15:39:45.762" v="1187" actId="1076"/>
        <pc:sldMkLst>
          <pc:docMk/>
          <pc:sldMk cId="3523983539" sldId="264"/>
        </pc:sldMkLst>
        <pc:spChg chg="mod">
          <ac:chgData name="Coufal Petr" userId="76484aeb-9507-44c9-a583-612a370dac90" providerId="ADAL" clId="{721763A5-06F1-4FB8-A895-D0FCB142704F}" dt="2023-04-23T15:39:45.762" v="1187" actId="1076"/>
          <ac:spMkLst>
            <pc:docMk/>
            <pc:sldMk cId="3523983539" sldId="264"/>
            <ac:spMk id="2" creationId="{7F83DF51-270D-31C6-5B9C-59E5D32A9D79}"/>
          </ac:spMkLst>
        </pc:spChg>
        <pc:spChg chg="mod">
          <ac:chgData name="Coufal Petr" userId="76484aeb-9507-44c9-a583-612a370dac90" providerId="ADAL" clId="{721763A5-06F1-4FB8-A895-D0FCB142704F}" dt="2023-04-23T15:39:39.514" v="1186" actId="1076"/>
          <ac:spMkLst>
            <pc:docMk/>
            <pc:sldMk cId="3523983539" sldId="264"/>
            <ac:spMk id="3" creationId="{E77FD009-9E51-C474-AD94-0389752B342B}"/>
          </ac:spMkLst>
        </pc:spChg>
        <pc:spChg chg="del">
          <ac:chgData name="Coufal Petr" userId="76484aeb-9507-44c9-a583-612a370dac90" providerId="ADAL" clId="{721763A5-06F1-4FB8-A895-D0FCB142704F}" dt="2023-04-16T11:58:16.924" v="88" actId="26606"/>
          <ac:spMkLst>
            <pc:docMk/>
            <pc:sldMk cId="3523983539" sldId="264"/>
            <ac:spMk id="5129" creationId="{B20DF01A-DAD0-4D16-BEDE-ED085CCC3B73}"/>
          </ac:spMkLst>
        </pc:spChg>
        <pc:spChg chg="del">
          <ac:chgData name="Coufal Petr" userId="76484aeb-9507-44c9-a583-612a370dac90" providerId="ADAL" clId="{721763A5-06F1-4FB8-A895-D0FCB142704F}" dt="2023-04-16T11:58:16.924" v="88" actId="26606"/>
          <ac:spMkLst>
            <pc:docMk/>
            <pc:sldMk cId="3523983539" sldId="264"/>
            <ac:spMk id="5131" creationId="{6AD3413D-7B12-45BA-8A2F-A77B3EAF6086}"/>
          </ac:spMkLst>
        </pc:spChg>
        <pc:spChg chg="del">
          <ac:chgData name="Coufal Petr" userId="76484aeb-9507-44c9-a583-612a370dac90" providerId="ADAL" clId="{721763A5-06F1-4FB8-A895-D0FCB142704F}" dt="2023-04-16T11:58:16.924" v="88" actId="26606"/>
          <ac:spMkLst>
            <pc:docMk/>
            <pc:sldMk cId="3523983539" sldId="264"/>
            <ac:spMk id="5133" creationId="{42978186-B7D8-43E7-AB30-DF63F42D7C52}"/>
          </ac:spMkLst>
        </pc:spChg>
        <pc:spChg chg="add">
          <ac:chgData name="Coufal Petr" userId="76484aeb-9507-44c9-a583-612a370dac90" providerId="ADAL" clId="{721763A5-06F1-4FB8-A895-D0FCB142704F}" dt="2023-04-16T11:58:16.924" v="88" actId="26606"/>
          <ac:spMkLst>
            <pc:docMk/>
            <pc:sldMk cId="3523983539" sldId="264"/>
            <ac:spMk id="5138" creationId="{B20DF01A-DAD0-4D16-BEDE-ED085CCC3B73}"/>
          </ac:spMkLst>
        </pc:spChg>
        <pc:spChg chg="add">
          <ac:chgData name="Coufal Petr" userId="76484aeb-9507-44c9-a583-612a370dac90" providerId="ADAL" clId="{721763A5-06F1-4FB8-A895-D0FCB142704F}" dt="2023-04-16T11:58:16.924" v="88" actId="26606"/>
          <ac:spMkLst>
            <pc:docMk/>
            <pc:sldMk cId="3523983539" sldId="264"/>
            <ac:spMk id="5140" creationId="{055146FB-65D6-402A-ABC4-AC38E731AB2D}"/>
          </ac:spMkLst>
        </pc:spChg>
        <pc:spChg chg="add">
          <ac:chgData name="Coufal Petr" userId="76484aeb-9507-44c9-a583-612a370dac90" providerId="ADAL" clId="{721763A5-06F1-4FB8-A895-D0FCB142704F}" dt="2023-04-16T11:58:16.924" v="88" actId="26606"/>
          <ac:spMkLst>
            <pc:docMk/>
            <pc:sldMk cId="3523983539" sldId="264"/>
            <ac:spMk id="5142" creationId="{97073CE3-3F47-4D3B-B791-ACF4CF205E3E}"/>
          </ac:spMkLst>
        </pc:spChg>
        <pc:picChg chg="add mod ord">
          <ac:chgData name="Coufal Petr" userId="76484aeb-9507-44c9-a583-612a370dac90" providerId="ADAL" clId="{721763A5-06F1-4FB8-A895-D0FCB142704F}" dt="2023-04-16T11:58:16.924" v="88" actId="26606"/>
          <ac:picMkLst>
            <pc:docMk/>
            <pc:sldMk cId="3523983539" sldId="264"/>
            <ac:picMk id="1026" creationId="{9421698F-3D3F-F995-46D0-5C7A55C93B42}"/>
          </ac:picMkLst>
        </pc:picChg>
        <pc:picChg chg="mod">
          <ac:chgData name="Coufal Petr" userId="76484aeb-9507-44c9-a583-612a370dac90" providerId="ADAL" clId="{721763A5-06F1-4FB8-A895-D0FCB142704F}" dt="2023-04-16T11:58:34.535" v="92" actId="27614"/>
          <ac:picMkLst>
            <pc:docMk/>
            <pc:sldMk cId="3523983539" sldId="264"/>
            <ac:picMk id="5122" creationId="{6ABFD876-5160-9378-5A36-D696E19585B6}"/>
          </ac:picMkLst>
        </pc:picChg>
        <pc:picChg chg="mod">
          <ac:chgData name="Coufal Petr" userId="76484aeb-9507-44c9-a583-612a370dac90" providerId="ADAL" clId="{721763A5-06F1-4FB8-A895-D0FCB142704F}" dt="2023-04-16T11:58:34.354" v="90" actId="27614"/>
          <ac:picMkLst>
            <pc:docMk/>
            <pc:sldMk cId="3523983539" sldId="264"/>
            <ac:picMk id="5124" creationId="{266F5F80-AEB4-E400-987D-07F96C087B69}"/>
          </ac:picMkLst>
        </pc:picChg>
      </pc:sldChg>
      <pc:sldChg chg="addSp modSp mod">
        <pc:chgData name="Coufal Petr" userId="76484aeb-9507-44c9-a583-612a370dac90" providerId="ADAL" clId="{721763A5-06F1-4FB8-A895-D0FCB142704F}" dt="2023-04-23T15:40:04.670" v="1188" actId="1076"/>
        <pc:sldMkLst>
          <pc:docMk/>
          <pc:sldMk cId="1934652304" sldId="265"/>
        </pc:sldMkLst>
        <pc:spChg chg="add mod">
          <ac:chgData name="Coufal Petr" userId="76484aeb-9507-44c9-a583-612a370dac90" providerId="ADAL" clId="{721763A5-06F1-4FB8-A895-D0FCB142704F}" dt="2023-04-23T15:40:04.670" v="1188" actId="1076"/>
          <ac:spMkLst>
            <pc:docMk/>
            <pc:sldMk cId="1934652304" sldId="265"/>
            <ac:spMk id="2" creationId="{672C74A9-04B7-47D8-0162-FA55489194CF}"/>
          </ac:spMkLst>
        </pc:spChg>
        <pc:spChg chg="mod">
          <ac:chgData name="Coufal Petr" userId="76484aeb-9507-44c9-a583-612a370dac90" providerId="ADAL" clId="{721763A5-06F1-4FB8-A895-D0FCB142704F}" dt="2023-04-16T12:15:08.134" v="140" actId="122"/>
          <ac:spMkLst>
            <pc:docMk/>
            <pc:sldMk cId="1934652304" sldId="265"/>
            <ac:spMk id="14" creationId="{04DC21D0-FC61-39C1-49A7-3A4A7AEC38A1}"/>
          </ac:spMkLst>
        </pc:spChg>
        <pc:spChg chg="mod ord">
          <ac:chgData name="Coufal Petr" userId="76484aeb-9507-44c9-a583-612a370dac90" providerId="ADAL" clId="{721763A5-06F1-4FB8-A895-D0FCB142704F}" dt="2023-04-16T12:53:58.585" v="467" actId="166"/>
          <ac:spMkLst>
            <pc:docMk/>
            <pc:sldMk cId="1934652304" sldId="265"/>
            <ac:spMk id="15" creationId="{479E09CE-FA09-C492-1399-64762C128111}"/>
          </ac:spMkLst>
        </pc:spChg>
        <pc:spChg chg="mod">
          <ac:chgData name="Coufal Petr" userId="76484aeb-9507-44c9-a583-612a370dac90" providerId="ADAL" clId="{721763A5-06F1-4FB8-A895-D0FCB142704F}" dt="2023-04-16T12:15:08.134" v="140" actId="122"/>
          <ac:spMkLst>
            <pc:docMk/>
            <pc:sldMk cId="1934652304" sldId="265"/>
            <ac:spMk id="16" creationId="{7EE27C82-3488-61E9-3B3E-EA13CD7745F3}"/>
          </ac:spMkLst>
        </pc:spChg>
        <pc:spChg chg="mod ord">
          <ac:chgData name="Coufal Petr" userId="76484aeb-9507-44c9-a583-612a370dac90" providerId="ADAL" clId="{721763A5-06F1-4FB8-A895-D0FCB142704F}" dt="2023-04-16T12:54:38.920" v="475" actId="1076"/>
          <ac:spMkLst>
            <pc:docMk/>
            <pc:sldMk cId="1934652304" sldId="265"/>
            <ac:spMk id="17" creationId="{C7E594C3-0507-1C52-A119-4AE6798AD6DF}"/>
          </ac:spMkLst>
        </pc:spChg>
        <pc:picChg chg="add mod">
          <ac:chgData name="Coufal Petr" userId="76484aeb-9507-44c9-a583-612a370dac90" providerId="ADAL" clId="{721763A5-06F1-4FB8-A895-D0FCB142704F}" dt="2023-04-16T12:54:44.950" v="476" actId="1076"/>
          <ac:picMkLst>
            <pc:docMk/>
            <pc:sldMk cId="1934652304" sldId="265"/>
            <ac:picMk id="3074" creationId="{F9AD4609-01D9-3F89-9666-382DD5243605}"/>
          </ac:picMkLst>
        </pc:picChg>
        <pc:picChg chg="mod">
          <ac:chgData name="Coufal Petr" userId="76484aeb-9507-44c9-a583-612a370dac90" providerId="ADAL" clId="{721763A5-06F1-4FB8-A895-D0FCB142704F}" dt="2023-04-16T12:55:56.396" v="497" actId="14100"/>
          <ac:picMkLst>
            <pc:docMk/>
            <pc:sldMk cId="1934652304" sldId="265"/>
            <ac:picMk id="6146" creationId="{BD7ED8F7-37EE-C39B-8542-855DD1A7F779}"/>
          </ac:picMkLst>
        </pc:picChg>
        <pc:picChg chg="mod">
          <ac:chgData name="Coufal Petr" userId="76484aeb-9507-44c9-a583-612a370dac90" providerId="ADAL" clId="{721763A5-06F1-4FB8-A895-D0FCB142704F}" dt="2023-04-16T12:56:08.779" v="499" actId="171"/>
          <ac:picMkLst>
            <pc:docMk/>
            <pc:sldMk cId="1934652304" sldId="265"/>
            <ac:picMk id="6148" creationId="{0A0BA0F6-850F-4981-A1F7-50789DDF7F77}"/>
          </ac:picMkLst>
        </pc:picChg>
        <pc:picChg chg="mod">
          <ac:chgData name="Coufal Petr" userId="76484aeb-9507-44c9-a583-612a370dac90" providerId="ADAL" clId="{721763A5-06F1-4FB8-A895-D0FCB142704F}" dt="2023-04-16T12:54:06.257" v="468" actId="1076"/>
          <ac:picMkLst>
            <pc:docMk/>
            <pc:sldMk cId="1934652304" sldId="265"/>
            <ac:picMk id="6150" creationId="{13771821-5C57-9E1C-B871-5B53C4457B18}"/>
          </ac:picMkLst>
        </pc:picChg>
        <pc:picChg chg="mod">
          <ac:chgData name="Coufal Petr" userId="76484aeb-9507-44c9-a583-612a370dac90" providerId="ADAL" clId="{721763A5-06F1-4FB8-A895-D0FCB142704F}" dt="2023-04-16T12:54:20.611" v="470" actId="1076"/>
          <ac:picMkLst>
            <pc:docMk/>
            <pc:sldMk cId="1934652304" sldId="265"/>
            <ac:picMk id="6152" creationId="{15CDD702-8E26-23BA-4D4B-51CD4550C7FC}"/>
          </ac:picMkLst>
        </pc:picChg>
      </pc:sldChg>
      <pc:sldChg chg="modSp mod">
        <pc:chgData name="Coufal Petr" userId="76484aeb-9507-44c9-a583-612a370dac90" providerId="ADAL" clId="{721763A5-06F1-4FB8-A895-D0FCB142704F}" dt="2023-04-23T16:11:11.588" v="1415" actId="1076"/>
        <pc:sldMkLst>
          <pc:docMk/>
          <pc:sldMk cId="422658827" sldId="266"/>
        </pc:sldMkLst>
        <pc:spChg chg="mod">
          <ac:chgData name="Coufal Petr" userId="76484aeb-9507-44c9-a583-612a370dac90" providerId="ADAL" clId="{721763A5-06F1-4FB8-A895-D0FCB142704F}" dt="2023-04-23T16:11:11.588" v="1415" actId="1076"/>
          <ac:spMkLst>
            <pc:docMk/>
            <pc:sldMk cId="422658827" sldId="266"/>
            <ac:spMk id="2" creationId="{32F99CCB-C615-7E03-EEA8-C91EF50BA8A4}"/>
          </ac:spMkLst>
        </pc:spChg>
        <pc:spChg chg="mod">
          <ac:chgData name="Coufal Petr" userId="76484aeb-9507-44c9-a583-612a370dac90" providerId="ADAL" clId="{721763A5-06F1-4FB8-A895-D0FCB142704F}" dt="2023-04-23T15:43:20.911" v="1210" actId="20577"/>
          <ac:spMkLst>
            <pc:docMk/>
            <pc:sldMk cId="422658827" sldId="266"/>
            <ac:spMk id="3" creationId="{DE2EC614-C5DC-AACC-C479-4FD5BA5BC436}"/>
          </ac:spMkLst>
        </pc:spChg>
      </pc:sldChg>
      <pc:sldChg chg="addSp delSp modSp mod">
        <pc:chgData name="Coufal Petr" userId="76484aeb-9507-44c9-a583-612a370dac90" providerId="ADAL" clId="{721763A5-06F1-4FB8-A895-D0FCB142704F}" dt="2023-04-23T16:43:16.163" v="1499" actId="27636"/>
        <pc:sldMkLst>
          <pc:docMk/>
          <pc:sldMk cId="1154511302" sldId="267"/>
        </pc:sldMkLst>
        <pc:spChg chg="mod ord">
          <ac:chgData name="Coufal Petr" userId="76484aeb-9507-44c9-a583-612a370dac90" providerId="ADAL" clId="{721763A5-06F1-4FB8-A895-D0FCB142704F}" dt="2023-04-23T16:11:25.105" v="1416" actId="20577"/>
          <ac:spMkLst>
            <pc:docMk/>
            <pc:sldMk cId="1154511302" sldId="267"/>
            <ac:spMk id="2" creationId="{D8A6A55D-A2AF-9F03-D16A-36EB8898556E}"/>
          </ac:spMkLst>
        </pc:spChg>
        <pc:spChg chg="mod ord">
          <ac:chgData name="Coufal Petr" userId="76484aeb-9507-44c9-a583-612a370dac90" providerId="ADAL" clId="{721763A5-06F1-4FB8-A895-D0FCB142704F}" dt="2023-04-23T16:43:16.163" v="1499" actId="27636"/>
          <ac:spMkLst>
            <pc:docMk/>
            <pc:sldMk cId="1154511302" sldId="267"/>
            <ac:spMk id="3" creationId="{C560549B-51E0-498B-A10C-7730D82771AB}"/>
          </ac:spMkLst>
        </pc:spChg>
        <pc:spChg chg="add del">
          <ac:chgData name="Coufal Petr" userId="76484aeb-9507-44c9-a583-612a370dac90" providerId="ADAL" clId="{721763A5-06F1-4FB8-A895-D0FCB142704F}" dt="2023-04-23T16:08:29.155" v="1351" actId="26606"/>
          <ac:spMkLst>
            <pc:docMk/>
            <pc:sldMk cId="1154511302" sldId="267"/>
            <ac:spMk id="8208" creationId="{B20DF01A-DAD0-4D16-BEDE-ED085CCC3B73}"/>
          </ac:spMkLst>
        </pc:spChg>
        <pc:spChg chg="add del">
          <ac:chgData name="Coufal Petr" userId="76484aeb-9507-44c9-a583-612a370dac90" providerId="ADAL" clId="{721763A5-06F1-4FB8-A895-D0FCB142704F}" dt="2023-04-23T16:08:29.155" v="1351" actId="26606"/>
          <ac:spMkLst>
            <pc:docMk/>
            <pc:sldMk cId="1154511302" sldId="267"/>
            <ac:spMk id="8210" creationId="{B2B5C7F1-27D2-4548-B87E-85A33E3668A0}"/>
          </ac:spMkLst>
        </pc:spChg>
        <pc:spChg chg="add del">
          <ac:chgData name="Coufal Petr" userId="76484aeb-9507-44c9-a583-612a370dac90" providerId="ADAL" clId="{721763A5-06F1-4FB8-A895-D0FCB142704F}" dt="2023-04-23T16:08:29.155" v="1351" actId="26606"/>
          <ac:spMkLst>
            <pc:docMk/>
            <pc:sldMk cId="1154511302" sldId="267"/>
            <ac:spMk id="8212" creationId="{3ADE783A-5990-4FBC-B78E-709A9A070709}"/>
          </ac:spMkLst>
        </pc:spChg>
        <pc:spChg chg="add del">
          <ac:chgData name="Coufal Petr" userId="76484aeb-9507-44c9-a583-612a370dac90" providerId="ADAL" clId="{721763A5-06F1-4FB8-A895-D0FCB142704F}" dt="2023-04-23T16:08:29.147" v="1350" actId="26606"/>
          <ac:spMkLst>
            <pc:docMk/>
            <pc:sldMk cId="1154511302" sldId="267"/>
            <ac:spMk id="8217" creationId="{B20DF01A-DAD0-4D16-BEDE-ED085CCC3B73}"/>
          </ac:spMkLst>
        </pc:spChg>
        <pc:spChg chg="add del">
          <ac:chgData name="Coufal Petr" userId="76484aeb-9507-44c9-a583-612a370dac90" providerId="ADAL" clId="{721763A5-06F1-4FB8-A895-D0FCB142704F}" dt="2023-04-23T16:08:29.147" v="1350" actId="26606"/>
          <ac:spMkLst>
            <pc:docMk/>
            <pc:sldMk cId="1154511302" sldId="267"/>
            <ac:spMk id="8219" creationId="{D119DC8B-1781-489C-B3E4-9933BD3AAA1A}"/>
          </ac:spMkLst>
        </pc:spChg>
        <pc:spChg chg="add del">
          <ac:chgData name="Coufal Petr" userId="76484aeb-9507-44c9-a583-612a370dac90" providerId="ADAL" clId="{721763A5-06F1-4FB8-A895-D0FCB142704F}" dt="2023-04-23T16:08:29.147" v="1350" actId="26606"/>
          <ac:spMkLst>
            <pc:docMk/>
            <pc:sldMk cId="1154511302" sldId="267"/>
            <ac:spMk id="8221" creationId="{08595A75-3E71-4D42-B9D9-7209D475A003}"/>
          </ac:spMkLst>
        </pc:spChg>
        <pc:spChg chg="add del">
          <ac:chgData name="Coufal Petr" userId="76484aeb-9507-44c9-a583-612a370dac90" providerId="ADAL" clId="{721763A5-06F1-4FB8-A895-D0FCB142704F}" dt="2023-04-23T16:08:29.147" v="1350" actId="26606"/>
          <ac:spMkLst>
            <pc:docMk/>
            <pc:sldMk cId="1154511302" sldId="267"/>
            <ac:spMk id="8223" creationId="{10B2AEE7-AD93-4541-BDB1-7A8822A0754E}"/>
          </ac:spMkLst>
        </pc:spChg>
        <pc:spChg chg="add del">
          <ac:chgData name="Coufal Petr" userId="76484aeb-9507-44c9-a583-612a370dac90" providerId="ADAL" clId="{721763A5-06F1-4FB8-A895-D0FCB142704F}" dt="2023-04-23T16:08:29.147" v="1350" actId="26606"/>
          <ac:spMkLst>
            <pc:docMk/>
            <pc:sldMk cId="1154511302" sldId="267"/>
            <ac:spMk id="8225" creationId="{DEEF923F-73BA-4FEC-AF00-1EFAB7F96B33}"/>
          </ac:spMkLst>
        </pc:spChg>
        <pc:spChg chg="add del">
          <ac:chgData name="Coufal Petr" userId="76484aeb-9507-44c9-a583-612a370dac90" providerId="ADAL" clId="{721763A5-06F1-4FB8-A895-D0FCB142704F}" dt="2023-04-23T16:08:29.147" v="1350" actId="26606"/>
          <ac:spMkLst>
            <pc:docMk/>
            <pc:sldMk cId="1154511302" sldId="267"/>
            <ac:spMk id="8227" creationId="{99B7B539-E79B-44C5-8319-9CE01F87F474}"/>
          </ac:spMkLst>
        </pc:spChg>
        <pc:spChg chg="add">
          <ac:chgData name="Coufal Petr" userId="76484aeb-9507-44c9-a583-612a370dac90" providerId="ADAL" clId="{721763A5-06F1-4FB8-A895-D0FCB142704F}" dt="2023-04-23T16:08:29.155" v="1351" actId="26606"/>
          <ac:spMkLst>
            <pc:docMk/>
            <pc:sldMk cId="1154511302" sldId="267"/>
            <ac:spMk id="8229" creationId="{B20DF01A-DAD0-4D16-BEDE-ED085CCC3B73}"/>
          </ac:spMkLst>
        </pc:spChg>
        <pc:spChg chg="add">
          <ac:chgData name="Coufal Petr" userId="76484aeb-9507-44c9-a583-612a370dac90" providerId="ADAL" clId="{721763A5-06F1-4FB8-A895-D0FCB142704F}" dt="2023-04-23T16:08:29.155" v="1351" actId="26606"/>
          <ac:spMkLst>
            <pc:docMk/>
            <pc:sldMk cId="1154511302" sldId="267"/>
            <ac:spMk id="8230" creationId="{B2B5C7F1-27D2-4548-B87E-85A33E3668A0}"/>
          </ac:spMkLst>
        </pc:spChg>
        <pc:spChg chg="add">
          <ac:chgData name="Coufal Petr" userId="76484aeb-9507-44c9-a583-612a370dac90" providerId="ADAL" clId="{721763A5-06F1-4FB8-A895-D0FCB142704F}" dt="2023-04-23T16:08:29.155" v="1351" actId="26606"/>
          <ac:spMkLst>
            <pc:docMk/>
            <pc:sldMk cId="1154511302" sldId="267"/>
            <ac:spMk id="8231" creationId="{3ADE783A-5990-4FBC-B78E-709A9A070709}"/>
          </ac:spMkLst>
        </pc:spChg>
        <pc:picChg chg="del">
          <ac:chgData name="Coufal Petr" userId="76484aeb-9507-44c9-a583-612a370dac90" providerId="ADAL" clId="{721763A5-06F1-4FB8-A895-D0FCB142704F}" dt="2023-04-23T16:05:20.155" v="1328" actId="21"/>
          <ac:picMkLst>
            <pc:docMk/>
            <pc:sldMk cId="1154511302" sldId="267"/>
            <ac:picMk id="4" creationId="{165EA337-2F09-1D40-E140-494F6F6D8A17}"/>
          </ac:picMkLst>
        </pc:picChg>
        <pc:picChg chg="add mod">
          <ac:chgData name="Coufal Petr" userId="76484aeb-9507-44c9-a583-612a370dac90" providerId="ADAL" clId="{721763A5-06F1-4FB8-A895-D0FCB142704F}" dt="2023-04-23T16:08:29.155" v="1351" actId="26606"/>
          <ac:picMkLst>
            <pc:docMk/>
            <pc:sldMk cId="1154511302" sldId="267"/>
            <ac:picMk id="3074" creationId="{37975A58-ECF6-42DA-2697-1965DD4BC2B4}"/>
          </ac:picMkLst>
        </pc:picChg>
        <pc:picChg chg="add mod ord">
          <ac:chgData name="Coufal Petr" userId="76484aeb-9507-44c9-a583-612a370dac90" providerId="ADAL" clId="{721763A5-06F1-4FB8-A895-D0FCB142704F}" dt="2023-04-23T16:08:29.155" v="1351" actId="26606"/>
          <ac:picMkLst>
            <pc:docMk/>
            <pc:sldMk cId="1154511302" sldId="267"/>
            <ac:picMk id="3076" creationId="{F93E5D3B-B154-0DE4-CCF5-F94FB435E5BF}"/>
          </ac:picMkLst>
        </pc:picChg>
        <pc:picChg chg="add del mod">
          <ac:chgData name="Coufal Petr" userId="76484aeb-9507-44c9-a583-612a370dac90" providerId="ADAL" clId="{721763A5-06F1-4FB8-A895-D0FCB142704F}" dt="2023-04-20T21:40:14.956" v="939" actId="21"/>
          <ac:picMkLst>
            <pc:docMk/>
            <pc:sldMk cId="1154511302" sldId="267"/>
            <ac:picMk id="4098" creationId="{3A6ADC50-543F-F794-5A23-D593CC03DB3A}"/>
          </ac:picMkLst>
        </pc:picChg>
        <pc:picChg chg="mod ord">
          <ac:chgData name="Coufal Petr" userId="76484aeb-9507-44c9-a583-612a370dac90" providerId="ADAL" clId="{721763A5-06F1-4FB8-A895-D0FCB142704F}" dt="2023-04-23T16:08:29.155" v="1351" actId="26606"/>
          <ac:picMkLst>
            <pc:docMk/>
            <pc:sldMk cId="1154511302" sldId="267"/>
            <ac:picMk id="8194" creationId="{61D03678-D30D-6D73-ADE0-5F6B86CD6FAC}"/>
          </ac:picMkLst>
        </pc:picChg>
      </pc:sldChg>
      <pc:sldChg chg="addSp delSp modSp mod">
        <pc:chgData name="Coufal Petr" userId="76484aeb-9507-44c9-a583-612a370dac90" providerId="ADAL" clId="{721763A5-06F1-4FB8-A895-D0FCB142704F}" dt="2023-04-23T16:44:20.217" v="1531" actId="1076"/>
        <pc:sldMkLst>
          <pc:docMk/>
          <pc:sldMk cId="1482228196" sldId="268"/>
        </pc:sldMkLst>
        <pc:spChg chg="mod">
          <ac:chgData name="Coufal Petr" userId="76484aeb-9507-44c9-a583-612a370dac90" providerId="ADAL" clId="{721763A5-06F1-4FB8-A895-D0FCB142704F}" dt="2023-04-23T16:44:20.217" v="1531" actId="1076"/>
          <ac:spMkLst>
            <pc:docMk/>
            <pc:sldMk cId="1482228196" sldId="268"/>
            <ac:spMk id="2" creationId="{95015D67-C43C-2E8C-8410-D0A29E4B8B95}"/>
          </ac:spMkLst>
        </pc:spChg>
        <pc:spChg chg="mod">
          <ac:chgData name="Coufal Petr" userId="76484aeb-9507-44c9-a583-612a370dac90" providerId="ADAL" clId="{721763A5-06F1-4FB8-A895-D0FCB142704F}" dt="2023-04-23T16:44:15.276" v="1530" actId="1076"/>
          <ac:spMkLst>
            <pc:docMk/>
            <pc:sldMk cId="1482228196" sldId="268"/>
            <ac:spMk id="3" creationId="{E4CF27C3-893C-D948-657A-71522A3BA118}"/>
          </ac:spMkLst>
        </pc:spChg>
        <pc:spChg chg="add mod">
          <ac:chgData name="Coufal Petr" userId="76484aeb-9507-44c9-a583-612a370dac90" providerId="ADAL" clId="{721763A5-06F1-4FB8-A895-D0FCB142704F}" dt="2023-04-16T18:15:45.241" v="829" actId="14100"/>
          <ac:spMkLst>
            <pc:docMk/>
            <pc:sldMk cId="1482228196" sldId="268"/>
            <ac:spMk id="5" creationId="{CF0E5459-80E6-7A57-2196-3253A9334BA7}"/>
          </ac:spMkLst>
        </pc:spChg>
        <pc:spChg chg="del">
          <ac:chgData name="Coufal Petr" userId="76484aeb-9507-44c9-a583-612a370dac90" providerId="ADAL" clId="{721763A5-06F1-4FB8-A895-D0FCB142704F}" dt="2023-04-16T18:12:17.836" v="808" actId="26606"/>
          <ac:spMkLst>
            <pc:docMk/>
            <pc:sldMk cId="1482228196" sldId="268"/>
            <ac:spMk id="7188" creationId="{B20DF01A-DAD0-4D16-BEDE-ED085CCC3B73}"/>
          </ac:spMkLst>
        </pc:spChg>
        <pc:spChg chg="del">
          <ac:chgData name="Coufal Petr" userId="76484aeb-9507-44c9-a583-612a370dac90" providerId="ADAL" clId="{721763A5-06F1-4FB8-A895-D0FCB142704F}" dt="2023-04-16T18:12:17.836" v="808" actId="26606"/>
          <ac:spMkLst>
            <pc:docMk/>
            <pc:sldMk cId="1482228196" sldId="268"/>
            <ac:spMk id="7190" creationId="{D119DC8B-1781-489C-B3E4-9933BD3AAA1A}"/>
          </ac:spMkLst>
        </pc:spChg>
        <pc:spChg chg="del">
          <ac:chgData name="Coufal Petr" userId="76484aeb-9507-44c9-a583-612a370dac90" providerId="ADAL" clId="{721763A5-06F1-4FB8-A895-D0FCB142704F}" dt="2023-04-16T18:12:17.836" v="808" actId="26606"/>
          <ac:spMkLst>
            <pc:docMk/>
            <pc:sldMk cId="1482228196" sldId="268"/>
            <ac:spMk id="7192" creationId="{08595A75-3E71-4D42-B9D9-7209D475A003}"/>
          </ac:spMkLst>
        </pc:spChg>
        <pc:spChg chg="del">
          <ac:chgData name="Coufal Petr" userId="76484aeb-9507-44c9-a583-612a370dac90" providerId="ADAL" clId="{721763A5-06F1-4FB8-A895-D0FCB142704F}" dt="2023-04-16T18:12:17.836" v="808" actId="26606"/>
          <ac:spMkLst>
            <pc:docMk/>
            <pc:sldMk cId="1482228196" sldId="268"/>
            <ac:spMk id="7194" creationId="{10B2AEE7-AD93-4541-BDB1-7A8822A0754E}"/>
          </ac:spMkLst>
        </pc:spChg>
        <pc:spChg chg="del">
          <ac:chgData name="Coufal Petr" userId="76484aeb-9507-44c9-a583-612a370dac90" providerId="ADAL" clId="{721763A5-06F1-4FB8-A895-D0FCB142704F}" dt="2023-04-16T18:12:17.836" v="808" actId="26606"/>
          <ac:spMkLst>
            <pc:docMk/>
            <pc:sldMk cId="1482228196" sldId="268"/>
            <ac:spMk id="7196" creationId="{DEEF923F-73BA-4FEC-AF00-1EFAB7F96B33}"/>
          </ac:spMkLst>
        </pc:spChg>
        <pc:spChg chg="del">
          <ac:chgData name="Coufal Petr" userId="76484aeb-9507-44c9-a583-612a370dac90" providerId="ADAL" clId="{721763A5-06F1-4FB8-A895-D0FCB142704F}" dt="2023-04-16T18:12:17.836" v="808" actId="26606"/>
          <ac:spMkLst>
            <pc:docMk/>
            <pc:sldMk cId="1482228196" sldId="268"/>
            <ac:spMk id="7198" creationId="{99B7B539-E79B-44C5-8319-9CE01F87F474}"/>
          </ac:spMkLst>
        </pc:spChg>
        <pc:spChg chg="add">
          <ac:chgData name="Coufal Petr" userId="76484aeb-9507-44c9-a583-612a370dac90" providerId="ADAL" clId="{721763A5-06F1-4FB8-A895-D0FCB142704F}" dt="2023-04-16T18:12:17.836" v="808" actId="26606"/>
          <ac:spMkLst>
            <pc:docMk/>
            <pc:sldMk cId="1482228196" sldId="268"/>
            <ac:spMk id="7203" creationId="{B20DF01A-DAD0-4D16-BEDE-ED085CCC3B73}"/>
          </ac:spMkLst>
        </pc:spChg>
        <pc:spChg chg="add">
          <ac:chgData name="Coufal Petr" userId="76484aeb-9507-44c9-a583-612a370dac90" providerId="ADAL" clId="{721763A5-06F1-4FB8-A895-D0FCB142704F}" dt="2023-04-16T18:12:17.836" v="808" actId="26606"/>
          <ac:spMkLst>
            <pc:docMk/>
            <pc:sldMk cId="1482228196" sldId="268"/>
            <ac:spMk id="7205" creationId="{055146FB-65D6-402A-ABC4-AC38E731AB2D}"/>
          </ac:spMkLst>
        </pc:spChg>
        <pc:spChg chg="add">
          <ac:chgData name="Coufal Petr" userId="76484aeb-9507-44c9-a583-612a370dac90" providerId="ADAL" clId="{721763A5-06F1-4FB8-A895-D0FCB142704F}" dt="2023-04-16T18:12:17.836" v="808" actId="26606"/>
          <ac:spMkLst>
            <pc:docMk/>
            <pc:sldMk cId="1482228196" sldId="268"/>
            <ac:spMk id="7207" creationId="{97073CE3-3F47-4D3B-B791-ACF4CF205E3E}"/>
          </ac:spMkLst>
        </pc:spChg>
        <pc:picChg chg="add mod ord">
          <ac:chgData name="Coufal Petr" userId="76484aeb-9507-44c9-a583-612a370dac90" providerId="ADAL" clId="{721763A5-06F1-4FB8-A895-D0FCB142704F}" dt="2023-04-16T18:12:17.836" v="808" actId="26606"/>
          <ac:picMkLst>
            <pc:docMk/>
            <pc:sldMk cId="1482228196" sldId="268"/>
            <ac:picMk id="5122" creationId="{25CE7D81-3BB4-3C8E-5760-47C7B8A48402}"/>
          </ac:picMkLst>
        </pc:picChg>
        <pc:picChg chg="add mod">
          <ac:chgData name="Coufal Petr" userId="76484aeb-9507-44c9-a583-612a370dac90" providerId="ADAL" clId="{721763A5-06F1-4FB8-A895-D0FCB142704F}" dt="2023-04-23T16:25:49.541" v="1493" actId="1076"/>
          <ac:picMkLst>
            <pc:docMk/>
            <pc:sldMk cId="1482228196" sldId="268"/>
            <ac:picMk id="5124" creationId="{138470DC-26A3-7C94-2854-1A0C18FD7483}"/>
          </ac:picMkLst>
        </pc:picChg>
        <pc:picChg chg="mod">
          <ac:chgData name="Coufal Petr" userId="76484aeb-9507-44c9-a583-612a370dac90" providerId="ADAL" clId="{721763A5-06F1-4FB8-A895-D0FCB142704F}" dt="2023-04-16T18:12:17.836" v="808" actId="26606"/>
          <ac:picMkLst>
            <pc:docMk/>
            <pc:sldMk cId="1482228196" sldId="268"/>
            <ac:picMk id="7170" creationId="{403D0CB4-F4A4-FB5B-2BDF-02C4565291D9}"/>
          </ac:picMkLst>
        </pc:picChg>
        <pc:picChg chg="mod">
          <ac:chgData name="Coufal Petr" userId="76484aeb-9507-44c9-a583-612a370dac90" providerId="ADAL" clId="{721763A5-06F1-4FB8-A895-D0FCB142704F}" dt="2023-04-16T18:12:17.836" v="808" actId="26606"/>
          <ac:picMkLst>
            <pc:docMk/>
            <pc:sldMk cId="1482228196" sldId="268"/>
            <ac:picMk id="7172" creationId="{C8F0D67A-1CBD-5643-3B3E-E68DF37ED55D}"/>
          </ac:picMkLst>
        </pc:picChg>
        <pc:picChg chg="del">
          <ac:chgData name="Coufal Petr" userId="76484aeb-9507-44c9-a583-612a370dac90" providerId="ADAL" clId="{721763A5-06F1-4FB8-A895-D0FCB142704F}" dt="2023-04-16T18:10:27.916" v="806" actId="478"/>
          <ac:picMkLst>
            <pc:docMk/>
            <pc:sldMk cId="1482228196" sldId="268"/>
            <ac:picMk id="7174" creationId="{83267332-037A-95EA-B011-ACEC31B227C7}"/>
          </ac:picMkLst>
        </pc:picChg>
      </pc:sldChg>
      <pc:sldChg chg="del">
        <pc:chgData name="Coufal Petr" userId="76484aeb-9507-44c9-a583-612a370dac90" providerId="ADAL" clId="{721763A5-06F1-4FB8-A895-D0FCB142704F}" dt="2023-04-15T15:38:25.171" v="0" actId="47"/>
        <pc:sldMkLst>
          <pc:docMk/>
          <pc:sldMk cId="3387982126" sldId="269"/>
        </pc:sldMkLst>
      </pc:sldChg>
      <pc:sldChg chg="del">
        <pc:chgData name="Coufal Petr" userId="76484aeb-9507-44c9-a583-612a370dac90" providerId="ADAL" clId="{721763A5-06F1-4FB8-A895-D0FCB142704F}" dt="2023-04-15T15:38:25.171" v="0" actId="47"/>
        <pc:sldMkLst>
          <pc:docMk/>
          <pc:sldMk cId="137434631" sldId="270"/>
        </pc:sldMkLst>
      </pc:sldChg>
      <pc:sldChg chg="del">
        <pc:chgData name="Coufal Petr" userId="76484aeb-9507-44c9-a583-612a370dac90" providerId="ADAL" clId="{721763A5-06F1-4FB8-A895-D0FCB142704F}" dt="2023-04-15T15:38:25.171" v="0" actId="47"/>
        <pc:sldMkLst>
          <pc:docMk/>
          <pc:sldMk cId="59979554" sldId="271"/>
        </pc:sldMkLst>
      </pc:sldChg>
      <pc:sldChg chg="del">
        <pc:chgData name="Coufal Petr" userId="76484aeb-9507-44c9-a583-612a370dac90" providerId="ADAL" clId="{721763A5-06F1-4FB8-A895-D0FCB142704F}" dt="2023-04-15T15:38:25.171" v="0" actId="47"/>
        <pc:sldMkLst>
          <pc:docMk/>
          <pc:sldMk cId="4133902930" sldId="272"/>
        </pc:sldMkLst>
      </pc:sldChg>
      <pc:sldChg chg="del">
        <pc:chgData name="Coufal Petr" userId="76484aeb-9507-44c9-a583-612a370dac90" providerId="ADAL" clId="{721763A5-06F1-4FB8-A895-D0FCB142704F}" dt="2023-04-15T15:38:25.171" v="0" actId="47"/>
        <pc:sldMkLst>
          <pc:docMk/>
          <pc:sldMk cId="2535335355" sldId="273"/>
        </pc:sldMkLst>
      </pc:sldChg>
      <pc:sldChg chg="del">
        <pc:chgData name="Coufal Petr" userId="76484aeb-9507-44c9-a583-612a370dac90" providerId="ADAL" clId="{721763A5-06F1-4FB8-A895-D0FCB142704F}" dt="2023-04-15T15:38:25.171" v="0" actId="47"/>
        <pc:sldMkLst>
          <pc:docMk/>
          <pc:sldMk cId="3046979293" sldId="274"/>
        </pc:sldMkLst>
      </pc:sldChg>
      <pc:sldChg chg="del">
        <pc:chgData name="Coufal Petr" userId="76484aeb-9507-44c9-a583-612a370dac90" providerId="ADAL" clId="{721763A5-06F1-4FB8-A895-D0FCB142704F}" dt="2023-04-15T15:38:25.171" v="0" actId="47"/>
        <pc:sldMkLst>
          <pc:docMk/>
          <pc:sldMk cId="3084569836" sldId="275"/>
        </pc:sldMkLst>
      </pc:sldChg>
      <pc:sldChg chg="del">
        <pc:chgData name="Coufal Petr" userId="76484aeb-9507-44c9-a583-612a370dac90" providerId="ADAL" clId="{721763A5-06F1-4FB8-A895-D0FCB142704F}" dt="2023-04-15T15:38:25.171" v="0" actId="47"/>
        <pc:sldMkLst>
          <pc:docMk/>
          <pc:sldMk cId="2877743946" sldId="276"/>
        </pc:sldMkLst>
      </pc:sldChg>
      <pc:sldChg chg="del">
        <pc:chgData name="Coufal Petr" userId="76484aeb-9507-44c9-a583-612a370dac90" providerId="ADAL" clId="{721763A5-06F1-4FB8-A895-D0FCB142704F}" dt="2023-04-15T15:38:25.171" v="0" actId="47"/>
        <pc:sldMkLst>
          <pc:docMk/>
          <pc:sldMk cId="3856745009" sldId="277"/>
        </pc:sldMkLst>
      </pc:sldChg>
      <pc:sldChg chg="del">
        <pc:chgData name="Coufal Petr" userId="76484aeb-9507-44c9-a583-612a370dac90" providerId="ADAL" clId="{721763A5-06F1-4FB8-A895-D0FCB142704F}" dt="2023-04-15T15:38:25.171" v="0" actId="47"/>
        <pc:sldMkLst>
          <pc:docMk/>
          <pc:sldMk cId="1214249202" sldId="278"/>
        </pc:sldMkLst>
      </pc:sldChg>
      <pc:sldChg chg="del">
        <pc:chgData name="Coufal Petr" userId="76484aeb-9507-44c9-a583-612a370dac90" providerId="ADAL" clId="{721763A5-06F1-4FB8-A895-D0FCB142704F}" dt="2023-04-15T15:38:25.171" v="0" actId="47"/>
        <pc:sldMkLst>
          <pc:docMk/>
          <pc:sldMk cId="1384279750" sldId="279"/>
        </pc:sldMkLst>
      </pc:sldChg>
      <pc:sldChg chg="del">
        <pc:chgData name="Coufal Petr" userId="76484aeb-9507-44c9-a583-612a370dac90" providerId="ADAL" clId="{721763A5-06F1-4FB8-A895-D0FCB142704F}" dt="2023-04-15T15:38:25.171" v="0" actId="47"/>
        <pc:sldMkLst>
          <pc:docMk/>
          <pc:sldMk cId="753304460" sldId="280"/>
        </pc:sldMkLst>
      </pc:sldChg>
      <pc:sldChg chg="del">
        <pc:chgData name="Coufal Petr" userId="76484aeb-9507-44c9-a583-612a370dac90" providerId="ADAL" clId="{721763A5-06F1-4FB8-A895-D0FCB142704F}" dt="2023-04-15T15:38:25.171" v="0" actId="47"/>
        <pc:sldMkLst>
          <pc:docMk/>
          <pc:sldMk cId="3356671987" sldId="281"/>
        </pc:sldMkLst>
      </pc:sldChg>
      <pc:sldChg chg="del">
        <pc:chgData name="Coufal Petr" userId="76484aeb-9507-44c9-a583-612a370dac90" providerId="ADAL" clId="{721763A5-06F1-4FB8-A895-D0FCB142704F}" dt="2023-04-15T15:38:25.171" v="0" actId="47"/>
        <pc:sldMkLst>
          <pc:docMk/>
          <pc:sldMk cId="2696758063" sldId="282"/>
        </pc:sldMkLst>
      </pc:sldChg>
      <pc:sldChg chg="del">
        <pc:chgData name="Coufal Petr" userId="76484aeb-9507-44c9-a583-612a370dac90" providerId="ADAL" clId="{721763A5-06F1-4FB8-A895-D0FCB142704F}" dt="2023-04-15T15:38:25.171" v="0" actId="47"/>
        <pc:sldMkLst>
          <pc:docMk/>
          <pc:sldMk cId="1031731106" sldId="283"/>
        </pc:sldMkLst>
      </pc:sldChg>
      <pc:sldChg chg="del">
        <pc:chgData name="Coufal Petr" userId="76484aeb-9507-44c9-a583-612a370dac90" providerId="ADAL" clId="{721763A5-06F1-4FB8-A895-D0FCB142704F}" dt="2023-04-15T15:38:25.171" v="0" actId="47"/>
        <pc:sldMkLst>
          <pc:docMk/>
          <pc:sldMk cId="1073916627" sldId="285"/>
        </pc:sldMkLst>
      </pc:sldChg>
      <pc:sldChg chg="del">
        <pc:chgData name="Coufal Petr" userId="76484aeb-9507-44c9-a583-612a370dac90" providerId="ADAL" clId="{721763A5-06F1-4FB8-A895-D0FCB142704F}" dt="2023-04-15T15:38:25.171" v="0" actId="47"/>
        <pc:sldMkLst>
          <pc:docMk/>
          <pc:sldMk cId="1377447062" sldId="286"/>
        </pc:sldMkLst>
      </pc:sldChg>
      <pc:sldChg chg="del">
        <pc:chgData name="Coufal Petr" userId="76484aeb-9507-44c9-a583-612a370dac90" providerId="ADAL" clId="{721763A5-06F1-4FB8-A895-D0FCB142704F}" dt="2023-04-15T15:38:25.171" v="0" actId="47"/>
        <pc:sldMkLst>
          <pc:docMk/>
          <pc:sldMk cId="785656983" sldId="287"/>
        </pc:sldMkLst>
      </pc:sldChg>
      <pc:sldChg chg="del">
        <pc:chgData name="Coufal Petr" userId="76484aeb-9507-44c9-a583-612a370dac90" providerId="ADAL" clId="{721763A5-06F1-4FB8-A895-D0FCB142704F}" dt="2023-04-15T15:38:25.171" v="0" actId="47"/>
        <pc:sldMkLst>
          <pc:docMk/>
          <pc:sldMk cId="2823396669" sldId="289"/>
        </pc:sldMkLst>
      </pc:sldChg>
      <pc:sldChg chg="del">
        <pc:chgData name="Coufal Petr" userId="76484aeb-9507-44c9-a583-612a370dac90" providerId="ADAL" clId="{721763A5-06F1-4FB8-A895-D0FCB142704F}" dt="2023-04-15T15:38:25.171" v="0" actId="47"/>
        <pc:sldMkLst>
          <pc:docMk/>
          <pc:sldMk cId="334691951" sldId="290"/>
        </pc:sldMkLst>
      </pc:sldChg>
      <pc:sldChg chg="del">
        <pc:chgData name="Coufal Petr" userId="76484aeb-9507-44c9-a583-612a370dac90" providerId="ADAL" clId="{721763A5-06F1-4FB8-A895-D0FCB142704F}" dt="2023-04-15T15:38:25.171" v="0" actId="47"/>
        <pc:sldMkLst>
          <pc:docMk/>
          <pc:sldMk cId="1252596491" sldId="291"/>
        </pc:sldMkLst>
      </pc:sldChg>
      <pc:sldChg chg="modSp mod">
        <pc:chgData name="Coufal Petr" userId="76484aeb-9507-44c9-a583-612a370dac90" providerId="ADAL" clId="{721763A5-06F1-4FB8-A895-D0FCB142704F}" dt="2023-04-23T15:35:32.417" v="1171" actId="1076"/>
        <pc:sldMkLst>
          <pc:docMk/>
          <pc:sldMk cId="265772348" sldId="294"/>
        </pc:sldMkLst>
        <pc:spChg chg="mod">
          <ac:chgData name="Coufal Petr" userId="76484aeb-9507-44c9-a583-612a370dac90" providerId="ADAL" clId="{721763A5-06F1-4FB8-A895-D0FCB142704F}" dt="2023-04-16T13:12:58.546" v="603" actId="14100"/>
          <ac:spMkLst>
            <pc:docMk/>
            <pc:sldMk cId="265772348" sldId="294"/>
            <ac:spMk id="2" creationId="{0959455E-26CF-E609-7379-7AD7FBB40280}"/>
          </ac:spMkLst>
        </pc:spChg>
        <pc:spChg chg="mod">
          <ac:chgData name="Coufal Petr" userId="76484aeb-9507-44c9-a583-612a370dac90" providerId="ADAL" clId="{721763A5-06F1-4FB8-A895-D0FCB142704F}" dt="2023-04-23T15:35:32.417" v="1171" actId="1076"/>
          <ac:spMkLst>
            <pc:docMk/>
            <pc:sldMk cId="265772348" sldId="294"/>
            <ac:spMk id="3" creationId="{68157AB8-DCD1-4956-3767-FDB2EA670D1E}"/>
          </ac:spMkLst>
        </pc:spChg>
        <pc:picChg chg="mod">
          <ac:chgData name="Coufal Petr" userId="76484aeb-9507-44c9-a583-612a370dac90" providerId="ADAL" clId="{721763A5-06F1-4FB8-A895-D0FCB142704F}" dt="2023-04-16T11:54:26.505" v="85" actId="1076"/>
          <ac:picMkLst>
            <pc:docMk/>
            <pc:sldMk cId="265772348" sldId="294"/>
            <ac:picMk id="1026" creationId="{CB3EB596-F11F-2180-9124-5BA892A06FB6}"/>
          </ac:picMkLst>
        </pc:picChg>
        <pc:picChg chg="mod">
          <ac:chgData name="Coufal Petr" userId="76484aeb-9507-44c9-a583-612a370dac90" providerId="ADAL" clId="{721763A5-06F1-4FB8-A895-D0FCB142704F}" dt="2023-04-23T15:35:18.383" v="1169" actId="14100"/>
          <ac:picMkLst>
            <pc:docMk/>
            <pc:sldMk cId="265772348" sldId="294"/>
            <ac:picMk id="1028" creationId="{C72366C7-AD00-E06C-3BEA-65AB90936DE7}"/>
          </ac:picMkLst>
        </pc:picChg>
      </pc:sldChg>
      <pc:sldChg chg="addSp delSp modSp new mod setBg">
        <pc:chgData name="Coufal Petr" userId="76484aeb-9507-44c9-a583-612a370dac90" providerId="ADAL" clId="{721763A5-06F1-4FB8-A895-D0FCB142704F}" dt="2023-04-23T15:40:31.647" v="1189" actId="20577"/>
        <pc:sldMkLst>
          <pc:docMk/>
          <pc:sldMk cId="4069866222" sldId="295"/>
        </pc:sldMkLst>
        <pc:spChg chg="mod">
          <ac:chgData name="Coufal Petr" userId="76484aeb-9507-44c9-a583-612a370dac90" providerId="ADAL" clId="{721763A5-06F1-4FB8-A895-D0FCB142704F}" dt="2023-04-23T15:40:31.647" v="1189" actId="20577"/>
          <ac:spMkLst>
            <pc:docMk/>
            <pc:sldMk cId="4069866222" sldId="295"/>
            <ac:spMk id="2" creationId="{CD06D321-3F77-ECC1-C439-D3D1A856B6C1}"/>
          </ac:spMkLst>
        </pc:spChg>
        <pc:spChg chg="mod ord">
          <ac:chgData name="Coufal Petr" userId="76484aeb-9507-44c9-a583-612a370dac90" providerId="ADAL" clId="{721763A5-06F1-4FB8-A895-D0FCB142704F}" dt="2023-04-16T12:56:37.627" v="500" actId="313"/>
          <ac:spMkLst>
            <pc:docMk/>
            <pc:sldMk cId="4069866222" sldId="295"/>
            <ac:spMk id="3" creationId="{C20AC895-8A98-3095-8597-EF8126ABD27F}"/>
          </ac:spMkLst>
        </pc:spChg>
        <pc:spChg chg="add del mod">
          <ac:chgData name="Coufal Petr" userId="76484aeb-9507-44c9-a583-612a370dac90" providerId="ADAL" clId="{721763A5-06F1-4FB8-A895-D0FCB142704F}" dt="2023-04-16T12:50:58.536" v="440" actId="21"/>
          <ac:spMkLst>
            <pc:docMk/>
            <pc:sldMk cId="4069866222" sldId="295"/>
            <ac:spMk id="5" creationId="{828BAFE6-2C35-13FD-2438-62BDD978D2A7}"/>
          </ac:spMkLst>
        </pc:spChg>
        <pc:spChg chg="add mod">
          <ac:chgData name="Coufal Petr" userId="76484aeb-9507-44c9-a583-612a370dac90" providerId="ADAL" clId="{721763A5-06F1-4FB8-A895-D0FCB142704F}" dt="2023-04-16T12:56:51.257" v="501" actId="208"/>
          <ac:spMkLst>
            <pc:docMk/>
            <pc:sldMk cId="4069866222" sldId="295"/>
            <ac:spMk id="6" creationId="{E77DB58C-8765-0E8A-40FF-7AA4AA915458}"/>
          </ac:spMkLst>
        </pc:spChg>
        <pc:spChg chg="add">
          <ac:chgData name="Coufal Petr" userId="76484aeb-9507-44c9-a583-612a370dac90" providerId="ADAL" clId="{721763A5-06F1-4FB8-A895-D0FCB142704F}" dt="2023-04-16T12:51:14.604" v="441" actId="26606"/>
          <ac:spMkLst>
            <pc:docMk/>
            <pc:sldMk cId="4069866222" sldId="295"/>
            <ac:spMk id="2057" creationId="{B20DF01A-DAD0-4D16-BEDE-ED085CCC3B73}"/>
          </ac:spMkLst>
        </pc:spChg>
        <pc:spChg chg="add">
          <ac:chgData name="Coufal Petr" userId="76484aeb-9507-44c9-a583-612a370dac90" providerId="ADAL" clId="{721763A5-06F1-4FB8-A895-D0FCB142704F}" dt="2023-04-16T12:51:14.604" v="441" actId="26606"/>
          <ac:spMkLst>
            <pc:docMk/>
            <pc:sldMk cId="4069866222" sldId="295"/>
            <ac:spMk id="2059" creationId="{B2B5C7F1-27D2-4548-B87E-85A33E3668A0}"/>
          </ac:spMkLst>
        </pc:spChg>
        <pc:spChg chg="add">
          <ac:chgData name="Coufal Petr" userId="76484aeb-9507-44c9-a583-612a370dac90" providerId="ADAL" clId="{721763A5-06F1-4FB8-A895-D0FCB142704F}" dt="2023-04-16T12:51:14.604" v="441" actId="26606"/>
          <ac:spMkLst>
            <pc:docMk/>
            <pc:sldMk cId="4069866222" sldId="295"/>
            <ac:spMk id="2061" creationId="{3ADE783A-5990-4FBC-B78E-709A9A070709}"/>
          </ac:spMkLst>
        </pc:spChg>
        <pc:picChg chg="add mod">
          <ac:chgData name="Coufal Petr" userId="76484aeb-9507-44c9-a583-612a370dac90" providerId="ADAL" clId="{721763A5-06F1-4FB8-A895-D0FCB142704F}" dt="2023-04-16T12:51:14.604" v="441" actId="26606"/>
          <ac:picMkLst>
            <pc:docMk/>
            <pc:sldMk cId="4069866222" sldId="295"/>
            <ac:picMk id="2050" creationId="{6E049452-7F14-BED2-F066-74507BC154FA}"/>
          </ac:picMkLst>
        </pc:picChg>
        <pc:picChg chg="add mod">
          <ac:chgData name="Coufal Petr" userId="76484aeb-9507-44c9-a583-612a370dac90" providerId="ADAL" clId="{721763A5-06F1-4FB8-A895-D0FCB142704F}" dt="2023-04-16T12:51:14.604" v="441" actId="26606"/>
          <ac:picMkLst>
            <pc:docMk/>
            <pc:sldMk cId="4069866222" sldId="295"/>
            <ac:picMk id="2052" creationId="{2936EF16-4A78-CAF7-D8EE-31B0BAD84E32}"/>
          </ac:picMkLst>
        </pc:picChg>
      </pc:sldChg>
      <pc:sldChg chg="addSp delSp modSp new mod">
        <pc:chgData name="Coufal Petr" userId="76484aeb-9507-44c9-a583-612a370dac90" providerId="ADAL" clId="{721763A5-06F1-4FB8-A895-D0FCB142704F}" dt="2023-04-16T13:12:14.689" v="583" actId="1076"/>
        <pc:sldMkLst>
          <pc:docMk/>
          <pc:sldMk cId="1886158825" sldId="296"/>
        </pc:sldMkLst>
        <pc:spChg chg="mod">
          <ac:chgData name="Coufal Petr" userId="76484aeb-9507-44c9-a583-612a370dac90" providerId="ADAL" clId="{721763A5-06F1-4FB8-A895-D0FCB142704F}" dt="2023-04-16T13:11:59.211" v="579" actId="2711"/>
          <ac:spMkLst>
            <pc:docMk/>
            <pc:sldMk cId="1886158825" sldId="296"/>
            <ac:spMk id="2" creationId="{98CBDBC0-B5E7-F3B7-FDDE-0F28A29ECE39}"/>
          </ac:spMkLst>
        </pc:spChg>
        <pc:spChg chg="del">
          <ac:chgData name="Coufal Petr" userId="76484aeb-9507-44c9-a583-612a370dac90" providerId="ADAL" clId="{721763A5-06F1-4FB8-A895-D0FCB142704F}" dt="2023-04-16T13:12:01.936" v="580" actId="478"/>
          <ac:spMkLst>
            <pc:docMk/>
            <pc:sldMk cId="1886158825" sldId="296"/>
            <ac:spMk id="3" creationId="{D0C22659-E425-6CAA-079D-ADC273506CDC}"/>
          </ac:spMkLst>
        </pc:spChg>
        <pc:graphicFrameChg chg="add mod">
          <ac:chgData name="Coufal Petr" userId="76484aeb-9507-44c9-a583-612a370dac90" providerId="ADAL" clId="{721763A5-06F1-4FB8-A895-D0FCB142704F}" dt="2023-04-16T13:12:14.689" v="583" actId="1076"/>
          <ac:graphicFrameMkLst>
            <pc:docMk/>
            <pc:sldMk cId="1886158825" sldId="296"/>
            <ac:graphicFrameMk id="4" creationId="{F1F1333F-65DC-0939-0F53-84AE94DC6CF7}"/>
          </ac:graphicFrameMkLst>
        </pc:graphicFrameChg>
      </pc:sldChg>
      <pc:sldChg chg="addSp delSp modSp new mod setBg">
        <pc:chgData name="Coufal Petr" userId="76484aeb-9507-44c9-a583-612a370dac90" providerId="ADAL" clId="{721763A5-06F1-4FB8-A895-D0FCB142704F}" dt="2023-04-23T16:16:44.814" v="1464" actId="1076"/>
        <pc:sldMkLst>
          <pc:docMk/>
          <pc:sldMk cId="3499498402" sldId="297"/>
        </pc:sldMkLst>
        <pc:spChg chg="mod ord">
          <ac:chgData name="Coufal Petr" userId="76484aeb-9507-44c9-a583-612a370dac90" providerId="ADAL" clId="{721763A5-06F1-4FB8-A895-D0FCB142704F}" dt="2023-04-23T16:16:44.814" v="1464" actId="1076"/>
          <ac:spMkLst>
            <pc:docMk/>
            <pc:sldMk cId="3499498402" sldId="297"/>
            <ac:spMk id="2" creationId="{8B3C15CF-9F18-FF5B-6375-2C314E7600EA}"/>
          </ac:spMkLst>
        </pc:spChg>
        <pc:spChg chg="mod ord">
          <ac:chgData name="Coufal Petr" userId="76484aeb-9507-44c9-a583-612a370dac90" providerId="ADAL" clId="{721763A5-06F1-4FB8-A895-D0FCB142704F}" dt="2023-04-23T16:14:37.678" v="1458" actId="20577"/>
          <ac:spMkLst>
            <pc:docMk/>
            <pc:sldMk cId="3499498402" sldId="297"/>
            <ac:spMk id="3" creationId="{D01DF9EE-389F-E731-4FAC-4EA3C810152E}"/>
          </ac:spMkLst>
        </pc:spChg>
        <pc:spChg chg="add del">
          <ac:chgData name="Coufal Petr" userId="76484aeb-9507-44c9-a583-612a370dac90" providerId="ADAL" clId="{721763A5-06F1-4FB8-A895-D0FCB142704F}" dt="2023-04-23T16:05:33.608" v="1330" actId="26606"/>
          <ac:spMkLst>
            <pc:docMk/>
            <pc:sldMk cId="3499498402" sldId="297"/>
            <ac:spMk id="1033" creationId="{B20DF01A-DAD0-4D16-BEDE-ED085CCC3B73}"/>
          </ac:spMkLst>
        </pc:spChg>
        <pc:spChg chg="add del">
          <ac:chgData name="Coufal Petr" userId="76484aeb-9507-44c9-a583-612a370dac90" providerId="ADAL" clId="{721763A5-06F1-4FB8-A895-D0FCB142704F}" dt="2023-04-23T16:05:33.608" v="1330" actId="26606"/>
          <ac:spMkLst>
            <pc:docMk/>
            <pc:sldMk cId="3499498402" sldId="297"/>
            <ac:spMk id="1035" creationId="{055146FB-65D6-402A-ABC4-AC38E731AB2D}"/>
          </ac:spMkLst>
        </pc:spChg>
        <pc:spChg chg="add del">
          <ac:chgData name="Coufal Petr" userId="76484aeb-9507-44c9-a583-612a370dac90" providerId="ADAL" clId="{721763A5-06F1-4FB8-A895-D0FCB142704F}" dt="2023-04-23T16:05:33.608" v="1330" actId="26606"/>
          <ac:spMkLst>
            <pc:docMk/>
            <pc:sldMk cId="3499498402" sldId="297"/>
            <ac:spMk id="1037" creationId="{97073CE3-3F47-4D3B-B791-ACF4CF205E3E}"/>
          </ac:spMkLst>
        </pc:spChg>
        <pc:spChg chg="add del">
          <ac:chgData name="Coufal Petr" userId="76484aeb-9507-44c9-a583-612a370dac90" providerId="ADAL" clId="{721763A5-06F1-4FB8-A895-D0FCB142704F}" dt="2023-04-23T16:05:43.385" v="1332" actId="26606"/>
          <ac:spMkLst>
            <pc:docMk/>
            <pc:sldMk cId="3499498402" sldId="297"/>
            <ac:spMk id="1042" creationId="{BAA58E7F-DAD0-499E-A584-0BB35865E57B}"/>
          </ac:spMkLst>
        </pc:spChg>
        <pc:spChg chg="add del">
          <ac:chgData name="Coufal Petr" userId="76484aeb-9507-44c9-a583-612a370dac90" providerId="ADAL" clId="{721763A5-06F1-4FB8-A895-D0FCB142704F}" dt="2023-04-23T16:05:43.385" v="1332" actId="26606"/>
          <ac:spMkLst>
            <pc:docMk/>
            <pc:sldMk cId="3499498402" sldId="297"/>
            <ac:spMk id="1044" creationId="{606DAC21-C6B2-4777-AB46-0F4D8721F925}"/>
          </ac:spMkLst>
        </pc:spChg>
        <pc:spChg chg="add del">
          <ac:chgData name="Coufal Petr" userId="76484aeb-9507-44c9-a583-612a370dac90" providerId="ADAL" clId="{721763A5-06F1-4FB8-A895-D0FCB142704F}" dt="2023-04-23T16:05:43.385" v="1332" actId="26606"/>
          <ac:spMkLst>
            <pc:docMk/>
            <pc:sldMk cId="3499498402" sldId="297"/>
            <ac:spMk id="1046" creationId="{311D4882-5B31-4F72-A10A-C21081CC2931}"/>
          </ac:spMkLst>
        </pc:spChg>
        <pc:spChg chg="add del">
          <ac:chgData name="Coufal Petr" userId="76484aeb-9507-44c9-a583-612a370dac90" providerId="ADAL" clId="{721763A5-06F1-4FB8-A895-D0FCB142704F}" dt="2023-04-23T16:05:43.385" v="1332" actId="26606"/>
          <ac:spMkLst>
            <pc:docMk/>
            <pc:sldMk cId="3499498402" sldId="297"/>
            <ac:spMk id="1048" creationId="{7FE7503A-FBF7-4A9C-9AAD-801C02AF3ED7}"/>
          </ac:spMkLst>
        </pc:spChg>
        <pc:spChg chg="add del">
          <ac:chgData name="Coufal Petr" userId="76484aeb-9507-44c9-a583-612a370dac90" providerId="ADAL" clId="{721763A5-06F1-4FB8-A895-D0FCB142704F}" dt="2023-04-23T16:05:43.385" v="1332" actId="26606"/>
          <ac:spMkLst>
            <pc:docMk/>
            <pc:sldMk cId="3499498402" sldId="297"/>
            <ac:spMk id="1050" creationId="{1AF6F44A-1E62-4359-A1C1-C4CAA367BE2A}"/>
          </ac:spMkLst>
        </pc:spChg>
        <pc:spChg chg="add del">
          <ac:chgData name="Coufal Petr" userId="76484aeb-9507-44c9-a583-612a370dac90" providerId="ADAL" clId="{721763A5-06F1-4FB8-A895-D0FCB142704F}" dt="2023-04-23T16:05:43.385" v="1332" actId="26606"/>
          <ac:spMkLst>
            <pc:docMk/>
            <pc:sldMk cId="3499498402" sldId="297"/>
            <ac:spMk id="1052" creationId="{D394D2F8-D8EC-46EB-85C6-1F4EDF12FE02}"/>
          </ac:spMkLst>
        </pc:spChg>
        <pc:spChg chg="add del">
          <ac:chgData name="Coufal Petr" userId="76484aeb-9507-44c9-a583-612a370dac90" providerId="ADAL" clId="{721763A5-06F1-4FB8-A895-D0FCB142704F}" dt="2023-04-23T16:05:43.385" v="1332" actId="26606"/>
          <ac:spMkLst>
            <pc:docMk/>
            <pc:sldMk cId="3499498402" sldId="297"/>
            <ac:spMk id="1054" creationId="{7806F4A6-A3EE-473A-BE28-84D7D77D967E}"/>
          </ac:spMkLst>
        </pc:spChg>
        <pc:spChg chg="add del">
          <ac:chgData name="Coufal Petr" userId="76484aeb-9507-44c9-a583-612a370dac90" providerId="ADAL" clId="{721763A5-06F1-4FB8-A895-D0FCB142704F}" dt="2023-04-23T16:05:43.385" v="1332" actId="26606"/>
          <ac:spMkLst>
            <pc:docMk/>
            <pc:sldMk cId="3499498402" sldId="297"/>
            <ac:spMk id="1056" creationId="{6A539413-A961-420D-9A07-1B1B7ECB60B7}"/>
          </ac:spMkLst>
        </pc:spChg>
        <pc:spChg chg="add del">
          <ac:chgData name="Coufal Petr" userId="76484aeb-9507-44c9-a583-612a370dac90" providerId="ADAL" clId="{721763A5-06F1-4FB8-A895-D0FCB142704F}" dt="2023-04-23T16:05:43.385" v="1332" actId="26606"/>
          <ac:spMkLst>
            <pc:docMk/>
            <pc:sldMk cId="3499498402" sldId="297"/>
            <ac:spMk id="1058" creationId="{74A2871B-5B3A-43FC-8420-85C0E11EAAAD}"/>
          </ac:spMkLst>
        </pc:spChg>
        <pc:spChg chg="add">
          <ac:chgData name="Coufal Petr" userId="76484aeb-9507-44c9-a583-612a370dac90" providerId="ADAL" clId="{721763A5-06F1-4FB8-A895-D0FCB142704F}" dt="2023-04-23T16:05:43.385" v="1332" actId="26606"/>
          <ac:spMkLst>
            <pc:docMk/>
            <pc:sldMk cId="3499498402" sldId="297"/>
            <ac:spMk id="1063" creationId="{BAA58E7F-DAD0-499E-A584-0BB35865E57B}"/>
          </ac:spMkLst>
        </pc:spChg>
        <pc:spChg chg="add">
          <ac:chgData name="Coufal Petr" userId="76484aeb-9507-44c9-a583-612a370dac90" providerId="ADAL" clId="{721763A5-06F1-4FB8-A895-D0FCB142704F}" dt="2023-04-23T16:05:43.385" v="1332" actId="26606"/>
          <ac:spMkLst>
            <pc:docMk/>
            <pc:sldMk cId="3499498402" sldId="297"/>
            <ac:spMk id="1065" creationId="{606DAC21-C6B2-4777-AB46-0F4D8721F925}"/>
          </ac:spMkLst>
        </pc:spChg>
        <pc:spChg chg="add">
          <ac:chgData name="Coufal Petr" userId="76484aeb-9507-44c9-a583-612a370dac90" providerId="ADAL" clId="{721763A5-06F1-4FB8-A895-D0FCB142704F}" dt="2023-04-23T16:05:43.385" v="1332" actId="26606"/>
          <ac:spMkLst>
            <pc:docMk/>
            <pc:sldMk cId="3499498402" sldId="297"/>
            <ac:spMk id="1067" creationId="{311D4882-5B31-4F72-A10A-C21081CC2931}"/>
          </ac:spMkLst>
        </pc:spChg>
        <pc:spChg chg="add">
          <ac:chgData name="Coufal Petr" userId="76484aeb-9507-44c9-a583-612a370dac90" providerId="ADAL" clId="{721763A5-06F1-4FB8-A895-D0FCB142704F}" dt="2023-04-23T16:05:43.385" v="1332" actId="26606"/>
          <ac:spMkLst>
            <pc:docMk/>
            <pc:sldMk cId="3499498402" sldId="297"/>
            <ac:spMk id="1069" creationId="{7FE7503A-FBF7-4A9C-9AAD-801C02AF3ED7}"/>
          </ac:spMkLst>
        </pc:spChg>
        <pc:spChg chg="add">
          <ac:chgData name="Coufal Petr" userId="76484aeb-9507-44c9-a583-612a370dac90" providerId="ADAL" clId="{721763A5-06F1-4FB8-A895-D0FCB142704F}" dt="2023-04-23T16:05:43.385" v="1332" actId="26606"/>
          <ac:spMkLst>
            <pc:docMk/>
            <pc:sldMk cId="3499498402" sldId="297"/>
            <ac:spMk id="1071" creationId="{1AF6F44A-1E62-4359-A1C1-C4CAA367BE2A}"/>
          </ac:spMkLst>
        </pc:spChg>
        <pc:spChg chg="add">
          <ac:chgData name="Coufal Petr" userId="76484aeb-9507-44c9-a583-612a370dac90" providerId="ADAL" clId="{721763A5-06F1-4FB8-A895-D0FCB142704F}" dt="2023-04-23T16:05:43.385" v="1332" actId="26606"/>
          <ac:spMkLst>
            <pc:docMk/>
            <pc:sldMk cId="3499498402" sldId="297"/>
            <ac:spMk id="1073" creationId="{D394D2F8-D8EC-46EB-85C6-1F4EDF12FE02}"/>
          </ac:spMkLst>
        </pc:spChg>
        <pc:spChg chg="add">
          <ac:chgData name="Coufal Petr" userId="76484aeb-9507-44c9-a583-612a370dac90" providerId="ADAL" clId="{721763A5-06F1-4FB8-A895-D0FCB142704F}" dt="2023-04-23T16:05:43.385" v="1332" actId="26606"/>
          <ac:spMkLst>
            <pc:docMk/>
            <pc:sldMk cId="3499498402" sldId="297"/>
            <ac:spMk id="1075" creationId="{7806F4A6-A3EE-473A-BE28-84D7D77D967E}"/>
          </ac:spMkLst>
        </pc:spChg>
        <pc:spChg chg="add">
          <ac:chgData name="Coufal Petr" userId="76484aeb-9507-44c9-a583-612a370dac90" providerId="ADAL" clId="{721763A5-06F1-4FB8-A895-D0FCB142704F}" dt="2023-04-23T16:05:43.385" v="1332" actId="26606"/>
          <ac:spMkLst>
            <pc:docMk/>
            <pc:sldMk cId="3499498402" sldId="297"/>
            <ac:spMk id="1077" creationId="{6A539413-A961-420D-9A07-1B1B7ECB60B7}"/>
          </ac:spMkLst>
        </pc:spChg>
        <pc:spChg chg="add">
          <ac:chgData name="Coufal Petr" userId="76484aeb-9507-44c9-a583-612a370dac90" providerId="ADAL" clId="{721763A5-06F1-4FB8-A895-D0FCB142704F}" dt="2023-04-23T16:05:43.385" v="1332" actId="26606"/>
          <ac:spMkLst>
            <pc:docMk/>
            <pc:sldMk cId="3499498402" sldId="297"/>
            <ac:spMk id="1079" creationId="{74A2871B-5B3A-43FC-8420-85C0E11EAAAD}"/>
          </ac:spMkLst>
        </pc:spChg>
        <pc:picChg chg="add mod ord">
          <ac:chgData name="Coufal Petr" userId="76484aeb-9507-44c9-a583-612a370dac90" providerId="ADAL" clId="{721763A5-06F1-4FB8-A895-D0FCB142704F}" dt="2023-04-23T16:05:33.608" v="1330" actId="26606"/>
          <ac:picMkLst>
            <pc:docMk/>
            <pc:sldMk cId="3499498402" sldId="297"/>
            <ac:picMk id="4" creationId="{88CDF937-6EBC-A454-524B-A3C46ADEE44B}"/>
          </ac:picMkLst>
        </pc:picChg>
        <pc:picChg chg="add mod">
          <ac:chgData name="Coufal Petr" userId="76484aeb-9507-44c9-a583-612a370dac90" providerId="ADAL" clId="{721763A5-06F1-4FB8-A895-D0FCB142704F}" dt="2023-04-23T16:05:43.385" v="1332" actId="26606"/>
          <ac:picMkLst>
            <pc:docMk/>
            <pc:sldMk cId="3499498402" sldId="297"/>
            <ac:picMk id="5" creationId="{B4E84437-781C-AF6C-2379-6795DF6CD020}"/>
          </ac:picMkLst>
        </pc:picChg>
        <pc:picChg chg="add mod">
          <ac:chgData name="Coufal Petr" userId="76484aeb-9507-44c9-a583-612a370dac90" providerId="ADAL" clId="{721763A5-06F1-4FB8-A895-D0FCB142704F}" dt="2023-04-23T16:05:33.608" v="1330" actId="26606"/>
          <ac:picMkLst>
            <pc:docMk/>
            <pc:sldMk cId="3499498402" sldId="297"/>
            <ac:picMk id="1026" creationId="{4D61DC6D-4A2F-88FF-C804-4F1E880A0151}"/>
          </ac:picMkLst>
        </pc:picChg>
        <pc:picChg chg="add mod ord">
          <ac:chgData name="Coufal Petr" userId="76484aeb-9507-44c9-a583-612a370dac90" providerId="ADAL" clId="{721763A5-06F1-4FB8-A895-D0FCB142704F}" dt="2023-04-23T16:05:33.608" v="1330" actId="26606"/>
          <ac:picMkLst>
            <pc:docMk/>
            <pc:sldMk cId="3499498402" sldId="297"/>
            <ac:picMk id="1028" creationId="{3FDC1C3C-FC1A-8553-8955-71FD394EB6C0}"/>
          </ac:picMkLst>
        </pc:picChg>
      </pc:sldChg>
      <pc:sldChg chg="addSp modSp new mod setBg">
        <pc:chgData name="Coufal Petr" userId="76484aeb-9507-44c9-a583-612a370dac90" providerId="ADAL" clId="{721763A5-06F1-4FB8-A895-D0FCB142704F}" dt="2023-04-23T15:51:09.303" v="1307" actId="14100"/>
        <pc:sldMkLst>
          <pc:docMk/>
          <pc:sldMk cId="1376380363" sldId="298"/>
        </pc:sldMkLst>
        <pc:spChg chg="mod">
          <ac:chgData name="Coufal Petr" userId="76484aeb-9507-44c9-a583-612a370dac90" providerId="ADAL" clId="{721763A5-06F1-4FB8-A895-D0FCB142704F}" dt="2023-04-23T15:49:54.884" v="1287" actId="2711"/>
          <ac:spMkLst>
            <pc:docMk/>
            <pc:sldMk cId="1376380363" sldId="298"/>
            <ac:spMk id="2" creationId="{4F504522-EDB1-C65F-DD61-0C6DFB51F26F}"/>
          </ac:spMkLst>
        </pc:spChg>
        <pc:spChg chg="mod ord">
          <ac:chgData name="Coufal Petr" userId="76484aeb-9507-44c9-a583-612a370dac90" providerId="ADAL" clId="{721763A5-06F1-4FB8-A895-D0FCB142704F}" dt="2023-04-23T15:51:09.303" v="1307" actId="14100"/>
          <ac:spMkLst>
            <pc:docMk/>
            <pc:sldMk cId="1376380363" sldId="298"/>
            <ac:spMk id="3" creationId="{563B5BEA-76C3-439F-1270-88AEEF76AFC0}"/>
          </ac:spMkLst>
        </pc:spChg>
        <pc:spChg chg="add">
          <ac:chgData name="Coufal Petr" userId="76484aeb-9507-44c9-a583-612a370dac90" providerId="ADAL" clId="{721763A5-06F1-4FB8-A895-D0FCB142704F}" dt="2023-04-23T15:49:50.254" v="1286" actId="26606"/>
          <ac:spMkLst>
            <pc:docMk/>
            <pc:sldMk cId="1376380363" sldId="298"/>
            <ac:spMk id="2059" creationId="{B20DF01A-DAD0-4D16-BEDE-ED085CCC3B73}"/>
          </ac:spMkLst>
        </pc:spChg>
        <pc:spChg chg="add">
          <ac:chgData name="Coufal Petr" userId="76484aeb-9507-44c9-a583-612a370dac90" providerId="ADAL" clId="{721763A5-06F1-4FB8-A895-D0FCB142704F}" dt="2023-04-23T15:49:50.254" v="1286" actId="26606"/>
          <ac:spMkLst>
            <pc:docMk/>
            <pc:sldMk cId="1376380363" sldId="298"/>
            <ac:spMk id="2061" creationId="{0FB26DF6-CEFF-443C-8F7F-3215EBE65ECC}"/>
          </ac:spMkLst>
        </pc:spChg>
        <pc:spChg chg="add">
          <ac:chgData name="Coufal Petr" userId="76484aeb-9507-44c9-a583-612a370dac90" providerId="ADAL" clId="{721763A5-06F1-4FB8-A895-D0FCB142704F}" dt="2023-04-23T15:49:50.254" v="1286" actId="26606"/>
          <ac:spMkLst>
            <pc:docMk/>
            <pc:sldMk cId="1376380363" sldId="298"/>
            <ac:spMk id="2063" creationId="{F714CA79-F1CF-4153-91D7-D77D66788EB0}"/>
          </ac:spMkLst>
        </pc:spChg>
        <pc:picChg chg="add mod">
          <ac:chgData name="Coufal Petr" userId="76484aeb-9507-44c9-a583-612a370dac90" providerId="ADAL" clId="{721763A5-06F1-4FB8-A895-D0FCB142704F}" dt="2023-04-23T15:49:50.254" v="1286" actId="26606"/>
          <ac:picMkLst>
            <pc:docMk/>
            <pc:sldMk cId="1376380363" sldId="298"/>
            <ac:picMk id="2050" creationId="{1B1E8A30-4155-E9CF-FB6E-A7813C699FF1}"/>
          </ac:picMkLst>
        </pc:picChg>
        <pc:picChg chg="add mod ord">
          <ac:chgData name="Coufal Petr" userId="76484aeb-9507-44c9-a583-612a370dac90" providerId="ADAL" clId="{721763A5-06F1-4FB8-A895-D0FCB142704F}" dt="2023-04-23T15:49:50.254" v="1286" actId="26606"/>
          <ac:picMkLst>
            <pc:docMk/>
            <pc:sldMk cId="1376380363" sldId="298"/>
            <ac:picMk id="2052" creationId="{516E476A-6FD0-BAA7-4CB7-D166FB6531D1}"/>
          </ac:picMkLst>
        </pc:picChg>
        <pc:picChg chg="add mod ord">
          <ac:chgData name="Coufal Petr" userId="76484aeb-9507-44c9-a583-612a370dac90" providerId="ADAL" clId="{721763A5-06F1-4FB8-A895-D0FCB142704F}" dt="2023-04-23T15:49:50.254" v="1286" actId="26606"/>
          <ac:picMkLst>
            <pc:docMk/>
            <pc:sldMk cId="1376380363" sldId="298"/>
            <ac:picMk id="2054" creationId="{5BA304BA-F8D3-A9C7-868D-654234F51743}"/>
          </ac:picMkLst>
        </pc:picChg>
      </pc:sldChg>
      <pc:sldChg chg="addSp delSp modSp new mod setBg">
        <pc:chgData name="Coufal Petr" userId="76484aeb-9507-44c9-a583-612a370dac90" providerId="ADAL" clId="{721763A5-06F1-4FB8-A895-D0FCB142704F}" dt="2023-04-23T16:13:31.638" v="1456" actId="14100"/>
        <pc:sldMkLst>
          <pc:docMk/>
          <pc:sldMk cId="1742528888" sldId="299"/>
        </pc:sldMkLst>
        <pc:spChg chg="mod">
          <ac:chgData name="Coufal Petr" userId="76484aeb-9507-44c9-a583-612a370dac90" providerId="ADAL" clId="{721763A5-06F1-4FB8-A895-D0FCB142704F}" dt="2023-04-23T16:13:18.266" v="1452" actId="790"/>
          <ac:spMkLst>
            <pc:docMk/>
            <pc:sldMk cId="1742528888" sldId="299"/>
            <ac:spMk id="2" creationId="{ADE8F270-D212-0BDE-68B4-86A288426767}"/>
          </ac:spMkLst>
        </pc:spChg>
        <pc:spChg chg="del mod">
          <ac:chgData name="Coufal Petr" userId="76484aeb-9507-44c9-a583-612a370dac90" providerId="ADAL" clId="{721763A5-06F1-4FB8-A895-D0FCB142704F}" dt="2023-04-23T16:13:08.012" v="1450" actId="26606"/>
          <ac:spMkLst>
            <pc:docMk/>
            <pc:sldMk cId="1742528888" sldId="299"/>
            <ac:spMk id="3" creationId="{F9828AAE-1013-C051-8C4E-A9FC440DCB00}"/>
          </ac:spMkLst>
        </pc:spChg>
        <pc:spChg chg="add">
          <ac:chgData name="Coufal Petr" userId="76484aeb-9507-44c9-a583-612a370dac90" providerId="ADAL" clId="{721763A5-06F1-4FB8-A895-D0FCB142704F}" dt="2023-04-23T16:13:08.012" v="1450" actId="26606"/>
          <ac:spMkLst>
            <pc:docMk/>
            <pc:sldMk cId="1742528888" sldId="299"/>
            <ac:spMk id="4103" creationId="{96A35EAA-ED80-4FF1-942C-82B1D483AF60}"/>
          </ac:spMkLst>
        </pc:spChg>
        <pc:spChg chg="add">
          <ac:chgData name="Coufal Petr" userId="76484aeb-9507-44c9-a583-612a370dac90" providerId="ADAL" clId="{721763A5-06F1-4FB8-A895-D0FCB142704F}" dt="2023-04-23T16:13:08.012" v="1450" actId="26606"/>
          <ac:spMkLst>
            <pc:docMk/>
            <pc:sldMk cId="1742528888" sldId="299"/>
            <ac:spMk id="4105" creationId="{D415F49B-3CBC-46CF-AFB5-988852D0479E}"/>
          </ac:spMkLst>
        </pc:spChg>
        <pc:spChg chg="add">
          <ac:chgData name="Coufal Petr" userId="76484aeb-9507-44c9-a583-612a370dac90" providerId="ADAL" clId="{721763A5-06F1-4FB8-A895-D0FCB142704F}" dt="2023-04-23T16:13:08.012" v="1450" actId="26606"/>
          <ac:spMkLst>
            <pc:docMk/>
            <pc:sldMk cId="1742528888" sldId="299"/>
            <ac:spMk id="4107" creationId="{7FB5426F-482B-4074-A203-9F2C2BEB022D}"/>
          </ac:spMkLst>
        </pc:spChg>
        <pc:spChg chg="add">
          <ac:chgData name="Coufal Petr" userId="76484aeb-9507-44c9-a583-612a370dac90" providerId="ADAL" clId="{721763A5-06F1-4FB8-A895-D0FCB142704F}" dt="2023-04-23T16:13:08.012" v="1450" actId="26606"/>
          <ac:spMkLst>
            <pc:docMk/>
            <pc:sldMk cId="1742528888" sldId="299"/>
            <ac:spMk id="4109" creationId="{F778232E-C75B-4B3C-9201-81C0775715EF}"/>
          </ac:spMkLst>
        </pc:spChg>
        <pc:spChg chg="add">
          <ac:chgData name="Coufal Petr" userId="76484aeb-9507-44c9-a583-612a370dac90" providerId="ADAL" clId="{721763A5-06F1-4FB8-A895-D0FCB142704F}" dt="2023-04-23T16:13:08.012" v="1450" actId="26606"/>
          <ac:spMkLst>
            <pc:docMk/>
            <pc:sldMk cId="1742528888" sldId="299"/>
            <ac:spMk id="4111" creationId="{A7F160B5-A1CE-4576-8323-263FB7D1B393}"/>
          </ac:spMkLst>
        </pc:spChg>
        <pc:spChg chg="add">
          <ac:chgData name="Coufal Petr" userId="76484aeb-9507-44c9-a583-612a370dac90" providerId="ADAL" clId="{721763A5-06F1-4FB8-A895-D0FCB142704F}" dt="2023-04-23T16:13:08.012" v="1450" actId="26606"/>
          <ac:spMkLst>
            <pc:docMk/>
            <pc:sldMk cId="1742528888" sldId="299"/>
            <ac:spMk id="4113" creationId="{33366780-B46E-437C-812E-406B7500D12F}"/>
          </ac:spMkLst>
        </pc:spChg>
        <pc:picChg chg="add mod">
          <ac:chgData name="Coufal Petr" userId="76484aeb-9507-44c9-a583-612a370dac90" providerId="ADAL" clId="{721763A5-06F1-4FB8-A895-D0FCB142704F}" dt="2023-04-23T16:13:31.638" v="1456" actId="14100"/>
          <ac:picMkLst>
            <pc:docMk/>
            <pc:sldMk cId="1742528888" sldId="299"/>
            <ac:picMk id="4098" creationId="{5CCDA370-B21F-80B3-A883-D30BC1845258}"/>
          </ac:picMkLst>
        </pc:picChg>
      </pc:sldChg>
    </pc:docChg>
  </pc:docChgLst>
  <pc:docChgLst>
    <pc:chgData name="Coufal Petr" userId="76484aeb-9507-44c9-a583-612a370dac90" providerId="ADAL" clId="{36B37126-EB76-47C6-AED3-A958AE9C8A85}"/>
    <pc:docChg chg="custSel modSld">
      <pc:chgData name="Coufal Petr" userId="76484aeb-9507-44c9-a583-612a370dac90" providerId="ADAL" clId="{36B37126-EB76-47C6-AED3-A958AE9C8A85}" dt="2023-06-05T16:15:52.551" v="14" actId="1076"/>
      <pc:docMkLst>
        <pc:docMk/>
      </pc:docMkLst>
      <pc:sldChg chg="addSp delSp modSp mod">
        <pc:chgData name="Coufal Petr" userId="76484aeb-9507-44c9-a583-612a370dac90" providerId="ADAL" clId="{36B37126-EB76-47C6-AED3-A958AE9C8A85}" dt="2023-06-05T16:15:52.551" v="14" actId="1076"/>
        <pc:sldMkLst>
          <pc:docMk/>
          <pc:sldMk cId="2267678563" sldId="256"/>
        </pc:sldMkLst>
        <pc:spChg chg="mod">
          <ac:chgData name="Coufal Petr" userId="76484aeb-9507-44c9-a583-612a370dac90" providerId="ADAL" clId="{36B37126-EB76-47C6-AED3-A958AE9C8A85}" dt="2023-06-05T16:15:49.956" v="13" actId="1076"/>
          <ac:spMkLst>
            <pc:docMk/>
            <pc:sldMk cId="2267678563" sldId="256"/>
            <ac:spMk id="2" creationId="{C0BA502C-294E-3305-EF54-584A2C72901E}"/>
          </ac:spMkLst>
        </pc:spChg>
        <pc:spChg chg="mod">
          <ac:chgData name="Coufal Petr" userId="76484aeb-9507-44c9-a583-612a370dac90" providerId="ADAL" clId="{36B37126-EB76-47C6-AED3-A958AE9C8A85}" dt="2023-06-05T16:15:52.551" v="14" actId="1076"/>
          <ac:spMkLst>
            <pc:docMk/>
            <pc:sldMk cId="2267678563" sldId="256"/>
            <ac:spMk id="3" creationId="{56F184E6-B579-799B-1965-2CA3BD8F97BE}"/>
          </ac:spMkLst>
        </pc:spChg>
        <pc:spChg chg="del">
          <ac:chgData name="Coufal Petr" userId="76484aeb-9507-44c9-a583-612a370dac90" providerId="ADAL" clId="{36B37126-EB76-47C6-AED3-A958AE9C8A85}" dt="2023-06-05T16:15:29.991" v="2" actId="26606"/>
          <ac:spMkLst>
            <pc:docMk/>
            <pc:sldMk cId="2267678563" sldId="256"/>
            <ac:spMk id="9" creationId="{63A1188B-F6D0-454F-8265-790DD27A80DC}"/>
          </ac:spMkLst>
        </pc:spChg>
        <pc:spChg chg="del">
          <ac:chgData name="Coufal Petr" userId="76484aeb-9507-44c9-a583-612a370dac90" providerId="ADAL" clId="{36B37126-EB76-47C6-AED3-A958AE9C8A85}" dt="2023-06-05T16:15:29.991" v="2" actId="26606"/>
          <ac:spMkLst>
            <pc:docMk/>
            <pc:sldMk cId="2267678563" sldId="256"/>
            <ac:spMk id="11" creationId="{E1508670-65E0-4939-8E5D-98D071CA1A36}"/>
          </ac:spMkLst>
        </pc:spChg>
        <pc:spChg chg="del">
          <ac:chgData name="Coufal Petr" userId="76484aeb-9507-44c9-a583-612a370dac90" providerId="ADAL" clId="{36B37126-EB76-47C6-AED3-A958AE9C8A85}" dt="2023-06-05T16:15:29.991" v="2" actId="26606"/>
          <ac:spMkLst>
            <pc:docMk/>
            <pc:sldMk cId="2267678563" sldId="256"/>
            <ac:spMk id="13" creationId="{BA680864-F353-4128-88F8-98E04FD7641B}"/>
          </ac:spMkLst>
        </pc:spChg>
        <pc:spChg chg="add">
          <ac:chgData name="Coufal Petr" userId="76484aeb-9507-44c9-a583-612a370dac90" providerId="ADAL" clId="{36B37126-EB76-47C6-AED3-A958AE9C8A85}" dt="2023-06-05T16:15:29.991" v="2" actId="26606"/>
          <ac:spMkLst>
            <pc:docMk/>
            <pc:sldMk cId="2267678563" sldId="256"/>
            <ac:spMk id="1031" creationId="{63A1188B-F6D0-454F-8265-790DD27A80DC}"/>
          </ac:spMkLst>
        </pc:spChg>
        <pc:spChg chg="add">
          <ac:chgData name="Coufal Petr" userId="76484aeb-9507-44c9-a583-612a370dac90" providerId="ADAL" clId="{36B37126-EB76-47C6-AED3-A958AE9C8A85}" dt="2023-06-05T16:15:29.991" v="2" actId="26606"/>
          <ac:spMkLst>
            <pc:docMk/>
            <pc:sldMk cId="2267678563" sldId="256"/>
            <ac:spMk id="1033" creationId="{E1508670-65E0-4939-8E5D-98D071CA1A36}"/>
          </ac:spMkLst>
        </pc:spChg>
        <pc:spChg chg="add">
          <ac:chgData name="Coufal Petr" userId="76484aeb-9507-44c9-a583-612a370dac90" providerId="ADAL" clId="{36B37126-EB76-47C6-AED3-A958AE9C8A85}" dt="2023-06-05T16:15:29.991" v="2" actId="26606"/>
          <ac:spMkLst>
            <pc:docMk/>
            <pc:sldMk cId="2267678563" sldId="256"/>
            <ac:spMk id="1035" creationId="{BA680864-F353-4128-88F8-98E04FD7641B}"/>
          </ac:spMkLst>
        </pc:spChg>
        <pc:picChg chg="del">
          <ac:chgData name="Coufal Petr" userId="76484aeb-9507-44c9-a583-612a370dac90" providerId="ADAL" clId="{36B37126-EB76-47C6-AED3-A958AE9C8A85}" dt="2023-06-05T16:15:20.774" v="0" actId="478"/>
          <ac:picMkLst>
            <pc:docMk/>
            <pc:sldMk cId="2267678563" sldId="256"/>
            <ac:picMk id="4" creationId="{D4138EBC-96AE-6A10-F3C2-9D63D8D59DB8}"/>
          </ac:picMkLst>
        </pc:picChg>
        <pc:picChg chg="add mod ord">
          <ac:chgData name="Coufal Petr" userId="76484aeb-9507-44c9-a583-612a370dac90" providerId="ADAL" clId="{36B37126-EB76-47C6-AED3-A958AE9C8A85}" dt="2023-06-05T16:15:29.991" v="2" actId="26606"/>
          <ac:picMkLst>
            <pc:docMk/>
            <pc:sldMk cId="2267678563" sldId="256"/>
            <ac:picMk id="1026" creationId="{83024545-D315-85C8-99D5-E09B775A58E0}"/>
          </ac:picMkLst>
        </pc:pic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0"/><Relationship Id="rId2" Type="http://schemas.openxmlformats.org/officeDocument/2006/relationships/image" Target="../media/image21.jpg"/><Relationship Id="rId1" Type="http://schemas.openxmlformats.org/officeDocument/2006/relationships/image" Target="../media/image20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0"/><Relationship Id="rId2" Type="http://schemas.openxmlformats.org/officeDocument/2006/relationships/image" Target="../media/image21.jpg"/><Relationship Id="rId1" Type="http://schemas.openxmlformats.org/officeDocument/2006/relationships/image" Target="../media/image20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2ABE0A-15FE-41ED-874F-4F76BE56A46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50F612A-83E3-474A-8EB8-DF074B3E7661}">
      <dgm:prSet phldrT="[Text]" custT="1"/>
      <dgm:spPr/>
      <dgm:t>
        <a:bodyPr/>
        <a:lstStyle/>
        <a:p>
          <a:r>
            <a:rPr lang="cs-CZ" sz="2400" b="1">
              <a:latin typeface="Arial" panose="020B0604020202020204" pitchFamily="34" charset="0"/>
              <a:cs typeface="Arial" panose="020B0604020202020204" pitchFamily="34" charset="0"/>
            </a:rPr>
            <a:t>Tělo </a:t>
          </a:r>
          <a:br>
            <a:rPr lang="cs-CZ" sz="2400" b="1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cs-CZ" sz="2400" b="1">
              <a:latin typeface="Arial" panose="020B0604020202020204" pitchFamily="34" charset="0"/>
              <a:cs typeface="Arial" panose="020B0604020202020204" pitchFamily="34" charset="0"/>
            </a:rPr>
            <a:t>složeno </a:t>
          </a:r>
          <a:br>
            <a:rPr lang="cs-CZ" sz="2400" b="1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cs-CZ" sz="2400" b="1">
              <a:latin typeface="Arial" panose="020B0604020202020204" pitchFamily="34" charset="0"/>
              <a:cs typeface="Arial" panose="020B0604020202020204" pitchFamily="34" charset="0"/>
            </a:rPr>
            <a:t>z článků</a:t>
          </a:r>
        </a:p>
      </dgm:t>
    </dgm:pt>
    <dgm:pt modelId="{9F53E729-ACF9-48DE-9C3B-5181C6C3DF66}" type="parTrans" cxnId="{C47802DF-24A0-40EA-B2F8-5304F2FF0B88}">
      <dgm:prSet/>
      <dgm:spPr/>
      <dgm:t>
        <a:bodyPr/>
        <a:lstStyle/>
        <a:p>
          <a:endParaRPr lang="cs-CZ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A12CE5-090D-4760-8C1C-2E3E84BEDF79}" type="sibTrans" cxnId="{C47802DF-24A0-40EA-B2F8-5304F2FF0B88}">
      <dgm:prSet/>
      <dgm:spPr/>
      <dgm:t>
        <a:bodyPr/>
        <a:lstStyle/>
        <a:p>
          <a:endParaRPr lang="cs-CZ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285CC2-E765-4B8C-9EDA-10FAB38DEBD9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cs-CZ" sz="4000">
              <a:latin typeface="Arial" panose="020B0604020202020204" pitchFamily="34" charset="0"/>
              <a:cs typeface="Arial" panose="020B0604020202020204" pitchFamily="34" charset="0"/>
            </a:rPr>
            <a:t>Hlava</a:t>
          </a:r>
        </a:p>
      </dgm:t>
    </dgm:pt>
    <dgm:pt modelId="{B5CC0998-38F5-4FC9-B3BF-99D6955CC454}" type="parTrans" cxnId="{BBAD63FB-53DB-4088-8010-1C9C2A57745A}">
      <dgm:prSet/>
      <dgm:spPr/>
      <dgm:t>
        <a:bodyPr/>
        <a:lstStyle/>
        <a:p>
          <a:endParaRPr lang="cs-CZ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3D1F02-4830-45F1-B7CF-F299E9A1856F}" type="sibTrans" cxnId="{BBAD63FB-53DB-4088-8010-1C9C2A57745A}">
      <dgm:prSet/>
      <dgm:spPr/>
      <dgm:t>
        <a:bodyPr/>
        <a:lstStyle/>
        <a:p>
          <a:endParaRPr lang="cs-CZ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13E584-9F76-4EF7-83F3-D180BF8C4C49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cs-CZ" sz="4000">
              <a:latin typeface="Arial" panose="020B0604020202020204" pitchFamily="34" charset="0"/>
              <a:cs typeface="Arial" panose="020B0604020202020204" pitchFamily="34" charset="0"/>
            </a:rPr>
            <a:t>Hruď</a:t>
          </a:r>
        </a:p>
      </dgm:t>
    </dgm:pt>
    <dgm:pt modelId="{5FFCB225-9B0B-4D66-B4F5-3D07ADD9E249}" type="parTrans" cxnId="{068273F5-6686-4B5C-8C92-D10CB15828F5}">
      <dgm:prSet/>
      <dgm:spPr/>
      <dgm:t>
        <a:bodyPr/>
        <a:lstStyle/>
        <a:p>
          <a:endParaRPr lang="cs-CZ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33E5EB-4BF0-4024-9A94-92E642B1888B}" type="sibTrans" cxnId="{068273F5-6686-4B5C-8C92-D10CB15828F5}">
      <dgm:prSet/>
      <dgm:spPr/>
      <dgm:t>
        <a:bodyPr/>
        <a:lstStyle/>
        <a:p>
          <a:endParaRPr lang="cs-CZ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1621AB-E1AF-476E-BD3D-ACD10841B7EB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cs-CZ" sz="4000">
              <a:latin typeface="Arial" panose="020B0604020202020204" pitchFamily="34" charset="0"/>
              <a:cs typeface="Arial" panose="020B0604020202020204" pitchFamily="34" charset="0"/>
            </a:rPr>
            <a:t>Zadeček</a:t>
          </a:r>
        </a:p>
      </dgm:t>
    </dgm:pt>
    <dgm:pt modelId="{F58E5787-3C54-4F33-9592-099D73D67268}" type="parTrans" cxnId="{98C9739E-7BEE-461D-958D-B3324B9545F9}">
      <dgm:prSet/>
      <dgm:spPr/>
      <dgm:t>
        <a:bodyPr/>
        <a:lstStyle/>
        <a:p>
          <a:endParaRPr lang="cs-CZ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131D99-F362-4FA3-8F52-E66184C9B5E3}" type="sibTrans" cxnId="{98C9739E-7BEE-461D-958D-B3324B9545F9}">
      <dgm:prSet/>
      <dgm:spPr/>
      <dgm:t>
        <a:bodyPr/>
        <a:lstStyle/>
        <a:p>
          <a:endParaRPr lang="cs-CZ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81148D-50AD-4CBF-8512-3598D89D7F4A}" type="pres">
      <dgm:prSet presAssocID="{7B2ABE0A-15FE-41ED-874F-4F76BE56A46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0D10A9C-A509-4020-890B-3EF7DC8ECDE7}" type="pres">
      <dgm:prSet presAssocID="{050F612A-83E3-474A-8EB8-DF074B3E7661}" presName="root1" presStyleCnt="0"/>
      <dgm:spPr/>
    </dgm:pt>
    <dgm:pt modelId="{7C7ED3FA-F584-4BFE-BA19-8644AB68C310}" type="pres">
      <dgm:prSet presAssocID="{050F612A-83E3-474A-8EB8-DF074B3E7661}" presName="LevelOneTextNode" presStyleLbl="node0" presStyleIdx="0" presStyleCnt="1" custLinFactNeighborX="-2977" custLinFactNeighborY="1642">
        <dgm:presLayoutVars>
          <dgm:chPref val="3"/>
        </dgm:presLayoutVars>
      </dgm:prSet>
      <dgm:spPr/>
    </dgm:pt>
    <dgm:pt modelId="{C61B91F9-FD59-4906-A75E-A023023F4549}" type="pres">
      <dgm:prSet presAssocID="{050F612A-83E3-474A-8EB8-DF074B3E7661}" presName="level2hierChild" presStyleCnt="0"/>
      <dgm:spPr/>
    </dgm:pt>
    <dgm:pt modelId="{578F3BC5-B86F-442C-89E6-B1020641A588}" type="pres">
      <dgm:prSet presAssocID="{B5CC0998-38F5-4FC9-B3BF-99D6955CC454}" presName="conn2-1" presStyleLbl="parChTrans1D2" presStyleIdx="0" presStyleCnt="3"/>
      <dgm:spPr/>
    </dgm:pt>
    <dgm:pt modelId="{93D3EC7B-2437-4349-814D-B87262E86154}" type="pres">
      <dgm:prSet presAssocID="{B5CC0998-38F5-4FC9-B3BF-99D6955CC454}" presName="connTx" presStyleLbl="parChTrans1D2" presStyleIdx="0" presStyleCnt="3"/>
      <dgm:spPr/>
    </dgm:pt>
    <dgm:pt modelId="{469F2E1D-6016-4A45-8A36-5E90ED97181C}" type="pres">
      <dgm:prSet presAssocID="{18285CC2-E765-4B8C-9EDA-10FAB38DEBD9}" presName="root2" presStyleCnt="0"/>
      <dgm:spPr/>
    </dgm:pt>
    <dgm:pt modelId="{DDED01CE-9CF1-4CC3-B3AE-FE8435F63DCB}" type="pres">
      <dgm:prSet presAssocID="{18285CC2-E765-4B8C-9EDA-10FAB38DEBD9}" presName="LevelTwoTextNode" presStyleLbl="node2" presStyleIdx="0" presStyleCnt="3" custLinFactNeighborX="381" custLinFactNeighborY="-2392">
        <dgm:presLayoutVars>
          <dgm:chPref val="3"/>
        </dgm:presLayoutVars>
      </dgm:prSet>
      <dgm:spPr/>
    </dgm:pt>
    <dgm:pt modelId="{4C2307A4-9B30-4235-AE7F-A0C6A0B2075A}" type="pres">
      <dgm:prSet presAssocID="{18285CC2-E765-4B8C-9EDA-10FAB38DEBD9}" presName="level3hierChild" presStyleCnt="0"/>
      <dgm:spPr/>
    </dgm:pt>
    <dgm:pt modelId="{4045D30E-7094-4150-AFB4-5B28B2B4AEAD}" type="pres">
      <dgm:prSet presAssocID="{5FFCB225-9B0B-4D66-B4F5-3D07ADD9E249}" presName="conn2-1" presStyleLbl="parChTrans1D2" presStyleIdx="1" presStyleCnt="3"/>
      <dgm:spPr/>
    </dgm:pt>
    <dgm:pt modelId="{5CDA7921-F32A-48C5-9D2B-435FF4782D23}" type="pres">
      <dgm:prSet presAssocID="{5FFCB225-9B0B-4D66-B4F5-3D07ADD9E249}" presName="connTx" presStyleLbl="parChTrans1D2" presStyleIdx="1" presStyleCnt="3"/>
      <dgm:spPr/>
    </dgm:pt>
    <dgm:pt modelId="{5CF5A0BA-3164-4BA8-B59F-D6E3A81F4553}" type="pres">
      <dgm:prSet presAssocID="{6313E584-9F76-4EF7-83F3-D180BF8C4C49}" presName="root2" presStyleCnt="0"/>
      <dgm:spPr/>
    </dgm:pt>
    <dgm:pt modelId="{9EB255E2-7BB1-40B1-A182-A580A2AAD59D}" type="pres">
      <dgm:prSet presAssocID="{6313E584-9F76-4EF7-83F3-D180BF8C4C49}" presName="LevelTwoTextNode" presStyleLbl="node2" presStyleIdx="1" presStyleCnt="3">
        <dgm:presLayoutVars>
          <dgm:chPref val="3"/>
        </dgm:presLayoutVars>
      </dgm:prSet>
      <dgm:spPr/>
    </dgm:pt>
    <dgm:pt modelId="{6F66E5CF-4927-4DAD-80F0-85DA2A44AFCF}" type="pres">
      <dgm:prSet presAssocID="{6313E584-9F76-4EF7-83F3-D180BF8C4C49}" presName="level3hierChild" presStyleCnt="0"/>
      <dgm:spPr/>
    </dgm:pt>
    <dgm:pt modelId="{AE554605-EB47-441C-AE72-3C1576CBDE93}" type="pres">
      <dgm:prSet presAssocID="{F58E5787-3C54-4F33-9592-099D73D67268}" presName="conn2-1" presStyleLbl="parChTrans1D2" presStyleIdx="2" presStyleCnt="3"/>
      <dgm:spPr/>
    </dgm:pt>
    <dgm:pt modelId="{52584861-1A6F-41F1-9653-DE77DA99141D}" type="pres">
      <dgm:prSet presAssocID="{F58E5787-3C54-4F33-9592-099D73D67268}" presName="connTx" presStyleLbl="parChTrans1D2" presStyleIdx="2" presStyleCnt="3"/>
      <dgm:spPr/>
    </dgm:pt>
    <dgm:pt modelId="{6180E981-4290-4813-AA60-51A12E945A28}" type="pres">
      <dgm:prSet presAssocID="{AC1621AB-E1AF-476E-BD3D-ACD10841B7EB}" presName="root2" presStyleCnt="0"/>
      <dgm:spPr/>
    </dgm:pt>
    <dgm:pt modelId="{A304FCEC-3EDE-4859-A064-04AF4B5B4E2B}" type="pres">
      <dgm:prSet presAssocID="{AC1621AB-E1AF-476E-BD3D-ACD10841B7EB}" presName="LevelTwoTextNode" presStyleLbl="node2" presStyleIdx="2" presStyleCnt="3">
        <dgm:presLayoutVars>
          <dgm:chPref val="3"/>
        </dgm:presLayoutVars>
      </dgm:prSet>
      <dgm:spPr/>
    </dgm:pt>
    <dgm:pt modelId="{B4FC5FC5-3871-4FC9-ABEB-C8B9B14EF23D}" type="pres">
      <dgm:prSet presAssocID="{AC1621AB-E1AF-476E-BD3D-ACD10841B7EB}" presName="level3hierChild" presStyleCnt="0"/>
      <dgm:spPr/>
    </dgm:pt>
  </dgm:ptLst>
  <dgm:cxnLst>
    <dgm:cxn modelId="{000BE904-DA13-40D0-881B-E3E3AF551157}" type="presOf" srcId="{F58E5787-3C54-4F33-9592-099D73D67268}" destId="{AE554605-EB47-441C-AE72-3C1576CBDE93}" srcOrd="0" destOrd="0" presId="urn:microsoft.com/office/officeart/2005/8/layout/hierarchy2"/>
    <dgm:cxn modelId="{CBF7A319-23E7-4651-9DB6-3C8083099093}" type="presOf" srcId="{F58E5787-3C54-4F33-9592-099D73D67268}" destId="{52584861-1A6F-41F1-9653-DE77DA99141D}" srcOrd="1" destOrd="0" presId="urn:microsoft.com/office/officeart/2005/8/layout/hierarchy2"/>
    <dgm:cxn modelId="{F0B6A71E-C056-47B3-8065-E4ECF1F8D692}" type="presOf" srcId="{5FFCB225-9B0B-4D66-B4F5-3D07ADD9E249}" destId="{4045D30E-7094-4150-AFB4-5B28B2B4AEAD}" srcOrd="0" destOrd="0" presId="urn:microsoft.com/office/officeart/2005/8/layout/hierarchy2"/>
    <dgm:cxn modelId="{0233BB3E-3230-4179-87DF-00829BD48FDF}" type="presOf" srcId="{B5CC0998-38F5-4FC9-B3BF-99D6955CC454}" destId="{578F3BC5-B86F-442C-89E6-B1020641A588}" srcOrd="0" destOrd="0" presId="urn:microsoft.com/office/officeart/2005/8/layout/hierarchy2"/>
    <dgm:cxn modelId="{172A5860-663D-4043-92CD-4178DE5DD2F5}" type="presOf" srcId="{18285CC2-E765-4B8C-9EDA-10FAB38DEBD9}" destId="{DDED01CE-9CF1-4CC3-B3AE-FE8435F63DCB}" srcOrd="0" destOrd="0" presId="urn:microsoft.com/office/officeart/2005/8/layout/hierarchy2"/>
    <dgm:cxn modelId="{6F43D542-0B9E-451B-ABA1-810249A78D4F}" type="presOf" srcId="{050F612A-83E3-474A-8EB8-DF074B3E7661}" destId="{7C7ED3FA-F584-4BFE-BA19-8644AB68C310}" srcOrd="0" destOrd="0" presId="urn:microsoft.com/office/officeart/2005/8/layout/hierarchy2"/>
    <dgm:cxn modelId="{9393B746-0696-4919-ABE6-5902F93EB8FE}" type="presOf" srcId="{5FFCB225-9B0B-4D66-B4F5-3D07ADD9E249}" destId="{5CDA7921-F32A-48C5-9D2B-435FF4782D23}" srcOrd="1" destOrd="0" presId="urn:microsoft.com/office/officeart/2005/8/layout/hierarchy2"/>
    <dgm:cxn modelId="{91617C54-C734-4863-B3BF-CC66112550E9}" type="presOf" srcId="{7B2ABE0A-15FE-41ED-874F-4F76BE56A460}" destId="{9881148D-50AD-4CBF-8512-3598D89D7F4A}" srcOrd="0" destOrd="0" presId="urn:microsoft.com/office/officeart/2005/8/layout/hierarchy2"/>
    <dgm:cxn modelId="{73CEDC98-A431-42BD-B692-232908544744}" type="presOf" srcId="{6313E584-9F76-4EF7-83F3-D180BF8C4C49}" destId="{9EB255E2-7BB1-40B1-A182-A580A2AAD59D}" srcOrd="0" destOrd="0" presId="urn:microsoft.com/office/officeart/2005/8/layout/hierarchy2"/>
    <dgm:cxn modelId="{98C9739E-7BEE-461D-958D-B3324B9545F9}" srcId="{050F612A-83E3-474A-8EB8-DF074B3E7661}" destId="{AC1621AB-E1AF-476E-BD3D-ACD10841B7EB}" srcOrd="2" destOrd="0" parTransId="{F58E5787-3C54-4F33-9592-099D73D67268}" sibTransId="{BC131D99-F362-4FA3-8F52-E66184C9B5E3}"/>
    <dgm:cxn modelId="{1F0782D8-08DB-4C99-AC23-373E3E4AF347}" type="presOf" srcId="{AC1621AB-E1AF-476E-BD3D-ACD10841B7EB}" destId="{A304FCEC-3EDE-4859-A064-04AF4B5B4E2B}" srcOrd="0" destOrd="0" presId="urn:microsoft.com/office/officeart/2005/8/layout/hierarchy2"/>
    <dgm:cxn modelId="{C47802DF-24A0-40EA-B2F8-5304F2FF0B88}" srcId="{7B2ABE0A-15FE-41ED-874F-4F76BE56A460}" destId="{050F612A-83E3-474A-8EB8-DF074B3E7661}" srcOrd="0" destOrd="0" parTransId="{9F53E729-ACF9-48DE-9C3B-5181C6C3DF66}" sibTransId="{81A12CE5-090D-4760-8C1C-2E3E84BEDF79}"/>
    <dgm:cxn modelId="{E7C568EA-D2C7-43DF-90AC-DC3439F4D72B}" type="presOf" srcId="{B5CC0998-38F5-4FC9-B3BF-99D6955CC454}" destId="{93D3EC7B-2437-4349-814D-B87262E86154}" srcOrd="1" destOrd="0" presId="urn:microsoft.com/office/officeart/2005/8/layout/hierarchy2"/>
    <dgm:cxn modelId="{068273F5-6686-4B5C-8C92-D10CB15828F5}" srcId="{050F612A-83E3-474A-8EB8-DF074B3E7661}" destId="{6313E584-9F76-4EF7-83F3-D180BF8C4C49}" srcOrd="1" destOrd="0" parTransId="{5FFCB225-9B0B-4D66-B4F5-3D07ADD9E249}" sibTransId="{3433E5EB-4BF0-4024-9A94-92E642B1888B}"/>
    <dgm:cxn modelId="{BBAD63FB-53DB-4088-8010-1C9C2A57745A}" srcId="{050F612A-83E3-474A-8EB8-DF074B3E7661}" destId="{18285CC2-E765-4B8C-9EDA-10FAB38DEBD9}" srcOrd="0" destOrd="0" parTransId="{B5CC0998-38F5-4FC9-B3BF-99D6955CC454}" sibTransId="{B33D1F02-4830-45F1-B7CF-F299E9A1856F}"/>
    <dgm:cxn modelId="{66A4C148-B2DC-403C-B167-4117EE68CA1F}" type="presParOf" srcId="{9881148D-50AD-4CBF-8512-3598D89D7F4A}" destId="{D0D10A9C-A509-4020-890B-3EF7DC8ECDE7}" srcOrd="0" destOrd="0" presId="urn:microsoft.com/office/officeart/2005/8/layout/hierarchy2"/>
    <dgm:cxn modelId="{99FC7D16-5505-4519-BEC5-B7B5A59A1D6D}" type="presParOf" srcId="{D0D10A9C-A509-4020-890B-3EF7DC8ECDE7}" destId="{7C7ED3FA-F584-4BFE-BA19-8644AB68C310}" srcOrd="0" destOrd="0" presId="urn:microsoft.com/office/officeart/2005/8/layout/hierarchy2"/>
    <dgm:cxn modelId="{A8C960F2-E1A9-4067-BA9D-6E53C6EBD09F}" type="presParOf" srcId="{D0D10A9C-A509-4020-890B-3EF7DC8ECDE7}" destId="{C61B91F9-FD59-4906-A75E-A023023F4549}" srcOrd="1" destOrd="0" presId="urn:microsoft.com/office/officeart/2005/8/layout/hierarchy2"/>
    <dgm:cxn modelId="{AF897816-5894-4EC4-AF4E-0F016FFAB93C}" type="presParOf" srcId="{C61B91F9-FD59-4906-A75E-A023023F4549}" destId="{578F3BC5-B86F-442C-89E6-B1020641A588}" srcOrd="0" destOrd="0" presId="urn:microsoft.com/office/officeart/2005/8/layout/hierarchy2"/>
    <dgm:cxn modelId="{F55C784C-ACDC-4158-AAB9-341B404E9074}" type="presParOf" srcId="{578F3BC5-B86F-442C-89E6-B1020641A588}" destId="{93D3EC7B-2437-4349-814D-B87262E86154}" srcOrd="0" destOrd="0" presId="urn:microsoft.com/office/officeart/2005/8/layout/hierarchy2"/>
    <dgm:cxn modelId="{A6BB3349-0ECE-4276-AAFF-C9EC1FC97119}" type="presParOf" srcId="{C61B91F9-FD59-4906-A75E-A023023F4549}" destId="{469F2E1D-6016-4A45-8A36-5E90ED97181C}" srcOrd="1" destOrd="0" presId="urn:microsoft.com/office/officeart/2005/8/layout/hierarchy2"/>
    <dgm:cxn modelId="{374995E4-4C00-4339-B573-E5F0FA85C8FC}" type="presParOf" srcId="{469F2E1D-6016-4A45-8A36-5E90ED97181C}" destId="{DDED01CE-9CF1-4CC3-B3AE-FE8435F63DCB}" srcOrd="0" destOrd="0" presId="urn:microsoft.com/office/officeart/2005/8/layout/hierarchy2"/>
    <dgm:cxn modelId="{862954D0-E39A-459F-9A0D-D0AEE22D8D3F}" type="presParOf" srcId="{469F2E1D-6016-4A45-8A36-5E90ED97181C}" destId="{4C2307A4-9B30-4235-AE7F-A0C6A0B2075A}" srcOrd="1" destOrd="0" presId="urn:microsoft.com/office/officeart/2005/8/layout/hierarchy2"/>
    <dgm:cxn modelId="{C3B418B8-472A-4E08-99DC-5F7F4D8F03DD}" type="presParOf" srcId="{C61B91F9-FD59-4906-A75E-A023023F4549}" destId="{4045D30E-7094-4150-AFB4-5B28B2B4AEAD}" srcOrd="2" destOrd="0" presId="urn:microsoft.com/office/officeart/2005/8/layout/hierarchy2"/>
    <dgm:cxn modelId="{97EB8CFC-C0D1-4918-B839-3F31246D8FD4}" type="presParOf" srcId="{4045D30E-7094-4150-AFB4-5B28B2B4AEAD}" destId="{5CDA7921-F32A-48C5-9D2B-435FF4782D23}" srcOrd="0" destOrd="0" presId="urn:microsoft.com/office/officeart/2005/8/layout/hierarchy2"/>
    <dgm:cxn modelId="{5E43800F-4368-4F5B-A8DE-87332916082B}" type="presParOf" srcId="{C61B91F9-FD59-4906-A75E-A023023F4549}" destId="{5CF5A0BA-3164-4BA8-B59F-D6E3A81F4553}" srcOrd="3" destOrd="0" presId="urn:microsoft.com/office/officeart/2005/8/layout/hierarchy2"/>
    <dgm:cxn modelId="{918A290E-0EF7-4B6C-93F1-E4D0353B4112}" type="presParOf" srcId="{5CF5A0BA-3164-4BA8-B59F-D6E3A81F4553}" destId="{9EB255E2-7BB1-40B1-A182-A580A2AAD59D}" srcOrd="0" destOrd="0" presId="urn:microsoft.com/office/officeart/2005/8/layout/hierarchy2"/>
    <dgm:cxn modelId="{ED9DBE5E-95AB-412F-AC3F-7627D7FF55C8}" type="presParOf" srcId="{5CF5A0BA-3164-4BA8-B59F-D6E3A81F4553}" destId="{6F66E5CF-4927-4DAD-80F0-85DA2A44AFCF}" srcOrd="1" destOrd="0" presId="urn:microsoft.com/office/officeart/2005/8/layout/hierarchy2"/>
    <dgm:cxn modelId="{0678E495-D5DE-40B8-906B-DE84B2A633B9}" type="presParOf" srcId="{C61B91F9-FD59-4906-A75E-A023023F4549}" destId="{AE554605-EB47-441C-AE72-3C1576CBDE93}" srcOrd="4" destOrd="0" presId="urn:microsoft.com/office/officeart/2005/8/layout/hierarchy2"/>
    <dgm:cxn modelId="{79A6A369-527C-45F1-8683-0472F7D587EB}" type="presParOf" srcId="{AE554605-EB47-441C-AE72-3C1576CBDE93}" destId="{52584861-1A6F-41F1-9653-DE77DA99141D}" srcOrd="0" destOrd="0" presId="urn:microsoft.com/office/officeart/2005/8/layout/hierarchy2"/>
    <dgm:cxn modelId="{A068307E-7660-4981-BAD7-1D6E236DE8EF}" type="presParOf" srcId="{C61B91F9-FD59-4906-A75E-A023023F4549}" destId="{6180E981-4290-4813-AA60-51A12E945A28}" srcOrd="5" destOrd="0" presId="urn:microsoft.com/office/officeart/2005/8/layout/hierarchy2"/>
    <dgm:cxn modelId="{3EC5EE1E-3F5F-40E0-916F-3DB96FF8517E}" type="presParOf" srcId="{6180E981-4290-4813-AA60-51A12E945A28}" destId="{A304FCEC-3EDE-4859-A064-04AF4B5B4E2B}" srcOrd="0" destOrd="0" presId="urn:microsoft.com/office/officeart/2005/8/layout/hierarchy2"/>
    <dgm:cxn modelId="{9C08E508-EB72-4590-970E-648B4E51E558}" type="presParOf" srcId="{6180E981-4290-4813-AA60-51A12E945A28}" destId="{B4FC5FC5-3871-4FC9-ABEB-C8B9B14EF23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88670C-AE76-41F8-9074-953F1EC54C6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2511D64-EB9C-459B-AF0B-C5634EC52FEE}">
      <dgm:prSet phldrT="[Text]" custT="1"/>
      <dgm:spPr/>
      <dgm:t>
        <a:bodyPr/>
        <a:lstStyle/>
        <a:p>
          <a:r>
            <a:rPr lang="cs-CZ" sz="2800" b="1" dirty="0">
              <a:latin typeface="Arial" panose="020B0604020202020204" pitchFamily="34" charset="0"/>
              <a:cs typeface="Arial" panose="020B0604020202020204" pitchFamily="34" charset="0"/>
            </a:rPr>
            <a:t>Členovci</a:t>
          </a:r>
          <a:endParaRPr lang="cs-CZ" sz="2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D09372-254E-4756-9571-BEDA21C91D26}" type="parTrans" cxnId="{414D7024-DF4A-4BA2-B481-659A2D561BB6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98C7F6-BDE5-453E-97A4-4D6D4C3EA28A}" type="sibTrans" cxnId="{414D7024-DF4A-4BA2-B481-659A2D561BB6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E5F284-E19D-4700-A0B1-2554BE03A2D1}">
      <dgm:prSet phldrT="[Text]"/>
      <dgm:spPr/>
      <dgm:t>
        <a:bodyPr/>
        <a:lstStyle/>
        <a:p>
          <a:r>
            <a:rPr lang="cs-CZ" dirty="0">
              <a:latin typeface="Arial" panose="020B0604020202020204" pitchFamily="34" charset="0"/>
              <a:cs typeface="Arial" panose="020B0604020202020204" pitchFamily="34" charset="0"/>
            </a:rPr>
            <a:t>0. Trilobiti</a:t>
          </a:r>
        </a:p>
      </dgm:t>
    </dgm:pt>
    <dgm:pt modelId="{2F549853-460A-46B8-BC7B-18B03996AB34}" type="parTrans" cxnId="{46343B15-A68F-4DD5-B7D7-898B9BC69257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C13733-ECED-4D32-AB82-C790DE932736}" type="sibTrans" cxnId="{46343B15-A68F-4DD5-B7D7-898B9BC69257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D1BE5A-2C06-468D-8E81-2F4EB9B931FA}">
      <dgm:prSet phldrT="[Text]"/>
      <dgm:spPr/>
      <dgm:t>
        <a:bodyPr/>
        <a:lstStyle/>
        <a:p>
          <a:r>
            <a:rPr lang="cs-CZ">
              <a:latin typeface="Arial" panose="020B0604020202020204" pitchFamily="34" charset="0"/>
              <a:cs typeface="Arial" panose="020B0604020202020204" pitchFamily="34" charset="0"/>
            </a:rPr>
            <a:t>Pavouk, Štír, Klíště …</a:t>
          </a:r>
        </a:p>
      </dgm:t>
    </dgm:pt>
    <dgm:pt modelId="{0E48C57E-E3A3-4F2A-B984-0CBBFF5F4998}" type="parTrans" cxnId="{0B217FB8-8A53-4ADF-A5AA-B56C870EAAC8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E31241-84B3-460F-9D1A-52F452676D81}" type="sibTrans" cxnId="{0B217FB8-8A53-4ADF-A5AA-B56C870EAAC8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7E8257-1840-41D7-8BF4-4661EA25D5BE}">
      <dgm:prSet phldrT="[Text]"/>
      <dgm:spPr/>
      <dgm:t>
        <a:bodyPr/>
        <a:lstStyle/>
        <a:p>
          <a:r>
            <a:rPr lang="cs-CZ" b="1" dirty="0">
              <a:latin typeface="Arial" panose="020B0604020202020204" pitchFamily="34" charset="0"/>
              <a:cs typeface="Arial" panose="020B0604020202020204" pitchFamily="34" charset="0"/>
            </a:rPr>
            <a:t>2. Korýši</a:t>
          </a:r>
        </a:p>
      </dgm:t>
    </dgm:pt>
    <dgm:pt modelId="{0DD6CBB5-3AC3-484D-9758-8CA4DE84F48E}" type="parTrans" cxnId="{E96B814E-C8DC-4D49-A7A2-1F9CF2170718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05EA2C-7C3D-4B4D-822E-3E159B76F5AA}" type="sibTrans" cxnId="{E96B814E-C8DC-4D49-A7A2-1F9CF2170718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3176AC-D1D2-4818-870D-7BCD4AF1D2DD}">
      <dgm:prSet phldrT="[Text]"/>
      <dgm:spPr/>
      <dgm:t>
        <a:bodyPr/>
        <a:lstStyle/>
        <a:p>
          <a:r>
            <a:rPr lang="cs-CZ">
              <a:latin typeface="Arial" panose="020B0604020202020204" pitchFamily="34" charset="0"/>
              <a:cs typeface="Arial" panose="020B0604020202020204" pitchFamily="34" charset="0"/>
            </a:rPr>
            <a:t>Rak, Krab, Kreveta …</a:t>
          </a:r>
        </a:p>
      </dgm:t>
    </dgm:pt>
    <dgm:pt modelId="{EC86D658-710C-4294-B8C5-8DE7733B207A}" type="parTrans" cxnId="{11D31547-D93A-4AC7-9FD7-464BF461C3FA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E3655D-7AFA-4000-A55E-D1A8F097C2DA}" type="sibTrans" cxnId="{11D31547-D93A-4AC7-9FD7-464BF461C3FA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53B10B-B9F0-4098-BA6B-8D8633D92214}">
      <dgm:prSet/>
      <dgm:spPr/>
      <dgm:t>
        <a:bodyPr/>
        <a:lstStyle/>
        <a:p>
          <a:r>
            <a:rPr lang="cs-CZ" b="1" dirty="0">
              <a:latin typeface="Arial" panose="020B0604020202020204" pitchFamily="34" charset="0"/>
              <a:cs typeface="Arial" panose="020B0604020202020204" pitchFamily="34" charset="0"/>
            </a:rPr>
            <a:t>3. Vzdušnicovci</a:t>
          </a:r>
        </a:p>
      </dgm:t>
    </dgm:pt>
    <dgm:pt modelId="{B8BC49C7-9410-4FE7-81F4-87CD2A7F9EAE}" type="parTrans" cxnId="{809CFCF0-24ED-41F2-90EB-CB9096E1358A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0E645C-93D7-4469-A733-87006517D924}" type="sibTrans" cxnId="{809CFCF0-24ED-41F2-90EB-CB9096E1358A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7C0354-E4C5-417E-9F32-8419293E5634}">
      <dgm:prSet/>
      <dgm:spPr/>
      <dgm:t>
        <a:bodyPr/>
        <a:lstStyle/>
        <a:p>
          <a:r>
            <a:rPr lang="cs-CZ" b="1">
              <a:latin typeface="Arial" panose="020B0604020202020204" pitchFamily="34" charset="0"/>
              <a:cs typeface="Arial" panose="020B0604020202020204" pitchFamily="34" charset="0"/>
            </a:rPr>
            <a:t>Hmyz</a:t>
          </a:r>
        </a:p>
      </dgm:t>
    </dgm:pt>
    <dgm:pt modelId="{2014B398-2992-497E-A37D-8630F3723B9C}" type="parTrans" cxnId="{42E22597-E480-43E9-B3CE-1CC0216BF73F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70E778-4181-46C5-A727-F02927A3E032}" type="sibTrans" cxnId="{42E22597-E480-43E9-B3CE-1CC0216BF73F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F1E592-7486-447A-A391-50750142809D}">
      <dgm:prSet/>
      <dgm:spPr/>
      <dgm:t>
        <a:bodyPr/>
        <a:lstStyle/>
        <a:p>
          <a:r>
            <a:rPr lang="cs-CZ">
              <a:latin typeface="Arial" panose="020B0604020202020204" pitchFamily="34" charset="0"/>
              <a:cs typeface="Arial" panose="020B0604020202020204" pitchFamily="34" charset="0"/>
            </a:rPr>
            <a:t>S proměnou dokonalou</a:t>
          </a:r>
        </a:p>
      </dgm:t>
    </dgm:pt>
    <dgm:pt modelId="{D6ADED99-E6F1-4E17-A149-D940E34B99EC}" type="parTrans" cxnId="{BE302A2A-1B5D-44F6-BF19-F46CF75E2958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1AA98A-B32F-403C-AE1B-58FC9EBF6E52}" type="sibTrans" cxnId="{BE302A2A-1B5D-44F6-BF19-F46CF75E2958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55A5A0-70C6-4C45-92AC-AED8C881EEE0}">
      <dgm:prSet/>
      <dgm:spPr/>
      <dgm:t>
        <a:bodyPr/>
        <a:lstStyle/>
        <a:p>
          <a:r>
            <a:rPr lang="cs-CZ">
              <a:latin typeface="Arial" panose="020B0604020202020204" pitchFamily="34" charset="0"/>
              <a:cs typeface="Arial" panose="020B0604020202020204" pitchFamily="34" charset="0"/>
            </a:rPr>
            <a:t>S proměnou nedokonalou</a:t>
          </a:r>
        </a:p>
      </dgm:t>
    </dgm:pt>
    <dgm:pt modelId="{270BBC58-EF7B-4FB3-8C88-57EE5ECD279B}" type="parTrans" cxnId="{5760140A-8618-4582-AE6F-AE4FB4BEFC9B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B70A93-2E35-4F72-9479-D176EEC5A227}" type="sibTrans" cxnId="{5760140A-8618-4582-AE6F-AE4FB4BEFC9B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BB2DE3-9B24-49E6-A6C1-1B1C9FC81C78}">
      <dgm:prSet/>
      <dgm:spPr/>
      <dgm:t>
        <a:bodyPr/>
        <a:lstStyle/>
        <a:p>
          <a:r>
            <a:rPr lang="cs-CZ">
              <a:latin typeface="Arial" panose="020B0604020202020204" pitchFamily="34" charset="0"/>
              <a:cs typeface="Arial" panose="020B0604020202020204" pitchFamily="34" charset="0"/>
            </a:rPr>
            <a:t>Stonožky, Mnohonožky</a:t>
          </a:r>
        </a:p>
      </dgm:t>
    </dgm:pt>
    <dgm:pt modelId="{6FF916F6-8DD6-48F0-A982-E8228058785C}" type="parTrans" cxnId="{4FDE2B14-B70F-4331-91A6-79B114400923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C30210-AA41-48CC-BB09-178AA4FE184C}" type="sibTrans" cxnId="{4FDE2B14-B70F-4331-91A6-79B114400923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670FDB-161C-4056-9801-51CABC8D525F}">
      <dgm:prSet phldrT="[Text]"/>
      <dgm:spPr/>
      <dgm:t>
        <a:bodyPr/>
        <a:lstStyle/>
        <a:p>
          <a:r>
            <a:rPr lang="cs-CZ" b="1" dirty="0">
              <a:latin typeface="Arial" panose="020B0604020202020204" pitchFamily="34" charset="0"/>
              <a:cs typeface="Arial" panose="020B0604020202020204" pitchFamily="34" charset="0"/>
            </a:rPr>
            <a:t>1. Klepítkatci</a:t>
          </a:r>
        </a:p>
      </dgm:t>
    </dgm:pt>
    <dgm:pt modelId="{1EA23288-EE53-4CB1-ABB5-8B37BB23ABEA}" type="parTrans" cxnId="{057B62EE-03FF-4377-8941-F02CA1B7072D}">
      <dgm:prSet/>
      <dgm:spPr/>
      <dgm:t>
        <a:bodyPr/>
        <a:lstStyle/>
        <a:p>
          <a:endParaRPr lang="cs-CZ"/>
        </a:p>
      </dgm:t>
    </dgm:pt>
    <dgm:pt modelId="{29A61D40-85B4-41F0-BECD-252B68BE5A1A}" type="sibTrans" cxnId="{057B62EE-03FF-4377-8941-F02CA1B7072D}">
      <dgm:prSet/>
      <dgm:spPr/>
      <dgm:t>
        <a:bodyPr/>
        <a:lstStyle/>
        <a:p>
          <a:endParaRPr lang="cs-CZ"/>
        </a:p>
      </dgm:t>
    </dgm:pt>
    <dgm:pt modelId="{4DAE6ED0-3F38-4AA3-9CD0-3E7F894A58BC}" type="pres">
      <dgm:prSet presAssocID="{8988670C-AE76-41F8-9074-953F1EC54C6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26FA213-39D4-4C63-B51A-8F8BD1EC516B}" type="pres">
      <dgm:prSet presAssocID="{92511D64-EB9C-459B-AF0B-C5634EC52FEE}" presName="hierRoot1" presStyleCnt="0"/>
      <dgm:spPr/>
    </dgm:pt>
    <dgm:pt modelId="{7A80BED0-83F0-469A-B7E4-C3FF5589AE05}" type="pres">
      <dgm:prSet presAssocID="{92511D64-EB9C-459B-AF0B-C5634EC52FEE}" presName="composite" presStyleCnt="0"/>
      <dgm:spPr/>
    </dgm:pt>
    <dgm:pt modelId="{AFC01047-D656-4169-9366-FBE1776C4FBB}" type="pres">
      <dgm:prSet presAssocID="{92511D64-EB9C-459B-AF0B-C5634EC52FEE}" presName="background" presStyleLbl="node0" presStyleIdx="0" presStyleCnt="1"/>
      <dgm:spPr/>
    </dgm:pt>
    <dgm:pt modelId="{B2E3DBE0-7824-4D03-B810-412F228295AB}" type="pres">
      <dgm:prSet presAssocID="{92511D64-EB9C-459B-AF0B-C5634EC52FEE}" presName="text" presStyleLbl="fgAcc0" presStyleIdx="0" presStyleCnt="1" custScaleY="52134" custLinFactNeighborX="63526" custLinFactNeighborY="-24691">
        <dgm:presLayoutVars>
          <dgm:chPref val="3"/>
        </dgm:presLayoutVars>
      </dgm:prSet>
      <dgm:spPr/>
    </dgm:pt>
    <dgm:pt modelId="{48B35992-D7EA-48FB-ACB2-E828DC11A84F}" type="pres">
      <dgm:prSet presAssocID="{92511D64-EB9C-459B-AF0B-C5634EC52FEE}" presName="hierChild2" presStyleCnt="0"/>
      <dgm:spPr/>
    </dgm:pt>
    <dgm:pt modelId="{3DCAC6B1-2C24-4D10-9584-C958B63BB837}" type="pres">
      <dgm:prSet presAssocID="{2F549853-460A-46B8-BC7B-18B03996AB34}" presName="Name10" presStyleLbl="parChTrans1D2" presStyleIdx="0" presStyleCnt="4"/>
      <dgm:spPr/>
    </dgm:pt>
    <dgm:pt modelId="{6504F591-B498-4347-9279-E4224FAB7AE0}" type="pres">
      <dgm:prSet presAssocID="{6AE5F284-E19D-4700-A0B1-2554BE03A2D1}" presName="hierRoot2" presStyleCnt="0"/>
      <dgm:spPr/>
    </dgm:pt>
    <dgm:pt modelId="{189108B0-343C-4292-B2ED-CAD95EC91F74}" type="pres">
      <dgm:prSet presAssocID="{6AE5F284-E19D-4700-A0B1-2554BE03A2D1}" presName="composite2" presStyleCnt="0"/>
      <dgm:spPr/>
    </dgm:pt>
    <dgm:pt modelId="{1E1857B7-3E81-4967-AEBA-B4DBE966B179}" type="pres">
      <dgm:prSet presAssocID="{6AE5F284-E19D-4700-A0B1-2554BE03A2D1}" presName="background2" presStyleLbl="node2" presStyleIdx="0" presStyleCnt="4"/>
      <dgm:spPr/>
    </dgm:pt>
    <dgm:pt modelId="{F7AFA431-B76D-42EC-B06A-1A4709686728}" type="pres">
      <dgm:prSet presAssocID="{6AE5F284-E19D-4700-A0B1-2554BE03A2D1}" presName="text2" presStyleLbl="fgAcc2" presStyleIdx="0" presStyleCnt="4" custScaleX="96162" custScaleY="48092" custLinFactX="3040" custLinFactY="-3444" custLinFactNeighborX="100000" custLinFactNeighborY="-100000">
        <dgm:presLayoutVars>
          <dgm:chPref val="3"/>
        </dgm:presLayoutVars>
      </dgm:prSet>
      <dgm:spPr/>
    </dgm:pt>
    <dgm:pt modelId="{8AA10CC2-7B72-4C28-80CE-6498251C42CB}" type="pres">
      <dgm:prSet presAssocID="{6AE5F284-E19D-4700-A0B1-2554BE03A2D1}" presName="hierChild3" presStyleCnt="0"/>
      <dgm:spPr/>
    </dgm:pt>
    <dgm:pt modelId="{A613D843-F21C-4C19-863F-D1BD1E1305C7}" type="pres">
      <dgm:prSet presAssocID="{1EA23288-EE53-4CB1-ABB5-8B37BB23ABEA}" presName="Name10" presStyleLbl="parChTrans1D2" presStyleIdx="1" presStyleCnt="4"/>
      <dgm:spPr/>
    </dgm:pt>
    <dgm:pt modelId="{48B5AAE0-A623-47A7-97AA-E7144667C0D5}" type="pres">
      <dgm:prSet presAssocID="{A8670FDB-161C-4056-9801-51CABC8D525F}" presName="hierRoot2" presStyleCnt="0"/>
      <dgm:spPr/>
    </dgm:pt>
    <dgm:pt modelId="{F75FD59B-C5DA-4F2D-97C6-9FD4730EC906}" type="pres">
      <dgm:prSet presAssocID="{A8670FDB-161C-4056-9801-51CABC8D525F}" presName="composite2" presStyleCnt="0"/>
      <dgm:spPr/>
    </dgm:pt>
    <dgm:pt modelId="{DB800A28-74D4-4BC5-9E33-BB493FC45BD0}" type="pres">
      <dgm:prSet presAssocID="{A8670FDB-161C-4056-9801-51CABC8D525F}" presName="background2" presStyleLbl="node2" presStyleIdx="1" presStyleCnt="4"/>
      <dgm:spPr/>
    </dgm:pt>
    <dgm:pt modelId="{DF4963F1-0B54-4086-A264-6B83DBC459C7}" type="pres">
      <dgm:prSet presAssocID="{A8670FDB-161C-4056-9801-51CABC8D525F}" presName="text2" presStyleLbl="fgAcc2" presStyleIdx="1" presStyleCnt="4" custLinFactX="-5000" custLinFactNeighborX="-100000" custLinFactNeighborY="8497">
        <dgm:presLayoutVars>
          <dgm:chPref val="3"/>
        </dgm:presLayoutVars>
      </dgm:prSet>
      <dgm:spPr/>
    </dgm:pt>
    <dgm:pt modelId="{F02664F4-A2EA-48AB-ACB0-9C0D72F06B85}" type="pres">
      <dgm:prSet presAssocID="{A8670FDB-161C-4056-9801-51CABC8D525F}" presName="hierChild3" presStyleCnt="0"/>
      <dgm:spPr/>
    </dgm:pt>
    <dgm:pt modelId="{EDE8A9F1-320A-4579-9D8E-03B37C5D6340}" type="pres">
      <dgm:prSet presAssocID="{0E48C57E-E3A3-4F2A-B984-0CBBFF5F4998}" presName="Name17" presStyleLbl="parChTrans1D3" presStyleIdx="0" presStyleCnt="4"/>
      <dgm:spPr/>
    </dgm:pt>
    <dgm:pt modelId="{A7B804F5-FDEC-4B16-9BFB-8FDB009DC180}" type="pres">
      <dgm:prSet presAssocID="{05D1BE5A-2C06-468D-8E81-2F4EB9B931FA}" presName="hierRoot3" presStyleCnt="0"/>
      <dgm:spPr/>
    </dgm:pt>
    <dgm:pt modelId="{9B1DE136-F811-410E-A1C3-1CA78CF90316}" type="pres">
      <dgm:prSet presAssocID="{05D1BE5A-2C06-468D-8E81-2F4EB9B931FA}" presName="composite3" presStyleCnt="0"/>
      <dgm:spPr/>
    </dgm:pt>
    <dgm:pt modelId="{EF2381D4-2D68-4722-B8ED-65C3132320FA}" type="pres">
      <dgm:prSet presAssocID="{05D1BE5A-2C06-468D-8E81-2F4EB9B931FA}" presName="background3" presStyleLbl="node3" presStyleIdx="0" presStyleCnt="4"/>
      <dgm:spPr/>
    </dgm:pt>
    <dgm:pt modelId="{D5AABEA8-1BAF-4518-9776-73502707F6E3}" type="pres">
      <dgm:prSet presAssocID="{05D1BE5A-2C06-468D-8E81-2F4EB9B931FA}" presName="text3" presStyleLbl="fgAcc3" presStyleIdx="0" presStyleCnt="4" custLinFactNeighborX="-55964" custLinFactNeighborY="37497">
        <dgm:presLayoutVars>
          <dgm:chPref val="3"/>
        </dgm:presLayoutVars>
      </dgm:prSet>
      <dgm:spPr/>
    </dgm:pt>
    <dgm:pt modelId="{9E2766B8-A95E-454B-8622-8702A20FFE23}" type="pres">
      <dgm:prSet presAssocID="{05D1BE5A-2C06-468D-8E81-2F4EB9B931FA}" presName="hierChild4" presStyleCnt="0"/>
      <dgm:spPr/>
    </dgm:pt>
    <dgm:pt modelId="{E6EC325D-9460-475E-9B79-93080C6F3102}" type="pres">
      <dgm:prSet presAssocID="{0DD6CBB5-3AC3-484D-9758-8CA4DE84F48E}" presName="Name10" presStyleLbl="parChTrans1D2" presStyleIdx="2" presStyleCnt="4"/>
      <dgm:spPr/>
    </dgm:pt>
    <dgm:pt modelId="{8AA1A224-3427-4770-9BB4-0AE926EE9D5A}" type="pres">
      <dgm:prSet presAssocID="{CD7E8257-1840-41D7-8BF4-4661EA25D5BE}" presName="hierRoot2" presStyleCnt="0"/>
      <dgm:spPr/>
    </dgm:pt>
    <dgm:pt modelId="{44BE5C5E-1E58-4E0B-B484-A7102F1B935E}" type="pres">
      <dgm:prSet presAssocID="{CD7E8257-1840-41D7-8BF4-4661EA25D5BE}" presName="composite2" presStyleCnt="0"/>
      <dgm:spPr/>
    </dgm:pt>
    <dgm:pt modelId="{2994DF2E-2822-4897-9F59-76416F6B3875}" type="pres">
      <dgm:prSet presAssocID="{CD7E8257-1840-41D7-8BF4-4661EA25D5BE}" presName="background2" presStyleLbl="node2" presStyleIdx="2" presStyleCnt="4"/>
      <dgm:spPr/>
    </dgm:pt>
    <dgm:pt modelId="{314E443D-85E8-4620-9C73-9F45E3ABF690}" type="pres">
      <dgm:prSet presAssocID="{CD7E8257-1840-41D7-8BF4-4661EA25D5BE}" presName="text2" presStyleLbl="fgAcc2" presStyleIdx="2" presStyleCnt="4" custLinFactNeighborX="-79263" custLinFactNeighborY="8619">
        <dgm:presLayoutVars>
          <dgm:chPref val="3"/>
        </dgm:presLayoutVars>
      </dgm:prSet>
      <dgm:spPr/>
    </dgm:pt>
    <dgm:pt modelId="{5D44ACCD-4911-4BA1-9F30-4CCC8B3BA3A8}" type="pres">
      <dgm:prSet presAssocID="{CD7E8257-1840-41D7-8BF4-4661EA25D5BE}" presName="hierChild3" presStyleCnt="0"/>
      <dgm:spPr/>
    </dgm:pt>
    <dgm:pt modelId="{6ACDA2A3-EF92-42B8-8CA7-7D786F3FB983}" type="pres">
      <dgm:prSet presAssocID="{EC86D658-710C-4294-B8C5-8DE7733B207A}" presName="Name17" presStyleLbl="parChTrans1D3" presStyleIdx="1" presStyleCnt="4"/>
      <dgm:spPr/>
    </dgm:pt>
    <dgm:pt modelId="{6DE7EAC9-3E33-4104-B426-75127BD08213}" type="pres">
      <dgm:prSet presAssocID="{123176AC-D1D2-4818-870D-7BCD4AF1D2DD}" presName="hierRoot3" presStyleCnt="0"/>
      <dgm:spPr/>
    </dgm:pt>
    <dgm:pt modelId="{003AA261-8BC2-4F34-899C-48865853B339}" type="pres">
      <dgm:prSet presAssocID="{123176AC-D1D2-4818-870D-7BCD4AF1D2DD}" presName="composite3" presStyleCnt="0"/>
      <dgm:spPr/>
    </dgm:pt>
    <dgm:pt modelId="{73713F57-D52B-48CE-B76A-4DEF4883C9F2}" type="pres">
      <dgm:prSet presAssocID="{123176AC-D1D2-4818-870D-7BCD4AF1D2DD}" presName="background3" presStyleLbl="node3" presStyleIdx="1" presStyleCnt="4"/>
      <dgm:spPr/>
    </dgm:pt>
    <dgm:pt modelId="{00B6E63A-0991-4CBF-9D34-9FAEB677B354}" type="pres">
      <dgm:prSet presAssocID="{123176AC-D1D2-4818-870D-7BCD4AF1D2DD}" presName="text3" presStyleLbl="fgAcc3" presStyleIdx="1" presStyleCnt="4" custLinFactNeighborX="-41370" custLinFactNeighborY="309">
        <dgm:presLayoutVars>
          <dgm:chPref val="3"/>
        </dgm:presLayoutVars>
      </dgm:prSet>
      <dgm:spPr/>
    </dgm:pt>
    <dgm:pt modelId="{2B209976-76D1-4D36-A768-05F657D38326}" type="pres">
      <dgm:prSet presAssocID="{123176AC-D1D2-4818-870D-7BCD4AF1D2DD}" presName="hierChild4" presStyleCnt="0"/>
      <dgm:spPr/>
    </dgm:pt>
    <dgm:pt modelId="{464AA667-D6EE-491A-A8E6-EA7BE831ECA6}" type="pres">
      <dgm:prSet presAssocID="{B8BC49C7-9410-4FE7-81F4-87CD2A7F9EAE}" presName="Name10" presStyleLbl="parChTrans1D2" presStyleIdx="3" presStyleCnt="4"/>
      <dgm:spPr/>
    </dgm:pt>
    <dgm:pt modelId="{C668D6BA-5E0E-4D42-8133-41435FFF16B5}" type="pres">
      <dgm:prSet presAssocID="{D153B10B-B9F0-4098-BA6B-8D8633D92214}" presName="hierRoot2" presStyleCnt="0"/>
      <dgm:spPr/>
    </dgm:pt>
    <dgm:pt modelId="{85AA7D6B-50B5-445A-B0BB-63C52A9F261A}" type="pres">
      <dgm:prSet presAssocID="{D153B10B-B9F0-4098-BA6B-8D8633D92214}" presName="composite2" presStyleCnt="0"/>
      <dgm:spPr/>
    </dgm:pt>
    <dgm:pt modelId="{E66E4ADF-9C3F-4D75-80F1-5E4E9E5D2A76}" type="pres">
      <dgm:prSet presAssocID="{D153B10B-B9F0-4098-BA6B-8D8633D92214}" presName="background2" presStyleLbl="node2" presStyleIdx="3" presStyleCnt="4"/>
      <dgm:spPr/>
    </dgm:pt>
    <dgm:pt modelId="{C6D568A0-73DE-41B6-839C-34B3C45D1984}" type="pres">
      <dgm:prSet presAssocID="{D153B10B-B9F0-4098-BA6B-8D8633D92214}" presName="text2" presStyleLbl="fgAcc2" presStyleIdx="3" presStyleCnt="4" custScaleY="49507" custLinFactNeighborX="-27455" custLinFactNeighborY="-19952">
        <dgm:presLayoutVars>
          <dgm:chPref val="3"/>
        </dgm:presLayoutVars>
      </dgm:prSet>
      <dgm:spPr/>
    </dgm:pt>
    <dgm:pt modelId="{1574F1B7-B7F1-4B91-9796-2CED94929678}" type="pres">
      <dgm:prSet presAssocID="{D153B10B-B9F0-4098-BA6B-8D8633D92214}" presName="hierChild3" presStyleCnt="0"/>
      <dgm:spPr/>
    </dgm:pt>
    <dgm:pt modelId="{C6D2D68F-3FF2-497B-AB73-57661C585718}" type="pres">
      <dgm:prSet presAssocID="{2014B398-2992-497E-A37D-8630F3723B9C}" presName="Name17" presStyleLbl="parChTrans1D3" presStyleIdx="2" presStyleCnt="4"/>
      <dgm:spPr/>
    </dgm:pt>
    <dgm:pt modelId="{30758B91-714F-43A0-8813-EE813465A17F}" type="pres">
      <dgm:prSet presAssocID="{487C0354-E4C5-417E-9F32-8419293E5634}" presName="hierRoot3" presStyleCnt="0"/>
      <dgm:spPr/>
    </dgm:pt>
    <dgm:pt modelId="{510F69D8-7DAC-4FD1-9483-11F4F0694B5B}" type="pres">
      <dgm:prSet presAssocID="{487C0354-E4C5-417E-9F32-8419293E5634}" presName="composite3" presStyleCnt="0"/>
      <dgm:spPr/>
    </dgm:pt>
    <dgm:pt modelId="{1B70745E-C2C6-40E9-9AD6-4D7334319A1F}" type="pres">
      <dgm:prSet presAssocID="{487C0354-E4C5-417E-9F32-8419293E5634}" presName="background3" presStyleLbl="node3" presStyleIdx="2" presStyleCnt="4"/>
      <dgm:spPr/>
    </dgm:pt>
    <dgm:pt modelId="{A517D256-B0E9-4F5E-AA74-EDDB7E35B24A}" type="pres">
      <dgm:prSet presAssocID="{487C0354-E4C5-417E-9F32-8419293E5634}" presName="text3" presStyleLbl="fgAcc3" presStyleIdx="2" presStyleCnt="4" custLinFactNeighborX="-41444" custLinFactNeighborY="-11606">
        <dgm:presLayoutVars>
          <dgm:chPref val="3"/>
        </dgm:presLayoutVars>
      </dgm:prSet>
      <dgm:spPr/>
    </dgm:pt>
    <dgm:pt modelId="{306CEA08-A82F-44C8-ADFD-5221E1BE5837}" type="pres">
      <dgm:prSet presAssocID="{487C0354-E4C5-417E-9F32-8419293E5634}" presName="hierChild4" presStyleCnt="0"/>
      <dgm:spPr/>
    </dgm:pt>
    <dgm:pt modelId="{81D597ED-9A0C-418C-820F-A65000560679}" type="pres">
      <dgm:prSet presAssocID="{D6ADED99-E6F1-4E17-A149-D940E34B99EC}" presName="Name23" presStyleLbl="parChTrans1D4" presStyleIdx="0" presStyleCnt="2"/>
      <dgm:spPr/>
    </dgm:pt>
    <dgm:pt modelId="{3335D74D-4160-41E9-9340-5934C874CFD2}" type="pres">
      <dgm:prSet presAssocID="{75F1E592-7486-447A-A391-50750142809D}" presName="hierRoot4" presStyleCnt="0"/>
      <dgm:spPr/>
    </dgm:pt>
    <dgm:pt modelId="{A526A21D-AD59-482C-B971-6464CAFA2A84}" type="pres">
      <dgm:prSet presAssocID="{75F1E592-7486-447A-A391-50750142809D}" presName="composite4" presStyleCnt="0"/>
      <dgm:spPr/>
    </dgm:pt>
    <dgm:pt modelId="{BB79E388-DC9F-43CE-8742-570B73155696}" type="pres">
      <dgm:prSet presAssocID="{75F1E592-7486-447A-A391-50750142809D}" presName="background4" presStyleLbl="node4" presStyleIdx="0" presStyleCnt="2"/>
      <dgm:spPr/>
    </dgm:pt>
    <dgm:pt modelId="{EC197820-3A78-4310-8F8C-B6F50C0F7E56}" type="pres">
      <dgm:prSet presAssocID="{75F1E592-7486-447A-A391-50750142809D}" presName="text4" presStyleLbl="fgAcc4" presStyleIdx="0" presStyleCnt="2" custLinFactNeighborX="-56830" custLinFactNeighborY="-4842">
        <dgm:presLayoutVars>
          <dgm:chPref val="3"/>
        </dgm:presLayoutVars>
      </dgm:prSet>
      <dgm:spPr/>
    </dgm:pt>
    <dgm:pt modelId="{AD6EF934-C185-4870-9727-C5786DC0CBCF}" type="pres">
      <dgm:prSet presAssocID="{75F1E592-7486-447A-A391-50750142809D}" presName="hierChild5" presStyleCnt="0"/>
      <dgm:spPr/>
    </dgm:pt>
    <dgm:pt modelId="{CA54B067-CBD6-49D2-9125-364B4972D0AC}" type="pres">
      <dgm:prSet presAssocID="{270BBC58-EF7B-4FB3-8C88-57EE5ECD279B}" presName="Name23" presStyleLbl="parChTrans1D4" presStyleIdx="1" presStyleCnt="2"/>
      <dgm:spPr/>
    </dgm:pt>
    <dgm:pt modelId="{717D617C-B890-4B40-9B5F-970A9D5F0A2E}" type="pres">
      <dgm:prSet presAssocID="{8E55A5A0-70C6-4C45-92AC-AED8C881EEE0}" presName="hierRoot4" presStyleCnt="0"/>
      <dgm:spPr/>
    </dgm:pt>
    <dgm:pt modelId="{453AD86C-FB0F-41C4-9C9F-C05F3404030C}" type="pres">
      <dgm:prSet presAssocID="{8E55A5A0-70C6-4C45-92AC-AED8C881EEE0}" presName="composite4" presStyleCnt="0"/>
      <dgm:spPr/>
    </dgm:pt>
    <dgm:pt modelId="{3CCC4144-B7AF-4AF2-8D66-CDB5400C0F3B}" type="pres">
      <dgm:prSet presAssocID="{8E55A5A0-70C6-4C45-92AC-AED8C881EEE0}" presName="background4" presStyleLbl="node4" presStyleIdx="1" presStyleCnt="2"/>
      <dgm:spPr/>
    </dgm:pt>
    <dgm:pt modelId="{0B82D410-4AB8-45B1-9F44-54BE66B4952F}" type="pres">
      <dgm:prSet presAssocID="{8E55A5A0-70C6-4C45-92AC-AED8C881EEE0}" presName="text4" presStyleLbl="fgAcc4" presStyleIdx="1" presStyleCnt="2" custLinFactNeighborX="-37633" custLinFactNeighborY="-4842">
        <dgm:presLayoutVars>
          <dgm:chPref val="3"/>
        </dgm:presLayoutVars>
      </dgm:prSet>
      <dgm:spPr/>
    </dgm:pt>
    <dgm:pt modelId="{E6A51CAA-A0B0-4A73-9654-B942FA53B093}" type="pres">
      <dgm:prSet presAssocID="{8E55A5A0-70C6-4C45-92AC-AED8C881EEE0}" presName="hierChild5" presStyleCnt="0"/>
      <dgm:spPr/>
    </dgm:pt>
    <dgm:pt modelId="{1CBAB7CA-F98E-491D-9EAC-5B0588DFD897}" type="pres">
      <dgm:prSet presAssocID="{6FF916F6-8DD6-48F0-A982-E8228058785C}" presName="Name17" presStyleLbl="parChTrans1D3" presStyleIdx="3" presStyleCnt="4"/>
      <dgm:spPr/>
    </dgm:pt>
    <dgm:pt modelId="{54F63F26-A132-4C82-A294-CA714A62F363}" type="pres">
      <dgm:prSet presAssocID="{BCBB2DE3-9B24-49E6-A6C1-1B1C9FC81C78}" presName="hierRoot3" presStyleCnt="0"/>
      <dgm:spPr/>
    </dgm:pt>
    <dgm:pt modelId="{C4CA137F-D44E-4009-8440-B8CF4C87B7AE}" type="pres">
      <dgm:prSet presAssocID="{BCBB2DE3-9B24-49E6-A6C1-1B1C9FC81C78}" presName="composite3" presStyleCnt="0"/>
      <dgm:spPr/>
    </dgm:pt>
    <dgm:pt modelId="{4F4416DD-ECC0-42CE-95A0-D3ACF772734D}" type="pres">
      <dgm:prSet presAssocID="{BCBB2DE3-9B24-49E6-A6C1-1B1C9FC81C78}" presName="background3" presStyleLbl="node3" presStyleIdx="3" presStyleCnt="4"/>
      <dgm:spPr/>
    </dgm:pt>
    <dgm:pt modelId="{496D66C1-4BF0-4FB2-A4A1-A92FAAA93A31}" type="pres">
      <dgm:prSet presAssocID="{BCBB2DE3-9B24-49E6-A6C1-1B1C9FC81C78}" presName="text3" presStyleLbl="fgAcc3" presStyleIdx="3" presStyleCnt="4" custLinFactNeighborX="-39124" custLinFactNeighborY="-17484">
        <dgm:presLayoutVars>
          <dgm:chPref val="3"/>
        </dgm:presLayoutVars>
      </dgm:prSet>
      <dgm:spPr/>
    </dgm:pt>
    <dgm:pt modelId="{EDFE2825-7D95-4560-9D98-D0A8F1CACD37}" type="pres">
      <dgm:prSet presAssocID="{BCBB2DE3-9B24-49E6-A6C1-1B1C9FC81C78}" presName="hierChild4" presStyleCnt="0"/>
      <dgm:spPr/>
    </dgm:pt>
  </dgm:ptLst>
  <dgm:cxnLst>
    <dgm:cxn modelId="{5760140A-8618-4582-AE6F-AE4FB4BEFC9B}" srcId="{487C0354-E4C5-417E-9F32-8419293E5634}" destId="{8E55A5A0-70C6-4C45-92AC-AED8C881EEE0}" srcOrd="1" destOrd="0" parTransId="{270BBC58-EF7B-4FB3-8C88-57EE5ECD279B}" sibTransId="{BAB70A93-2E35-4F72-9479-D176EEC5A227}"/>
    <dgm:cxn modelId="{B022F40A-8266-480E-AEB6-F5DD3094D48C}" type="presOf" srcId="{0DD6CBB5-3AC3-484D-9758-8CA4DE84F48E}" destId="{E6EC325D-9460-475E-9B79-93080C6F3102}" srcOrd="0" destOrd="0" presId="urn:microsoft.com/office/officeart/2005/8/layout/hierarchy1"/>
    <dgm:cxn modelId="{B3DCC80E-86F1-41C6-909C-8245593B0CAD}" type="presOf" srcId="{8988670C-AE76-41F8-9074-953F1EC54C61}" destId="{4DAE6ED0-3F38-4AA3-9CD0-3E7F894A58BC}" srcOrd="0" destOrd="0" presId="urn:microsoft.com/office/officeart/2005/8/layout/hierarchy1"/>
    <dgm:cxn modelId="{4FDE2B14-B70F-4331-91A6-79B114400923}" srcId="{D153B10B-B9F0-4098-BA6B-8D8633D92214}" destId="{BCBB2DE3-9B24-49E6-A6C1-1B1C9FC81C78}" srcOrd="1" destOrd="0" parTransId="{6FF916F6-8DD6-48F0-A982-E8228058785C}" sibTransId="{CBC30210-AA41-48CC-BB09-178AA4FE184C}"/>
    <dgm:cxn modelId="{1DE3C514-D7DA-4F7A-8DFF-382520545F54}" type="presOf" srcId="{92511D64-EB9C-459B-AF0B-C5634EC52FEE}" destId="{B2E3DBE0-7824-4D03-B810-412F228295AB}" srcOrd="0" destOrd="0" presId="urn:microsoft.com/office/officeart/2005/8/layout/hierarchy1"/>
    <dgm:cxn modelId="{46343B15-A68F-4DD5-B7D7-898B9BC69257}" srcId="{92511D64-EB9C-459B-AF0B-C5634EC52FEE}" destId="{6AE5F284-E19D-4700-A0B1-2554BE03A2D1}" srcOrd="0" destOrd="0" parTransId="{2F549853-460A-46B8-BC7B-18B03996AB34}" sibTransId="{E4C13733-ECED-4D32-AB82-C790DE932736}"/>
    <dgm:cxn modelId="{0E531718-AF89-4204-A953-C317D68C8AF4}" type="presOf" srcId="{123176AC-D1D2-4818-870D-7BCD4AF1D2DD}" destId="{00B6E63A-0991-4CBF-9D34-9FAEB677B354}" srcOrd="0" destOrd="0" presId="urn:microsoft.com/office/officeart/2005/8/layout/hierarchy1"/>
    <dgm:cxn modelId="{414D7024-DF4A-4BA2-B481-659A2D561BB6}" srcId="{8988670C-AE76-41F8-9074-953F1EC54C61}" destId="{92511D64-EB9C-459B-AF0B-C5634EC52FEE}" srcOrd="0" destOrd="0" parTransId="{7BD09372-254E-4756-9571-BEDA21C91D26}" sibTransId="{DB98C7F6-BDE5-453E-97A4-4D6D4C3EA28A}"/>
    <dgm:cxn modelId="{BE302A2A-1B5D-44F6-BF19-F46CF75E2958}" srcId="{487C0354-E4C5-417E-9F32-8419293E5634}" destId="{75F1E592-7486-447A-A391-50750142809D}" srcOrd="0" destOrd="0" parTransId="{D6ADED99-E6F1-4E17-A149-D940E34B99EC}" sibTransId="{FF1AA98A-B32F-403C-AE1B-58FC9EBF6E52}"/>
    <dgm:cxn modelId="{0CE8B52C-3529-489F-B1EB-ED82BC878FB5}" type="presOf" srcId="{270BBC58-EF7B-4FB3-8C88-57EE5ECD279B}" destId="{CA54B067-CBD6-49D2-9125-364B4972D0AC}" srcOrd="0" destOrd="0" presId="urn:microsoft.com/office/officeart/2005/8/layout/hierarchy1"/>
    <dgm:cxn modelId="{E0FE3E2E-7339-4FFB-BDB5-E9FE2562D031}" type="presOf" srcId="{487C0354-E4C5-417E-9F32-8419293E5634}" destId="{A517D256-B0E9-4F5E-AA74-EDDB7E35B24A}" srcOrd="0" destOrd="0" presId="urn:microsoft.com/office/officeart/2005/8/layout/hierarchy1"/>
    <dgm:cxn modelId="{22071B30-BEF2-4AC3-86E0-DA8D88D11424}" type="presOf" srcId="{8E55A5A0-70C6-4C45-92AC-AED8C881EEE0}" destId="{0B82D410-4AB8-45B1-9F44-54BE66B4952F}" srcOrd="0" destOrd="0" presId="urn:microsoft.com/office/officeart/2005/8/layout/hierarchy1"/>
    <dgm:cxn modelId="{0A1D6336-871F-4CE9-9CEA-047123E04F48}" type="presOf" srcId="{6AE5F284-E19D-4700-A0B1-2554BE03A2D1}" destId="{F7AFA431-B76D-42EC-B06A-1A4709686728}" srcOrd="0" destOrd="0" presId="urn:microsoft.com/office/officeart/2005/8/layout/hierarchy1"/>
    <dgm:cxn modelId="{11D31547-D93A-4AC7-9FD7-464BF461C3FA}" srcId="{CD7E8257-1840-41D7-8BF4-4661EA25D5BE}" destId="{123176AC-D1D2-4818-870D-7BCD4AF1D2DD}" srcOrd="0" destOrd="0" parTransId="{EC86D658-710C-4294-B8C5-8DE7733B207A}" sibTransId="{4AE3655D-7AFA-4000-A55E-D1A8F097C2DA}"/>
    <dgm:cxn modelId="{B388FB4A-75AD-4697-A45D-163F7B636871}" type="presOf" srcId="{BCBB2DE3-9B24-49E6-A6C1-1B1C9FC81C78}" destId="{496D66C1-4BF0-4FB2-A4A1-A92FAAA93A31}" srcOrd="0" destOrd="0" presId="urn:microsoft.com/office/officeart/2005/8/layout/hierarchy1"/>
    <dgm:cxn modelId="{E96B814E-C8DC-4D49-A7A2-1F9CF2170718}" srcId="{92511D64-EB9C-459B-AF0B-C5634EC52FEE}" destId="{CD7E8257-1840-41D7-8BF4-4661EA25D5BE}" srcOrd="2" destOrd="0" parTransId="{0DD6CBB5-3AC3-484D-9758-8CA4DE84F48E}" sibTransId="{4005EA2C-7C3D-4B4D-822E-3E159B76F5AA}"/>
    <dgm:cxn modelId="{0D47F66F-2365-4782-92AA-F516C06E4106}" type="presOf" srcId="{0E48C57E-E3A3-4F2A-B984-0CBBFF5F4998}" destId="{EDE8A9F1-320A-4579-9D8E-03B37C5D6340}" srcOrd="0" destOrd="0" presId="urn:microsoft.com/office/officeart/2005/8/layout/hierarchy1"/>
    <dgm:cxn modelId="{647DA771-90B0-4E61-BA1C-8C718785DDD8}" type="presOf" srcId="{6FF916F6-8DD6-48F0-A982-E8228058785C}" destId="{1CBAB7CA-F98E-491D-9EAC-5B0588DFD897}" srcOrd="0" destOrd="0" presId="urn:microsoft.com/office/officeart/2005/8/layout/hierarchy1"/>
    <dgm:cxn modelId="{73003A7A-8212-4509-AC84-4553A5D17B07}" type="presOf" srcId="{A8670FDB-161C-4056-9801-51CABC8D525F}" destId="{DF4963F1-0B54-4086-A264-6B83DBC459C7}" srcOrd="0" destOrd="0" presId="urn:microsoft.com/office/officeart/2005/8/layout/hierarchy1"/>
    <dgm:cxn modelId="{F3AC3880-0A74-42C6-9A1E-9308E9CE84DA}" type="presOf" srcId="{D153B10B-B9F0-4098-BA6B-8D8633D92214}" destId="{C6D568A0-73DE-41B6-839C-34B3C45D1984}" srcOrd="0" destOrd="0" presId="urn:microsoft.com/office/officeart/2005/8/layout/hierarchy1"/>
    <dgm:cxn modelId="{867B2894-3F07-411C-B8F5-04D049F32D6E}" type="presOf" srcId="{2014B398-2992-497E-A37D-8630F3723B9C}" destId="{C6D2D68F-3FF2-497B-AB73-57661C585718}" srcOrd="0" destOrd="0" presId="urn:microsoft.com/office/officeart/2005/8/layout/hierarchy1"/>
    <dgm:cxn modelId="{42E22597-E480-43E9-B3CE-1CC0216BF73F}" srcId="{D153B10B-B9F0-4098-BA6B-8D8633D92214}" destId="{487C0354-E4C5-417E-9F32-8419293E5634}" srcOrd="0" destOrd="0" parTransId="{2014B398-2992-497E-A37D-8630F3723B9C}" sibTransId="{3C70E778-4181-46C5-A727-F02927A3E032}"/>
    <dgm:cxn modelId="{1C404BA4-AAE7-4521-91EF-E87E23A12248}" type="presOf" srcId="{EC86D658-710C-4294-B8C5-8DE7733B207A}" destId="{6ACDA2A3-EF92-42B8-8CA7-7D786F3FB983}" srcOrd="0" destOrd="0" presId="urn:microsoft.com/office/officeart/2005/8/layout/hierarchy1"/>
    <dgm:cxn modelId="{49DC1DA5-E22B-48A9-97C6-C46A5C6946FD}" type="presOf" srcId="{D6ADED99-E6F1-4E17-A149-D940E34B99EC}" destId="{81D597ED-9A0C-418C-820F-A65000560679}" srcOrd="0" destOrd="0" presId="urn:microsoft.com/office/officeart/2005/8/layout/hierarchy1"/>
    <dgm:cxn modelId="{B7F57CAF-55B5-4A11-9E1D-EDE2F70D0044}" type="presOf" srcId="{B8BC49C7-9410-4FE7-81F4-87CD2A7F9EAE}" destId="{464AA667-D6EE-491A-A8E6-EA7BE831ECA6}" srcOrd="0" destOrd="0" presId="urn:microsoft.com/office/officeart/2005/8/layout/hierarchy1"/>
    <dgm:cxn modelId="{0B217FB8-8A53-4ADF-A5AA-B56C870EAAC8}" srcId="{A8670FDB-161C-4056-9801-51CABC8D525F}" destId="{05D1BE5A-2C06-468D-8E81-2F4EB9B931FA}" srcOrd="0" destOrd="0" parTransId="{0E48C57E-E3A3-4F2A-B984-0CBBFF5F4998}" sibTransId="{98E31241-84B3-460F-9D1A-52F452676D81}"/>
    <dgm:cxn modelId="{CED733D5-1E13-42A8-8434-3FE10224E135}" type="presOf" srcId="{75F1E592-7486-447A-A391-50750142809D}" destId="{EC197820-3A78-4310-8F8C-B6F50C0F7E56}" srcOrd="0" destOrd="0" presId="urn:microsoft.com/office/officeart/2005/8/layout/hierarchy1"/>
    <dgm:cxn modelId="{F613E9DC-3D5D-4C1F-B8D0-BF11BC069F39}" type="presOf" srcId="{05D1BE5A-2C06-468D-8E81-2F4EB9B931FA}" destId="{D5AABEA8-1BAF-4518-9776-73502707F6E3}" srcOrd="0" destOrd="0" presId="urn:microsoft.com/office/officeart/2005/8/layout/hierarchy1"/>
    <dgm:cxn modelId="{541A36E9-91D4-4B50-928F-7754C10591AA}" type="presOf" srcId="{1EA23288-EE53-4CB1-ABB5-8B37BB23ABEA}" destId="{A613D843-F21C-4C19-863F-D1BD1E1305C7}" srcOrd="0" destOrd="0" presId="urn:microsoft.com/office/officeart/2005/8/layout/hierarchy1"/>
    <dgm:cxn modelId="{057B62EE-03FF-4377-8941-F02CA1B7072D}" srcId="{92511D64-EB9C-459B-AF0B-C5634EC52FEE}" destId="{A8670FDB-161C-4056-9801-51CABC8D525F}" srcOrd="1" destOrd="0" parTransId="{1EA23288-EE53-4CB1-ABB5-8B37BB23ABEA}" sibTransId="{29A61D40-85B4-41F0-BECD-252B68BE5A1A}"/>
    <dgm:cxn modelId="{2D064BEF-F404-4052-AD40-7287D111E91B}" type="presOf" srcId="{CD7E8257-1840-41D7-8BF4-4661EA25D5BE}" destId="{314E443D-85E8-4620-9C73-9F45E3ABF690}" srcOrd="0" destOrd="0" presId="urn:microsoft.com/office/officeart/2005/8/layout/hierarchy1"/>
    <dgm:cxn modelId="{809CFCF0-24ED-41F2-90EB-CB9096E1358A}" srcId="{92511D64-EB9C-459B-AF0B-C5634EC52FEE}" destId="{D153B10B-B9F0-4098-BA6B-8D8633D92214}" srcOrd="3" destOrd="0" parTransId="{B8BC49C7-9410-4FE7-81F4-87CD2A7F9EAE}" sibTransId="{190E645C-93D7-4469-A733-87006517D924}"/>
    <dgm:cxn modelId="{9A7409F8-189E-4B2D-BA23-97E6F7522EF5}" type="presOf" srcId="{2F549853-460A-46B8-BC7B-18B03996AB34}" destId="{3DCAC6B1-2C24-4D10-9584-C958B63BB837}" srcOrd="0" destOrd="0" presId="urn:microsoft.com/office/officeart/2005/8/layout/hierarchy1"/>
    <dgm:cxn modelId="{392F5A60-0DB1-4AB3-B425-033C7584F438}" type="presParOf" srcId="{4DAE6ED0-3F38-4AA3-9CD0-3E7F894A58BC}" destId="{926FA213-39D4-4C63-B51A-8F8BD1EC516B}" srcOrd="0" destOrd="0" presId="urn:microsoft.com/office/officeart/2005/8/layout/hierarchy1"/>
    <dgm:cxn modelId="{62209E4B-C738-41AB-A115-1CF7B25D4B16}" type="presParOf" srcId="{926FA213-39D4-4C63-B51A-8F8BD1EC516B}" destId="{7A80BED0-83F0-469A-B7E4-C3FF5589AE05}" srcOrd="0" destOrd="0" presId="urn:microsoft.com/office/officeart/2005/8/layout/hierarchy1"/>
    <dgm:cxn modelId="{2B75C688-806C-48BB-8AEC-80225240035C}" type="presParOf" srcId="{7A80BED0-83F0-469A-B7E4-C3FF5589AE05}" destId="{AFC01047-D656-4169-9366-FBE1776C4FBB}" srcOrd="0" destOrd="0" presId="urn:microsoft.com/office/officeart/2005/8/layout/hierarchy1"/>
    <dgm:cxn modelId="{A3472D6D-2EF7-4CEC-990D-595EA2451C41}" type="presParOf" srcId="{7A80BED0-83F0-469A-B7E4-C3FF5589AE05}" destId="{B2E3DBE0-7824-4D03-B810-412F228295AB}" srcOrd="1" destOrd="0" presId="urn:microsoft.com/office/officeart/2005/8/layout/hierarchy1"/>
    <dgm:cxn modelId="{7E4756C0-4321-46D3-8BD1-621C507D5604}" type="presParOf" srcId="{926FA213-39D4-4C63-B51A-8F8BD1EC516B}" destId="{48B35992-D7EA-48FB-ACB2-E828DC11A84F}" srcOrd="1" destOrd="0" presId="urn:microsoft.com/office/officeart/2005/8/layout/hierarchy1"/>
    <dgm:cxn modelId="{BE69E8A4-3B52-49B4-AE56-EDD978D8C70D}" type="presParOf" srcId="{48B35992-D7EA-48FB-ACB2-E828DC11A84F}" destId="{3DCAC6B1-2C24-4D10-9584-C958B63BB837}" srcOrd="0" destOrd="0" presId="urn:microsoft.com/office/officeart/2005/8/layout/hierarchy1"/>
    <dgm:cxn modelId="{D0701916-E7A4-490E-AB0F-CA9242BBE2D8}" type="presParOf" srcId="{48B35992-D7EA-48FB-ACB2-E828DC11A84F}" destId="{6504F591-B498-4347-9279-E4224FAB7AE0}" srcOrd="1" destOrd="0" presId="urn:microsoft.com/office/officeart/2005/8/layout/hierarchy1"/>
    <dgm:cxn modelId="{F6C1B330-E9C8-4D0D-8540-FEE06A090279}" type="presParOf" srcId="{6504F591-B498-4347-9279-E4224FAB7AE0}" destId="{189108B0-343C-4292-B2ED-CAD95EC91F74}" srcOrd="0" destOrd="0" presId="urn:microsoft.com/office/officeart/2005/8/layout/hierarchy1"/>
    <dgm:cxn modelId="{4158D36E-A6B4-4807-941F-24BECF9B474A}" type="presParOf" srcId="{189108B0-343C-4292-B2ED-CAD95EC91F74}" destId="{1E1857B7-3E81-4967-AEBA-B4DBE966B179}" srcOrd="0" destOrd="0" presId="urn:microsoft.com/office/officeart/2005/8/layout/hierarchy1"/>
    <dgm:cxn modelId="{F7F5D8BD-4855-4965-AEB5-D384AA223985}" type="presParOf" srcId="{189108B0-343C-4292-B2ED-CAD95EC91F74}" destId="{F7AFA431-B76D-42EC-B06A-1A4709686728}" srcOrd="1" destOrd="0" presId="urn:microsoft.com/office/officeart/2005/8/layout/hierarchy1"/>
    <dgm:cxn modelId="{D3626920-66AA-4988-AFAD-A1B3852A9E7E}" type="presParOf" srcId="{6504F591-B498-4347-9279-E4224FAB7AE0}" destId="{8AA10CC2-7B72-4C28-80CE-6498251C42CB}" srcOrd="1" destOrd="0" presId="urn:microsoft.com/office/officeart/2005/8/layout/hierarchy1"/>
    <dgm:cxn modelId="{3A5FD641-E88D-4483-85A4-F5D28C55075C}" type="presParOf" srcId="{48B35992-D7EA-48FB-ACB2-E828DC11A84F}" destId="{A613D843-F21C-4C19-863F-D1BD1E1305C7}" srcOrd="2" destOrd="0" presId="urn:microsoft.com/office/officeart/2005/8/layout/hierarchy1"/>
    <dgm:cxn modelId="{C726F6B4-48B3-4475-8940-8EEF4B07ADC4}" type="presParOf" srcId="{48B35992-D7EA-48FB-ACB2-E828DC11A84F}" destId="{48B5AAE0-A623-47A7-97AA-E7144667C0D5}" srcOrd="3" destOrd="0" presId="urn:microsoft.com/office/officeart/2005/8/layout/hierarchy1"/>
    <dgm:cxn modelId="{A2F03EE8-5CD6-4032-A9C5-215DF029A58C}" type="presParOf" srcId="{48B5AAE0-A623-47A7-97AA-E7144667C0D5}" destId="{F75FD59B-C5DA-4F2D-97C6-9FD4730EC906}" srcOrd="0" destOrd="0" presId="urn:microsoft.com/office/officeart/2005/8/layout/hierarchy1"/>
    <dgm:cxn modelId="{F7B3B8BC-779F-44B5-839C-07300F9BAEAF}" type="presParOf" srcId="{F75FD59B-C5DA-4F2D-97C6-9FD4730EC906}" destId="{DB800A28-74D4-4BC5-9E33-BB493FC45BD0}" srcOrd="0" destOrd="0" presId="urn:microsoft.com/office/officeart/2005/8/layout/hierarchy1"/>
    <dgm:cxn modelId="{FC187D36-FB06-4BC4-B74A-0F3A8672C56C}" type="presParOf" srcId="{F75FD59B-C5DA-4F2D-97C6-9FD4730EC906}" destId="{DF4963F1-0B54-4086-A264-6B83DBC459C7}" srcOrd="1" destOrd="0" presId="urn:microsoft.com/office/officeart/2005/8/layout/hierarchy1"/>
    <dgm:cxn modelId="{5B2F5442-15EE-4EFC-A530-44812781F50D}" type="presParOf" srcId="{48B5AAE0-A623-47A7-97AA-E7144667C0D5}" destId="{F02664F4-A2EA-48AB-ACB0-9C0D72F06B85}" srcOrd="1" destOrd="0" presId="urn:microsoft.com/office/officeart/2005/8/layout/hierarchy1"/>
    <dgm:cxn modelId="{03D3267A-6687-4151-9749-9B251A958110}" type="presParOf" srcId="{F02664F4-A2EA-48AB-ACB0-9C0D72F06B85}" destId="{EDE8A9F1-320A-4579-9D8E-03B37C5D6340}" srcOrd="0" destOrd="0" presId="urn:microsoft.com/office/officeart/2005/8/layout/hierarchy1"/>
    <dgm:cxn modelId="{1BCE7452-0035-4FA5-9E60-F4F8841DA910}" type="presParOf" srcId="{F02664F4-A2EA-48AB-ACB0-9C0D72F06B85}" destId="{A7B804F5-FDEC-4B16-9BFB-8FDB009DC180}" srcOrd="1" destOrd="0" presId="urn:microsoft.com/office/officeart/2005/8/layout/hierarchy1"/>
    <dgm:cxn modelId="{AA3F50E2-540C-4A4D-8A21-15E466ADCA1B}" type="presParOf" srcId="{A7B804F5-FDEC-4B16-9BFB-8FDB009DC180}" destId="{9B1DE136-F811-410E-A1C3-1CA78CF90316}" srcOrd="0" destOrd="0" presId="urn:microsoft.com/office/officeart/2005/8/layout/hierarchy1"/>
    <dgm:cxn modelId="{A15C8B26-5573-4881-9E3B-EF9B317A6CEF}" type="presParOf" srcId="{9B1DE136-F811-410E-A1C3-1CA78CF90316}" destId="{EF2381D4-2D68-4722-B8ED-65C3132320FA}" srcOrd="0" destOrd="0" presId="urn:microsoft.com/office/officeart/2005/8/layout/hierarchy1"/>
    <dgm:cxn modelId="{5C92CF78-5054-4002-B586-54E42A6569E5}" type="presParOf" srcId="{9B1DE136-F811-410E-A1C3-1CA78CF90316}" destId="{D5AABEA8-1BAF-4518-9776-73502707F6E3}" srcOrd="1" destOrd="0" presId="urn:microsoft.com/office/officeart/2005/8/layout/hierarchy1"/>
    <dgm:cxn modelId="{7667AEA5-1E4B-41B7-BF3C-27527BCF3161}" type="presParOf" srcId="{A7B804F5-FDEC-4B16-9BFB-8FDB009DC180}" destId="{9E2766B8-A95E-454B-8622-8702A20FFE23}" srcOrd="1" destOrd="0" presId="urn:microsoft.com/office/officeart/2005/8/layout/hierarchy1"/>
    <dgm:cxn modelId="{EF039708-4901-42CF-896A-CB782FAFB016}" type="presParOf" srcId="{48B35992-D7EA-48FB-ACB2-E828DC11A84F}" destId="{E6EC325D-9460-475E-9B79-93080C6F3102}" srcOrd="4" destOrd="0" presId="urn:microsoft.com/office/officeart/2005/8/layout/hierarchy1"/>
    <dgm:cxn modelId="{33E1F4BE-CDCC-4F82-B7B9-4E3607CCF808}" type="presParOf" srcId="{48B35992-D7EA-48FB-ACB2-E828DC11A84F}" destId="{8AA1A224-3427-4770-9BB4-0AE926EE9D5A}" srcOrd="5" destOrd="0" presId="urn:microsoft.com/office/officeart/2005/8/layout/hierarchy1"/>
    <dgm:cxn modelId="{B5FADA8B-B4B1-4225-837E-CACB5B6B15DF}" type="presParOf" srcId="{8AA1A224-3427-4770-9BB4-0AE926EE9D5A}" destId="{44BE5C5E-1E58-4E0B-B484-A7102F1B935E}" srcOrd="0" destOrd="0" presId="urn:microsoft.com/office/officeart/2005/8/layout/hierarchy1"/>
    <dgm:cxn modelId="{6464257E-D1C0-4E44-9179-8806C06A7AC3}" type="presParOf" srcId="{44BE5C5E-1E58-4E0B-B484-A7102F1B935E}" destId="{2994DF2E-2822-4897-9F59-76416F6B3875}" srcOrd="0" destOrd="0" presId="urn:microsoft.com/office/officeart/2005/8/layout/hierarchy1"/>
    <dgm:cxn modelId="{50B4B5CD-DDC6-4A05-98C1-71B2F9C64E06}" type="presParOf" srcId="{44BE5C5E-1E58-4E0B-B484-A7102F1B935E}" destId="{314E443D-85E8-4620-9C73-9F45E3ABF690}" srcOrd="1" destOrd="0" presId="urn:microsoft.com/office/officeart/2005/8/layout/hierarchy1"/>
    <dgm:cxn modelId="{EAA88D9D-30D3-4F8E-818C-2E14F8757B9B}" type="presParOf" srcId="{8AA1A224-3427-4770-9BB4-0AE926EE9D5A}" destId="{5D44ACCD-4911-4BA1-9F30-4CCC8B3BA3A8}" srcOrd="1" destOrd="0" presId="urn:microsoft.com/office/officeart/2005/8/layout/hierarchy1"/>
    <dgm:cxn modelId="{49DC8B32-B1DD-46DF-8A6B-069E4BA832D2}" type="presParOf" srcId="{5D44ACCD-4911-4BA1-9F30-4CCC8B3BA3A8}" destId="{6ACDA2A3-EF92-42B8-8CA7-7D786F3FB983}" srcOrd="0" destOrd="0" presId="urn:microsoft.com/office/officeart/2005/8/layout/hierarchy1"/>
    <dgm:cxn modelId="{A60632D7-5E0E-4F1F-BC00-0873CB85D45B}" type="presParOf" srcId="{5D44ACCD-4911-4BA1-9F30-4CCC8B3BA3A8}" destId="{6DE7EAC9-3E33-4104-B426-75127BD08213}" srcOrd="1" destOrd="0" presId="urn:microsoft.com/office/officeart/2005/8/layout/hierarchy1"/>
    <dgm:cxn modelId="{3E70A056-5BE1-47B8-932E-4B3A1244ECB6}" type="presParOf" srcId="{6DE7EAC9-3E33-4104-B426-75127BD08213}" destId="{003AA261-8BC2-4F34-899C-48865853B339}" srcOrd="0" destOrd="0" presId="urn:microsoft.com/office/officeart/2005/8/layout/hierarchy1"/>
    <dgm:cxn modelId="{5ADA556B-FFD8-4620-83E6-4E8A3F6F0443}" type="presParOf" srcId="{003AA261-8BC2-4F34-899C-48865853B339}" destId="{73713F57-D52B-48CE-B76A-4DEF4883C9F2}" srcOrd="0" destOrd="0" presId="urn:microsoft.com/office/officeart/2005/8/layout/hierarchy1"/>
    <dgm:cxn modelId="{60664641-0336-4CEE-BDBE-FC3C33FF196E}" type="presParOf" srcId="{003AA261-8BC2-4F34-899C-48865853B339}" destId="{00B6E63A-0991-4CBF-9D34-9FAEB677B354}" srcOrd="1" destOrd="0" presId="urn:microsoft.com/office/officeart/2005/8/layout/hierarchy1"/>
    <dgm:cxn modelId="{BB7623C5-1C87-4017-9A57-1FB27041B4B2}" type="presParOf" srcId="{6DE7EAC9-3E33-4104-B426-75127BD08213}" destId="{2B209976-76D1-4D36-A768-05F657D38326}" srcOrd="1" destOrd="0" presId="urn:microsoft.com/office/officeart/2005/8/layout/hierarchy1"/>
    <dgm:cxn modelId="{B0632EB8-7B69-4139-AFDD-6C226513C714}" type="presParOf" srcId="{48B35992-D7EA-48FB-ACB2-E828DC11A84F}" destId="{464AA667-D6EE-491A-A8E6-EA7BE831ECA6}" srcOrd="6" destOrd="0" presId="urn:microsoft.com/office/officeart/2005/8/layout/hierarchy1"/>
    <dgm:cxn modelId="{7A219C8A-E7A3-4A2A-9C7D-64929D551A13}" type="presParOf" srcId="{48B35992-D7EA-48FB-ACB2-E828DC11A84F}" destId="{C668D6BA-5E0E-4D42-8133-41435FFF16B5}" srcOrd="7" destOrd="0" presId="urn:microsoft.com/office/officeart/2005/8/layout/hierarchy1"/>
    <dgm:cxn modelId="{47B8042C-C445-4ED6-BC91-A00786C436CC}" type="presParOf" srcId="{C668D6BA-5E0E-4D42-8133-41435FFF16B5}" destId="{85AA7D6B-50B5-445A-B0BB-63C52A9F261A}" srcOrd="0" destOrd="0" presId="urn:microsoft.com/office/officeart/2005/8/layout/hierarchy1"/>
    <dgm:cxn modelId="{217BC186-6B90-4D10-9EBB-7C586BB8525D}" type="presParOf" srcId="{85AA7D6B-50B5-445A-B0BB-63C52A9F261A}" destId="{E66E4ADF-9C3F-4D75-80F1-5E4E9E5D2A76}" srcOrd="0" destOrd="0" presId="urn:microsoft.com/office/officeart/2005/8/layout/hierarchy1"/>
    <dgm:cxn modelId="{330693C8-8594-4396-8B2C-DD0E9FBFC20A}" type="presParOf" srcId="{85AA7D6B-50B5-445A-B0BB-63C52A9F261A}" destId="{C6D568A0-73DE-41B6-839C-34B3C45D1984}" srcOrd="1" destOrd="0" presId="urn:microsoft.com/office/officeart/2005/8/layout/hierarchy1"/>
    <dgm:cxn modelId="{52D46D13-3506-4B48-B890-96F562B00DCA}" type="presParOf" srcId="{C668D6BA-5E0E-4D42-8133-41435FFF16B5}" destId="{1574F1B7-B7F1-4B91-9796-2CED94929678}" srcOrd="1" destOrd="0" presId="urn:microsoft.com/office/officeart/2005/8/layout/hierarchy1"/>
    <dgm:cxn modelId="{D6B06B7B-6C53-42F5-A687-44C9C63A7F3F}" type="presParOf" srcId="{1574F1B7-B7F1-4B91-9796-2CED94929678}" destId="{C6D2D68F-3FF2-497B-AB73-57661C585718}" srcOrd="0" destOrd="0" presId="urn:microsoft.com/office/officeart/2005/8/layout/hierarchy1"/>
    <dgm:cxn modelId="{BF40764C-C664-41E3-815B-3C8418AE23C6}" type="presParOf" srcId="{1574F1B7-B7F1-4B91-9796-2CED94929678}" destId="{30758B91-714F-43A0-8813-EE813465A17F}" srcOrd="1" destOrd="0" presId="urn:microsoft.com/office/officeart/2005/8/layout/hierarchy1"/>
    <dgm:cxn modelId="{B3D6C503-505B-43E0-92E8-6478E30D5C72}" type="presParOf" srcId="{30758B91-714F-43A0-8813-EE813465A17F}" destId="{510F69D8-7DAC-4FD1-9483-11F4F0694B5B}" srcOrd="0" destOrd="0" presId="urn:microsoft.com/office/officeart/2005/8/layout/hierarchy1"/>
    <dgm:cxn modelId="{B16DF2A1-C190-49C7-9D32-EF97B9ACB97B}" type="presParOf" srcId="{510F69D8-7DAC-4FD1-9483-11F4F0694B5B}" destId="{1B70745E-C2C6-40E9-9AD6-4D7334319A1F}" srcOrd="0" destOrd="0" presId="urn:microsoft.com/office/officeart/2005/8/layout/hierarchy1"/>
    <dgm:cxn modelId="{7BDCF51D-1CD8-4743-8DDE-5EBDC039C8ED}" type="presParOf" srcId="{510F69D8-7DAC-4FD1-9483-11F4F0694B5B}" destId="{A517D256-B0E9-4F5E-AA74-EDDB7E35B24A}" srcOrd="1" destOrd="0" presId="urn:microsoft.com/office/officeart/2005/8/layout/hierarchy1"/>
    <dgm:cxn modelId="{E3B33AFB-F3C9-47DF-8E73-98266E633051}" type="presParOf" srcId="{30758B91-714F-43A0-8813-EE813465A17F}" destId="{306CEA08-A82F-44C8-ADFD-5221E1BE5837}" srcOrd="1" destOrd="0" presId="urn:microsoft.com/office/officeart/2005/8/layout/hierarchy1"/>
    <dgm:cxn modelId="{CFB06F7B-506F-45C5-8396-76168583C950}" type="presParOf" srcId="{306CEA08-A82F-44C8-ADFD-5221E1BE5837}" destId="{81D597ED-9A0C-418C-820F-A65000560679}" srcOrd="0" destOrd="0" presId="urn:microsoft.com/office/officeart/2005/8/layout/hierarchy1"/>
    <dgm:cxn modelId="{277B485D-1497-43F1-82B2-5014B8FAE81B}" type="presParOf" srcId="{306CEA08-A82F-44C8-ADFD-5221E1BE5837}" destId="{3335D74D-4160-41E9-9340-5934C874CFD2}" srcOrd="1" destOrd="0" presId="urn:microsoft.com/office/officeart/2005/8/layout/hierarchy1"/>
    <dgm:cxn modelId="{0796E8B0-88CF-4356-AAE6-A3B8365C5793}" type="presParOf" srcId="{3335D74D-4160-41E9-9340-5934C874CFD2}" destId="{A526A21D-AD59-482C-B971-6464CAFA2A84}" srcOrd="0" destOrd="0" presId="urn:microsoft.com/office/officeart/2005/8/layout/hierarchy1"/>
    <dgm:cxn modelId="{0C7D432B-DF07-44C9-B06E-9D3DCC98F822}" type="presParOf" srcId="{A526A21D-AD59-482C-B971-6464CAFA2A84}" destId="{BB79E388-DC9F-43CE-8742-570B73155696}" srcOrd="0" destOrd="0" presId="urn:microsoft.com/office/officeart/2005/8/layout/hierarchy1"/>
    <dgm:cxn modelId="{37E2613C-2A6B-4EE6-BDD0-6BE644302EFB}" type="presParOf" srcId="{A526A21D-AD59-482C-B971-6464CAFA2A84}" destId="{EC197820-3A78-4310-8F8C-B6F50C0F7E56}" srcOrd="1" destOrd="0" presId="urn:microsoft.com/office/officeart/2005/8/layout/hierarchy1"/>
    <dgm:cxn modelId="{85282E87-50F4-4150-9468-1614A61A8717}" type="presParOf" srcId="{3335D74D-4160-41E9-9340-5934C874CFD2}" destId="{AD6EF934-C185-4870-9727-C5786DC0CBCF}" srcOrd="1" destOrd="0" presId="urn:microsoft.com/office/officeart/2005/8/layout/hierarchy1"/>
    <dgm:cxn modelId="{0469F11A-C3A2-4B6F-B819-D445BFF3C4EF}" type="presParOf" srcId="{306CEA08-A82F-44C8-ADFD-5221E1BE5837}" destId="{CA54B067-CBD6-49D2-9125-364B4972D0AC}" srcOrd="2" destOrd="0" presId="urn:microsoft.com/office/officeart/2005/8/layout/hierarchy1"/>
    <dgm:cxn modelId="{8B68EC7E-ACF0-4468-B473-0872B406CA03}" type="presParOf" srcId="{306CEA08-A82F-44C8-ADFD-5221E1BE5837}" destId="{717D617C-B890-4B40-9B5F-970A9D5F0A2E}" srcOrd="3" destOrd="0" presId="urn:microsoft.com/office/officeart/2005/8/layout/hierarchy1"/>
    <dgm:cxn modelId="{82C2F96A-1DAB-49A1-92F0-96B7A504B05F}" type="presParOf" srcId="{717D617C-B890-4B40-9B5F-970A9D5F0A2E}" destId="{453AD86C-FB0F-41C4-9C9F-C05F3404030C}" srcOrd="0" destOrd="0" presId="urn:microsoft.com/office/officeart/2005/8/layout/hierarchy1"/>
    <dgm:cxn modelId="{9D0B43C2-17FA-4060-952E-1DB7722D7A3B}" type="presParOf" srcId="{453AD86C-FB0F-41C4-9C9F-C05F3404030C}" destId="{3CCC4144-B7AF-4AF2-8D66-CDB5400C0F3B}" srcOrd="0" destOrd="0" presId="urn:microsoft.com/office/officeart/2005/8/layout/hierarchy1"/>
    <dgm:cxn modelId="{47C06FC6-5D53-49E8-B3BC-2C94CC0DE9A5}" type="presParOf" srcId="{453AD86C-FB0F-41C4-9C9F-C05F3404030C}" destId="{0B82D410-4AB8-45B1-9F44-54BE66B4952F}" srcOrd="1" destOrd="0" presId="urn:microsoft.com/office/officeart/2005/8/layout/hierarchy1"/>
    <dgm:cxn modelId="{E09C6EA3-BA8D-45B3-93C1-AB7D695C5446}" type="presParOf" srcId="{717D617C-B890-4B40-9B5F-970A9D5F0A2E}" destId="{E6A51CAA-A0B0-4A73-9654-B942FA53B093}" srcOrd="1" destOrd="0" presId="urn:microsoft.com/office/officeart/2005/8/layout/hierarchy1"/>
    <dgm:cxn modelId="{F487DE8A-D632-4942-9D8C-A5B75B1562FE}" type="presParOf" srcId="{1574F1B7-B7F1-4B91-9796-2CED94929678}" destId="{1CBAB7CA-F98E-491D-9EAC-5B0588DFD897}" srcOrd="2" destOrd="0" presId="urn:microsoft.com/office/officeart/2005/8/layout/hierarchy1"/>
    <dgm:cxn modelId="{F9E373B5-6D22-4E77-90F5-FD7FD8997C0E}" type="presParOf" srcId="{1574F1B7-B7F1-4B91-9796-2CED94929678}" destId="{54F63F26-A132-4C82-A294-CA714A62F363}" srcOrd="3" destOrd="0" presId="urn:microsoft.com/office/officeart/2005/8/layout/hierarchy1"/>
    <dgm:cxn modelId="{D7F652C9-F290-4EBF-908F-8D34B06B9873}" type="presParOf" srcId="{54F63F26-A132-4C82-A294-CA714A62F363}" destId="{C4CA137F-D44E-4009-8440-B8CF4C87B7AE}" srcOrd="0" destOrd="0" presId="urn:microsoft.com/office/officeart/2005/8/layout/hierarchy1"/>
    <dgm:cxn modelId="{8414B99A-3253-412A-9ACD-277CD566B323}" type="presParOf" srcId="{C4CA137F-D44E-4009-8440-B8CF4C87B7AE}" destId="{4F4416DD-ECC0-42CE-95A0-D3ACF772734D}" srcOrd="0" destOrd="0" presId="urn:microsoft.com/office/officeart/2005/8/layout/hierarchy1"/>
    <dgm:cxn modelId="{0F599B7D-753F-4236-AD86-6D0416A3059D}" type="presParOf" srcId="{C4CA137F-D44E-4009-8440-B8CF4C87B7AE}" destId="{496D66C1-4BF0-4FB2-A4A1-A92FAAA93A31}" srcOrd="1" destOrd="0" presId="urn:microsoft.com/office/officeart/2005/8/layout/hierarchy1"/>
    <dgm:cxn modelId="{0EE6A305-9318-4ADD-BA4D-AC9C9BCE0FFA}" type="presParOf" srcId="{54F63F26-A132-4C82-A294-CA714A62F363}" destId="{EDFE2825-7D95-4560-9D98-D0A8F1CACD3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E167A3-20B8-41A3-8404-F4F5CAAC6645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33F9EA7-0832-4CB1-8D48-27ED50DE5C08}">
      <dgm:prSet/>
      <dgm:spPr/>
      <dgm:t>
        <a:bodyPr/>
        <a:lstStyle/>
        <a:p>
          <a:endParaRPr lang="cs-CZ"/>
        </a:p>
      </dgm:t>
    </dgm:pt>
    <dgm:pt modelId="{B83CB077-07BB-41C8-9EA9-55B7893C256D}" type="parTrans" cxnId="{F4D9EC72-B9BD-4903-90CB-167F9886A1A0}">
      <dgm:prSet/>
      <dgm:spPr/>
      <dgm:t>
        <a:bodyPr/>
        <a:lstStyle/>
        <a:p>
          <a:endParaRPr lang="cs-CZ"/>
        </a:p>
      </dgm:t>
    </dgm:pt>
    <dgm:pt modelId="{95DE9A91-3B5D-4BD6-94CF-448E994CEA96}" type="sibTrans" cxnId="{F4D9EC72-B9BD-4903-90CB-167F9886A1A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cs-CZ"/>
        </a:p>
      </dgm:t>
    </dgm:pt>
    <dgm:pt modelId="{411EB8E1-5DCE-4976-A642-40E8F7352645}">
      <dgm:prSet phldrT="[Text]"/>
      <dgm:spPr/>
      <dgm:t>
        <a:bodyPr/>
        <a:lstStyle/>
        <a:p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Pavouci</a:t>
          </a:r>
        </a:p>
      </dgm:t>
    </dgm:pt>
    <dgm:pt modelId="{93EF8F7C-A093-4F76-B540-034E3BE3002C}" type="parTrans" cxnId="{7844FFEA-51AD-4B17-884D-3579A11B1CDB}">
      <dgm:prSet/>
      <dgm:spPr/>
      <dgm:t>
        <a:bodyPr/>
        <a:lstStyle/>
        <a:p>
          <a:endParaRPr lang="cs-CZ"/>
        </a:p>
      </dgm:t>
    </dgm:pt>
    <dgm:pt modelId="{6066A3DC-4AAA-4B47-93D5-F51CA13CB3FC}" type="sibTrans" cxnId="{7844FFEA-51AD-4B17-884D-3579A11B1CDB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cs-CZ"/>
        </a:p>
      </dgm:t>
    </dgm:pt>
    <dgm:pt modelId="{CB7FF9B0-1226-4CDC-B602-BD2BD0BC6595}">
      <dgm:prSet phldrT="[Text]"/>
      <dgm:spPr/>
      <dgm:t>
        <a:bodyPr/>
        <a:lstStyle/>
        <a:p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Štíři</a:t>
          </a:r>
        </a:p>
      </dgm:t>
    </dgm:pt>
    <dgm:pt modelId="{ADC16EF2-C6E7-4973-AD5B-221D50A18F25}" type="parTrans" cxnId="{F617C94E-6941-469E-B0C1-47F89DFE5787}">
      <dgm:prSet/>
      <dgm:spPr/>
      <dgm:t>
        <a:bodyPr/>
        <a:lstStyle/>
        <a:p>
          <a:endParaRPr lang="cs-CZ"/>
        </a:p>
      </dgm:t>
    </dgm:pt>
    <dgm:pt modelId="{8B249D44-5592-4EE1-84AF-69EA3020CD83}" type="sibTrans" cxnId="{F617C94E-6941-469E-B0C1-47F89DFE5787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cs-CZ"/>
        </a:p>
      </dgm:t>
    </dgm:pt>
    <dgm:pt modelId="{C227C437-64CF-45F1-B8AA-6F0D4BC950C1}">
      <dgm:prSet phldrT="[Text]"/>
      <dgm:spPr/>
      <dgm:t>
        <a:bodyPr/>
        <a:lstStyle/>
        <a:p>
          <a:r>
            <a:rPr lang="cs-CZ">
              <a:latin typeface="Times New Roman" panose="02020603050405020304" pitchFamily="18" charset="0"/>
              <a:cs typeface="Times New Roman" panose="02020603050405020304" pitchFamily="18" charset="0"/>
            </a:rPr>
            <a:t>Roztoči</a:t>
          </a:r>
        </a:p>
      </dgm:t>
    </dgm:pt>
    <dgm:pt modelId="{7C06BA94-3C2D-4EFE-9BD1-D19FB94AE943}" type="parTrans" cxnId="{8BA51BA7-26E6-46EB-861E-9D98EAB86DC6}">
      <dgm:prSet/>
      <dgm:spPr/>
      <dgm:t>
        <a:bodyPr/>
        <a:lstStyle/>
        <a:p>
          <a:endParaRPr lang="cs-CZ"/>
        </a:p>
      </dgm:t>
    </dgm:pt>
    <dgm:pt modelId="{C8FD6829-E65C-497C-B553-A8F5A0D6268A}" type="sibTrans" cxnId="{8BA51BA7-26E6-46EB-861E-9D98EAB86DC6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cs-CZ"/>
        </a:p>
      </dgm:t>
    </dgm:pt>
    <dgm:pt modelId="{0F9852B2-8712-40FF-9648-2759A4CE3DE2}">
      <dgm:prSet/>
      <dgm:spPr/>
      <dgm:t>
        <a:bodyPr/>
        <a:lstStyle/>
        <a:p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Klíšťata</a:t>
          </a:r>
        </a:p>
      </dgm:t>
    </dgm:pt>
    <dgm:pt modelId="{365648A1-4634-498C-8C84-B5322682B789}" type="parTrans" cxnId="{B2D37675-E9FB-4996-814E-3A6B6CF48CBC}">
      <dgm:prSet/>
      <dgm:spPr/>
      <dgm:t>
        <a:bodyPr/>
        <a:lstStyle/>
        <a:p>
          <a:endParaRPr lang="cs-CZ"/>
        </a:p>
      </dgm:t>
    </dgm:pt>
    <dgm:pt modelId="{6A87A459-3B54-426D-BD6E-606C53FD6C15}" type="sibTrans" cxnId="{B2D37675-E9FB-4996-814E-3A6B6CF48CBC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cs-CZ"/>
        </a:p>
      </dgm:t>
    </dgm:pt>
    <dgm:pt modelId="{FBCF249C-1BDB-42AF-82FA-E850B5208E9D}" type="pres">
      <dgm:prSet presAssocID="{D2E167A3-20B8-41A3-8404-F4F5CAAC6645}" presName="Name0" presStyleCnt="0">
        <dgm:presLayoutVars>
          <dgm:chMax val="7"/>
          <dgm:chPref val="7"/>
          <dgm:dir/>
        </dgm:presLayoutVars>
      </dgm:prSet>
      <dgm:spPr/>
    </dgm:pt>
    <dgm:pt modelId="{745CDA27-1D7D-44E5-A320-C9AC0C670B56}" type="pres">
      <dgm:prSet presAssocID="{D2E167A3-20B8-41A3-8404-F4F5CAAC6645}" presName="Name1" presStyleCnt="0"/>
      <dgm:spPr/>
    </dgm:pt>
    <dgm:pt modelId="{516B053B-C9F9-481A-A251-D1F5A81DA0B7}" type="pres">
      <dgm:prSet presAssocID="{95DE9A91-3B5D-4BD6-94CF-448E994CEA96}" presName="picture_1" presStyleCnt="0"/>
      <dgm:spPr/>
    </dgm:pt>
    <dgm:pt modelId="{BA773E1A-9A96-4140-86C4-E145450FCB77}" type="pres">
      <dgm:prSet presAssocID="{95DE9A91-3B5D-4BD6-94CF-448E994CEA96}" presName="pictureRepeatNode" presStyleLbl="alignImgPlace1" presStyleIdx="0" presStyleCnt="5" custLinFactNeighborY="0"/>
      <dgm:spPr/>
    </dgm:pt>
    <dgm:pt modelId="{6A09F564-00EB-4406-9754-610758EDF946}" type="pres">
      <dgm:prSet presAssocID="{333F9EA7-0832-4CB1-8D48-27ED50DE5C08}" presName="text_1" presStyleLbl="node1" presStyleIdx="0" presStyleCnt="0">
        <dgm:presLayoutVars>
          <dgm:bulletEnabled val="1"/>
        </dgm:presLayoutVars>
      </dgm:prSet>
      <dgm:spPr/>
    </dgm:pt>
    <dgm:pt modelId="{BCFEE9AF-7224-4E7D-8ECC-3D3910230520}" type="pres">
      <dgm:prSet presAssocID="{6066A3DC-4AAA-4B47-93D5-F51CA13CB3FC}" presName="picture_2" presStyleCnt="0"/>
      <dgm:spPr/>
    </dgm:pt>
    <dgm:pt modelId="{B61EA54B-D36F-4BF8-BC01-681E1BC51693}" type="pres">
      <dgm:prSet presAssocID="{6066A3DC-4AAA-4B47-93D5-F51CA13CB3FC}" presName="pictureRepeatNode" presStyleLbl="alignImgPlace1" presStyleIdx="1" presStyleCnt="5"/>
      <dgm:spPr/>
    </dgm:pt>
    <dgm:pt modelId="{93316FFF-4A05-47A0-BD5A-2AD1959851F7}" type="pres">
      <dgm:prSet presAssocID="{411EB8E1-5DCE-4976-A642-40E8F7352645}" presName="line_2" presStyleLbl="parChTrans1D1" presStyleIdx="0" presStyleCnt="4"/>
      <dgm:spPr/>
    </dgm:pt>
    <dgm:pt modelId="{116E9890-1621-4293-8A04-492E3B93B026}" type="pres">
      <dgm:prSet presAssocID="{411EB8E1-5DCE-4976-A642-40E8F7352645}" presName="textparent_2" presStyleLbl="node1" presStyleIdx="0" presStyleCnt="0"/>
      <dgm:spPr/>
    </dgm:pt>
    <dgm:pt modelId="{38391094-26EC-44AA-9297-491778F29E91}" type="pres">
      <dgm:prSet presAssocID="{411EB8E1-5DCE-4976-A642-40E8F7352645}" presName="text_2" presStyleLbl="revTx" presStyleIdx="0" presStyleCnt="4">
        <dgm:presLayoutVars>
          <dgm:bulletEnabled val="1"/>
        </dgm:presLayoutVars>
      </dgm:prSet>
      <dgm:spPr/>
    </dgm:pt>
    <dgm:pt modelId="{483B048C-FAC7-4FA3-93C4-E93CB6C7155F}" type="pres">
      <dgm:prSet presAssocID="{8B249D44-5592-4EE1-84AF-69EA3020CD83}" presName="picture_3" presStyleCnt="0"/>
      <dgm:spPr/>
    </dgm:pt>
    <dgm:pt modelId="{121C6313-6C4B-42AF-BF67-35D2E524AAC6}" type="pres">
      <dgm:prSet presAssocID="{8B249D44-5592-4EE1-84AF-69EA3020CD83}" presName="pictureRepeatNode" presStyleLbl="alignImgPlace1" presStyleIdx="2" presStyleCnt="5"/>
      <dgm:spPr/>
    </dgm:pt>
    <dgm:pt modelId="{C2BB2458-0BDF-41C9-8BB9-2C1D9E632A6E}" type="pres">
      <dgm:prSet presAssocID="{CB7FF9B0-1226-4CDC-B602-BD2BD0BC6595}" presName="line_3" presStyleLbl="parChTrans1D1" presStyleIdx="1" presStyleCnt="4"/>
      <dgm:spPr/>
    </dgm:pt>
    <dgm:pt modelId="{37A5C88B-6109-4BC7-9B32-12F453096AAC}" type="pres">
      <dgm:prSet presAssocID="{CB7FF9B0-1226-4CDC-B602-BD2BD0BC6595}" presName="textparent_3" presStyleLbl="node1" presStyleIdx="0" presStyleCnt="0"/>
      <dgm:spPr/>
    </dgm:pt>
    <dgm:pt modelId="{BA2987DE-0802-4AC4-8196-E93577159E42}" type="pres">
      <dgm:prSet presAssocID="{CB7FF9B0-1226-4CDC-B602-BD2BD0BC6595}" presName="text_3" presStyleLbl="revTx" presStyleIdx="1" presStyleCnt="4">
        <dgm:presLayoutVars>
          <dgm:bulletEnabled val="1"/>
        </dgm:presLayoutVars>
      </dgm:prSet>
      <dgm:spPr/>
    </dgm:pt>
    <dgm:pt modelId="{6F0DF8B5-6DDD-40E6-8113-085ACC556DD3}" type="pres">
      <dgm:prSet presAssocID="{C8FD6829-E65C-497C-B553-A8F5A0D6268A}" presName="picture_4" presStyleCnt="0"/>
      <dgm:spPr/>
    </dgm:pt>
    <dgm:pt modelId="{31E48FE0-34B7-4521-A807-34929FE152A7}" type="pres">
      <dgm:prSet presAssocID="{C8FD6829-E65C-497C-B553-A8F5A0D6268A}" presName="pictureRepeatNode" presStyleLbl="alignImgPlace1" presStyleIdx="3" presStyleCnt="5"/>
      <dgm:spPr/>
    </dgm:pt>
    <dgm:pt modelId="{B36987DF-45EE-4FF0-B492-D8540A477488}" type="pres">
      <dgm:prSet presAssocID="{C227C437-64CF-45F1-B8AA-6F0D4BC950C1}" presName="line_4" presStyleLbl="parChTrans1D1" presStyleIdx="2" presStyleCnt="4"/>
      <dgm:spPr/>
    </dgm:pt>
    <dgm:pt modelId="{D3FE64B1-BFAB-4967-8FBF-E2D9E9916840}" type="pres">
      <dgm:prSet presAssocID="{C227C437-64CF-45F1-B8AA-6F0D4BC950C1}" presName="textparent_4" presStyleLbl="node1" presStyleIdx="0" presStyleCnt="0"/>
      <dgm:spPr/>
    </dgm:pt>
    <dgm:pt modelId="{0094EF24-66A6-40A8-8F17-C6823D7C06B7}" type="pres">
      <dgm:prSet presAssocID="{C227C437-64CF-45F1-B8AA-6F0D4BC950C1}" presName="text_4" presStyleLbl="revTx" presStyleIdx="2" presStyleCnt="4">
        <dgm:presLayoutVars>
          <dgm:bulletEnabled val="1"/>
        </dgm:presLayoutVars>
      </dgm:prSet>
      <dgm:spPr/>
    </dgm:pt>
    <dgm:pt modelId="{89255DA2-0CCF-4D15-8396-9FBF613B6D61}" type="pres">
      <dgm:prSet presAssocID="{6A87A459-3B54-426D-BD6E-606C53FD6C15}" presName="picture_5" presStyleCnt="0"/>
      <dgm:spPr/>
    </dgm:pt>
    <dgm:pt modelId="{2A2EB469-B11C-46E1-B3E7-FE4B14083775}" type="pres">
      <dgm:prSet presAssocID="{6A87A459-3B54-426D-BD6E-606C53FD6C15}" presName="pictureRepeatNode" presStyleLbl="alignImgPlace1" presStyleIdx="4" presStyleCnt="5"/>
      <dgm:spPr/>
    </dgm:pt>
    <dgm:pt modelId="{B3B5B9A9-7E64-44A2-A3FD-516A1374082B}" type="pres">
      <dgm:prSet presAssocID="{0F9852B2-8712-40FF-9648-2759A4CE3DE2}" presName="line_5" presStyleLbl="parChTrans1D1" presStyleIdx="3" presStyleCnt="4"/>
      <dgm:spPr/>
    </dgm:pt>
    <dgm:pt modelId="{7163CDC0-4E03-4BDE-B755-F99A4504B107}" type="pres">
      <dgm:prSet presAssocID="{0F9852B2-8712-40FF-9648-2759A4CE3DE2}" presName="textparent_5" presStyleLbl="node1" presStyleIdx="0" presStyleCnt="0"/>
      <dgm:spPr/>
    </dgm:pt>
    <dgm:pt modelId="{805E96CD-D5AF-418D-AB8A-A3DB33E6585E}" type="pres">
      <dgm:prSet presAssocID="{0F9852B2-8712-40FF-9648-2759A4CE3DE2}" presName="text_5" presStyleLbl="revTx" presStyleIdx="3" presStyleCnt="4">
        <dgm:presLayoutVars>
          <dgm:bulletEnabled val="1"/>
        </dgm:presLayoutVars>
      </dgm:prSet>
      <dgm:spPr/>
    </dgm:pt>
  </dgm:ptLst>
  <dgm:cxnLst>
    <dgm:cxn modelId="{37F50C01-5520-4B41-9358-9C1257ED70AB}" type="presOf" srcId="{0F9852B2-8712-40FF-9648-2759A4CE3DE2}" destId="{805E96CD-D5AF-418D-AB8A-A3DB33E6585E}" srcOrd="0" destOrd="0" presId="urn:microsoft.com/office/officeart/2008/layout/CircularPictureCallout"/>
    <dgm:cxn modelId="{2D2C231A-3E8A-485B-968B-CA6330928C6F}" type="presOf" srcId="{D2E167A3-20B8-41A3-8404-F4F5CAAC6645}" destId="{FBCF249C-1BDB-42AF-82FA-E850B5208E9D}" srcOrd="0" destOrd="0" presId="urn:microsoft.com/office/officeart/2008/layout/CircularPictureCallout"/>
    <dgm:cxn modelId="{B4C9161E-56AC-4AB5-B4D5-D54BDC45B554}" type="presOf" srcId="{333F9EA7-0832-4CB1-8D48-27ED50DE5C08}" destId="{6A09F564-00EB-4406-9754-610758EDF946}" srcOrd="0" destOrd="0" presId="urn:microsoft.com/office/officeart/2008/layout/CircularPictureCallout"/>
    <dgm:cxn modelId="{9590E32A-6252-4964-9E09-D3CDBC179FDA}" type="presOf" srcId="{CB7FF9B0-1226-4CDC-B602-BD2BD0BC6595}" destId="{BA2987DE-0802-4AC4-8196-E93577159E42}" srcOrd="0" destOrd="0" presId="urn:microsoft.com/office/officeart/2008/layout/CircularPictureCallout"/>
    <dgm:cxn modelId="{B901AA3D-1532-42F0-929C-4552A1E7D4B7}" type="presOf" srcId="{6066A3DC-4AAA-4B47-93D5-F51CA13CB3FC}" destId="{B61EA54B-D36F-4BF8-BC01-681E1BC51693}" srcOrd="0" destOrd="0" presId="urn:microsoft.com/office/officeart/2008/layout/CircularPictureCallout"/>
    <dgm:cxn modelId="{D2FCE869-8DA9-4C96-B557-81250A6C46FD}" type="presOf" srcId="{411EB8E1-5DCE-4976-A642-40E8F7352645}" destId="{38391094-26EC-44AA-9297-491778F29E91}" srcOrd="0" destOrd="0" presId="urn:microsoft.com/office/officeart/2008/layout/CircularPictureCallout"/>
    <dgm:cxn modelId="{A7A2A36C-0270-45E7-8159-073026E29D91}" type="presOf" srcId="{6A87A459-3B54-426D-BD6E-606C53FD6C15}" destId="{2A2EB469-B11C-46E1-B3E7-FE4B14083775}" srcOrd="0" destOrd="0" presId="urn:microsoft.com/office/officeart/2008/layout/CircularPictureCallout"/>
    <dgm:cxn modelId="{F617C94E-6941-469E-B0C1-47F89DFE5787}" srcId="{D2E167A3-20B8-41A3-8404-F4F5CAAC6645}" destId="{CB7FF9B0-1226-4CDC-B602-BD2BD0BC6595}" srcOrd="2" destOrd="0" parTransId="{ADC16EF2-C6E7-4973-AD5B-221D50A18F25}" sibTransId="{8B249D44-5592-4EE1-84AF-69EA3020CD83}"/>
    <dgm:cxn modelId="{F4D9EC72-B9BD-4903-90CB-167F9886A1A0}" srcId="{D2E167A3-20B8-41A3-8404-F4F5CAAC6645}" destId="{333F9EA7-0832-4CB1-8D48-27ED50DE5C08}" srcOrd="0" destOrd="0" parTransId="{B83CB077-07BB-41C8-9EA9-55B7893C256D}" sibTransId="{95DE9A91-3B5D-4BD6-94CF-448E994CEA96}"/>
    <dgm:cxn modelId="{B2D37675-E9FB-4996-814E-3A6B6CF48CBC}" srcId="{D2E167A3-20B8-41A3-8404-F4F5CAAC6645}" destId="{0F9852B2-8712-40FF-9648-2759A4CE3DE2}" srcOrd="4" destOrd="0" parTransId="{365648A1-4634-498C-8C84-B5322682B789}" sibTransId="{6A87A459-3B54-426D-BD6E-606C53FD6C15}"/>
    <dgm:cxn modelId="{4E485879-5821-42C4-8E52-DF160D9CB0E6}" type="presOf" srcId="{C8FD6829-E65C-497C-B553-A8F5A0D6268A}" destId="{31E48FE0-34B7-4521-A807-34929FE152A7}" srcOrd="0" destOrd="0" presId="urn:microsoft.com/office/officeart/2008/layout/CircularPictureCallout"/>
    <dgm:cxn modelId="{87090A88-64E7-437E-8E6A-CC09909E4853}" type="presOf" srcId="{C227C437-64CF-45F1-B8AA-6F0D4BC950C1}" destId="{0094EF24-66A6-40A8-8F17-C6823D7C06B7}" srcOrd="0" destOrd="0" presId="urn:microsoft.com/office/officeart/2008/layout/CircularPictureCallout"/>
    <dgm:cxn modelId="{8BA51BA7-26E6-46EB-861E-9D98EAB86DC6}" srcId="{D2E167A3-20B8-41A3-8404-F4F5CAAC6645}" destId="{C227C437-64CF-45F1-B8AA-6F0D4BC950C1}" srcOrd="3" destOrd="0" parTransId="{7C06BA94-3C2D-4EFE-9BD1-D19FB94AE943}" sibTransId="{C8FD6829-E65C-497C-B553-A8F5A0D6268A}"/>
    <dgm:cxn modelId="{3C535CA9-E38E-4551-9F28-FFB2D76EE984}" type="presOf" srcId="{95DE9A91-3B5D-4BD6-94CF-448E994CEA96}" destId="{BA773E1A-9A96-4140-86C4-E145450FCB77}" srcOrd="0" destOrd="0" presId="urn:microsoft.com/office/officeart/2008/layout/CircularPictureCallout"/>
    <dgm:cxn modelId="{70D57AC1-3E1C-4BB3-A834-C5763EBAB60A}" type="presOf" srcId="{8B249D44-5592-4EE1-84AF-69EA3020CD83}" destId="{121C6313-6C4B-42AF-BF67-35D2E524AAC6}" srcOrd="0" destOrd="0" presId="urn:microsoft.com/office/officeart/2008/layout/CircularPictureCallout"/>
    <dgm:cxn modelId="{7844FFEA-51AD-4B17-884D-3579A11B1CDB}" srcId="{D2E167A3-20B8-41A3-8404-F4F5CAAC6645}" destId="{411EB8E1-5DCE-4976-A642-40E8F7352645}" srcOrd="1" destOrd="0" parTransId="{93EF8F7C-A093-4F76-B540-034E3BE3002C}" sibTransId="{6066A3DC-4AAA-4B47-93D5-F51CA13CB3FC}"/>
    <dgm:cxn modelId="{FA44A8AD-6824-4872-8800-7B19108DA0E3}" type="presParOf" srcId="{FBCF249C-1BDB-42AF-82FA-E850B5208E9D}" destId="{745CDA27-1D7D-44E5-A320-C9AC0C670B56}" srcOrd="0" destOrd="0" presId="urn:microsoft.com/office/officeart/2008/layout/CircularPictureCallout"/>
    <dgm:cxn modelId="{ACC16243-273A-4D94-BBFA-19B51B3A7F14}" type="presParOf" srcId="{745CDA27-1D7D-44E5-A320-C9AC0C670B56}" destId="{516B053B-C9F9-481A-A251-D1F5A81DA0B7}" srcOrd="0" destOrd="0" presId="urn:microsoft.com/office/officeart/2008/layout/CircularPictureCallout"/>
    <dgm:cxn modelId="{F63288C0-99FC-4DFC-ABEA-C226BEA2AB5C}" type="presParOf" srcId="{516B053B-C9F9-481A-A251-D1F5A81DA0B7}" destId="{BA773E1A-9A96-4140-86C4-E145450FCB77}" srcOrd="0" destOrd="0" presId="urn:microsoft.com/office/officeart/2008/layout/CircularPictureCallout"/>
    <dgm:cxn modelId="{F903B5E3-3A6E-4A3A-8D84-6043EB309C87}" type="presParOf" srcId="{745CDA27-1D7D-44E5-A320-C9AC0C670B56}" destId="{6A09F564-00EB-4406-9754-610758EDF946}" srcOrd="1" destOrd="0" presId="urn:microsoft.com/office/officeart/2008/layout/CircularPictureCallout"/>
    <dgm:cxn modelId="{E2467579-1CBE-4693-BA2C-986586A9A232}" type="presParOf" srcId="{745CDA27-1D7D-44E5-A320-C9AC0C670B56}" destId="{BCFEE9AF-7224-4E7D-8ECC-3D3910230520}" srcOrd="2" destOrd="0" presId="urn:microsoft.com/office/officeart/2008/layout/CircularPictureCallout"/>
    <dgm:cxn modelId="{400093C5-69A9-4ABD-9E85-594555FC77DC}" type="presParOf" srcId="{BCFEE9AF-7224-4E7D-8ECC-3D3910230520}" destId="{B61EA54B-D36F-4BF8-BC01-681E1BC51693}" srcOrd="0" destOrd="0" presId="urn:microsoft.com/office/officeart/2008/layout/CircularPictureCallout"/>
    <dgm:cxn modelId="{CB261B1F-8015-4D95-98A0-401B80C2C151}" type="presParOf" srcId="{745CDA27-1D7D-44E5-A320-C9AC0C670B56}" destId="{93316FFF-4A05-47A0-BD5A-2AD1959851F7}" srcOrd="3" destOrd="0" presId="urn:microsoft.com/office/officeart/2008/layout/CircularPictureCallout"/>
    <dgm:cxn modelId="{8165DD01-5AAF-4A92-BB12-3D9DBCDBA776}" type="presParOf" srcId="{745CDA27-1D7D-44E5-A320-C9AC0C670B56}" destId="{116E9890-1621-4293-8A04-492E3B93B026}" srcOrd="4" destOrd="0" presId="urn:microsoft.com/office/officeart/2008/layout/CircularPictureCallout"/>
    <dgm:cxn modelId="{B15ECD92-7C0A-4479-B78C-97E46DA0D7B0}" type="presParOf" srcId="{116E9890-1621-4293-8A04-492E3B93B026}" destId="{38391094-26EC-44AA-9297-491778F29E91}" srcOrd="0" destOrd="0" presId="urn:microsoft.com/office/officeart/2008/layout/CircularPictureCallout"/>
    <dgm:cxn modelId="{485D21A5-BC09-456B-B50E-296229CD1E2D}" type="presParOf" srcId="{745CDA27-1D7D-44E5-A320-C9AC0C670B56}" destId="{483B048C-FAC7-4FA3-93C4-E93CB6C7155F}" srcOrd="5" destOrd="0" presId="urn:microsoft.com/office/officeart/2008/layout/CircularPictureCallout"/>
    <dgm:cxn modelId="{4D7F13DE-5D0F-4CF3-9B63-6584765698B8}" type="presParOf" srcId="{483B048C-FAC7-4FA3-93C4-E93CB6C7155F}" destId="{121C6313-6C4B-42AF-BF67-35D2E524AAC6}" srcOrd="0" destOrd="0" presId="urn:microsoft.com/office/officeart/2008/layout/CircularPictureCallout"/>
    <dgm:cxn modelId="{4A72D9E0-E703-4091-ABB1-F494AB2E88E2}" type="presParOf" srcId="{745CDA27-1D7D-44E5-A320-C9AC0C670B56}" destId="{C2BB2458-0BDF-41C9-8BB9-2C1D9E632A6E}" srcOrd="6" destOrd="0" presId="urn:microsoft.com/office/officeart/2008/layout/CircularPictureCallout"/>
    <dgm:cxn modelId="{4E0ED657-135F-4E87-AA38-52326467A92E}" type="presParOf" srcId="{745CDA27-1D7D-44E5-A320-C9AC0C670B56}" destId="{37A5C88B-6109-4BC7-9B32-12F453096AAC}" srcOrd="7" destOrd="0" presId="urn:microsoft.com/office/officeart/2008/layout/CircularPictureCallout"/>
    <dgm:cxn modelId="{E247D3DA-15E5-4D2F-8CE7-779EC3EE648C}" type="presParOf" srcId="{37A5C88B-6109-4BC7-9B32-12F453096AAC}" destId="{BA2987DE-0802-4AC4-8196-E93577159E42}" srcOrd="0" destOrd="0" presId="urn:microsoft.com/office/officeart/2008/layout/CircularPictureCallout"/>
    <dgm:cxn modelId="{0E8DC6C8-5E58-41F6-AB9F-96AFF43CFD8F}" type="presParOf" srcId="{745CDA27-1D7D-44E5-A320-C9AC0C670B56}" destId="{6F0DF8B5-6DDD-40E6-8113-085ACC556DD3}" srcOrd="8" destOrd="0" presId="urn:microsoft.com/office/officeart/2008/layout/CircularPictureCallout"/>
    <dgm:cxn modelId="{E4E1684C-D6C9-4895-8968-E225087E0641}" type="presParOf" srcId="{6F0DF8B5-6DDD-40E6-8113-085ACC556DD3}" destId="{31E48FE0-34B7-4521-A807-34929FE152A7}" srcOrd="0" destOrd="0" presId="urn:microsoft.com/office/officeart/2008/layout/CircularPictureCallout"/>
    <dgm:cxn modelId="{B059F3F8-7CE1-4413-9A69-E4AC51578D90}" type="presParOf" srcId="{745CDA27-1D7D-44E5-A320-C9AC0C670B56}" destId="{B36987DF-45EE-4FF0-B492-D8540A477488}" srcOrd="9" destOrd="0" presId="urn:microsoft.com/office/officeart/2008/layout/CircularPictureCallout"/>
    <dgm:cxn modelId="{4745F8E2-4E06-4033-9D62-3AF14D856780}" type="presParOf" srcId="{745CDA27-1D7D-44E5-A320-C9AC0C670B56}" destId="{D3FE64B1-BFAB-4967-8FBF-E2D9E9916840}" srcOrd="10" destOrd="0" presId="urn:microsoft.com/office/officeart/2008/layout/CircularPictureCallout"/>
    <dgm:cxn modelId="{B640C062-29D4-4E1A-A77C-9076A59A8A44}" type="presParOf" srcId="{D3FE64B1-BFAB-4967-8FBF-E2D9E9916840}" destId="{0094EF24-66A6-40A8-8F17-C6823D7C06B7}" srcOrd="0" destOrd="0" presId="urn:microsoft.com/office/officeart/2008/layout/CircularPictureCallout"/>
    <dgm:cxn modelId="{0AEC370E-4F45-4A40-9359-7C59E5C5518D}" type="presParOf" srcId="{745CDA27-1D7D-44E5-A320-C9AC0C670B56}" destId="{89255DA2-0CCF-4D15-8396-9FBF613B6D61}" srcOrd="11" destOrd="0" presId="urn:microsoft.com/office/officeart/2008/layout/CircularPictureCallout"/>
    <dgm:cxn modelId="{87861DA9-8A57-4141-95B1-E098FBBFE636}" type="presParOf" srcId="{89255DA2-0CCF-4D15-8396-9FBF613B6D61}" destId="{2A2EB469-B11C-46E1-B3E7-FE4B14083775}" srcOrd="0" destOrd="0" presId="urn:microsoft.com/office/officeart/2008/layout/CircularPictureCallout"/>
    <dgm:cxn modelId="{4E388543-2A55-4751-967D-1725D221E5B3}" type="presParOf" srcId="{745CDA27-1D7D-44E5-A320-C9AC0C670B56}" destId="{B3B5B9A9-7E64-44A2-A3FD-516A1374082B}" srcOrd="12" destOrd="0" presId="urn:microsoft.com/office/officeart/2008/layout/CircularPictureCallout"/>
    <dgm:cxn modelId="{0F8CFA06-B64C-4484-BCC5-4E8375596EB8}" type="presParOf" srcId="{745CDA27-1D7D-44E5-A320-C9AC0C670B56}" destId="{7163CDC0-4E03-4BDE-B755-F99A4504B107}" srcOrd="13" destOrd="0" presId="urn:microsoft.com/office/officeart/2008/layout/CircularPictureCallout"/>
    <dgm:cxn modelId="{93D708E1-3BD5-4BD4-9FC5-92BBDA912EFD}" type="presParOf" srcId="{7163CDC0-4E03-4BDE-B755-F99A4504B107}" destId="{805E96CD-D5AF-418D-AB8A-A3DB33E6585E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ED3FA-F584-4BFE-BA19-8644AB68C310}">
      <dsp:nvSpPr>
        <dsp:cNvPr id="0" name=""/>
        <dsp:cNvSpPr/>
      </dsp:nvSpPr>
      <dsp:spPr>
        <a:xfrm>
          <a:off x="334587" y="1361410"/>
          <a:ext cx="2331115" cy="1165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>
              <a:latin typeface="Arial" panose="020B0604020202020204" pitchFamily="34" charset="0"/>
              <a:cs typeface="Arial" panose="020B0604020202020204" pitchFamily="34" charset="0"/>
            </a:rPr>
            <a:t>Tělo </a:t>
          </a:r>
          <a:br>
            <a:rPr lang="cs-CZ" sz="2400" b="1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cs-CZ" sz="2400" b="1" kern="1200">
              <a:latin typeface="Arial" panose="020B0604020202020204" pitchFamily="34" charset="0"/>
              <a:cs typeface="Arial" panose="020B0604020202020204" pitchFamily="34" charset="0"/>
            </a:rPr>
            <a:t>složeno </a:t>
          </a:r>
          <a:br>
            <a:rPr lang="cs-CZ" sz="2400" b="1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cs-CZ" sz="2400" b="1" kern="1200">
              <a:latin typeface="Arial" panose="020B0604020202020204" pitchFamily="34" charset="0"/>
              <a:cs typeface="Arial" panose="020B0604020202020204" pitchFamily="34" charset="0"/>
            </a:rPr>
            <a:t>z článků</a:t>
          </a:r>
        </a:p>
      </dsp:txBody>
      <dsp:txXfrm>
        <a:off x="368725" y="1395548"/>
        <a:ext cx="2262839" cy="1097281"/>
      </dsp:txXfrm>
    </dsp:sp>
    <dsp:sp modelId="{578F3BC5-B86F-442C-89E6-B1020641A588}">
      <dsp:nvSpPr>
        <dsp:cNvPr id="0" name=""/>
        <dsp:cNvSpPr/>
      </dsp:nvSpPr>
      <dsp:spPr>
        <a:xfrm rot="18395435">
          <a:off x="2323273" y="1236237"/>
          <a:ext cx="169558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695583" y="272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28676" y="1221094"/>
        <a:ext cx="84779" cy="84779"/>
      </dsp:txXfrm>
    </dsp:sp>
    <dsp:sp modelId="{DDED01CE-9CF1-4CC3-B3AE-FE8435F63DCB}">
      <dsp:nvSpPr>
        <dsp:cNvPr id="0" name=""/>
        <dsp:cNvSpPr/>
      </dsp:nvSpPr>
      <dsp:spPr>
        <a:xfrm>
          <a:off x="3676428" y="0"/>
          <a:ext cx="2331115" cy="1165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cs-CZ" sz="4000" kern="1200">
              <a:latin typeface="Arial" panose="020B0604020202020204" pitchFamily="34" charset="0"/>
              <a:cs typeface="Arial" panose="020B0604020202020204" pitchFamily="34" charset="0"/>
            </a:rPr>
            <a:t>Hlava</a:t>
          </a:r>
        </a:p>
      </dsp:txBody>
      <dsp:txXfrm>
        <a:off x="3710566" y="34138"/>
        <a:ext cx="2262839" cy="1097281"/>
      </dsp:txXfrm>
    </dsp:sp>
    <dsp:sp modelId="{4045D30E-7094-4150-AFB4-5B28B2B4AEAD}">
      <dsp:nvSpPr>
        <dsp:cNvPr id="0" name=""/>
        <dsp:cNvSpPr/>
      </dsp:nvSpPr>
      <dsp:spPr>
        <a:xfrm rot="21534336">
          <a:off x="2665611" y="1907373"/>
          <a:ext cx="100202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02026" y="272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41574" y="1909569"/>
        <a:ext cx="50101" cy="50101"/>
      </dsp:txXfrm>
    </dsp:sp>
    <dsp:sp modelId="{9EB255E2-7BB1-40B1-A182-A580A2AAD59D}">
      <dsp:nvSpPr>
        <dsp:cNvPr id="0" name=""/>
        <dsp:cNvSpPr/>
      </dsp:nvSpPr>
      <dsp:spPr>
        <a:xfrm>
          <a:off x="3667546" y="1342271"/>
          <a:ext cx="2331115" cy="1165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cs-CZ" sz="4000" kern="1200">
              <a:latin typeface="Arial" panose="020B0604020202020204" pitchFamily="34" charset="0"/>
              <a:cs typeface="Arial" panose="020B0604020202020204" pitchFamily="34" charset="0"/>
            </a:rPr>
            <a:t>Hruď</a:t>
          </a:r>
        </a:p>
      </dsp:txBody>
      <dsp:txXfrm>
        <a:off x="3701684" y="1376409"/>
        <a:ext cx="2262839" cy="1097281"/>
      </dsp:txXfrm>
    </dsp:sp>
    <dsp:sp modelId="{AE554605-EB47-441C-AE72-3C1576CBDE93}">
      <dsp:nvSpPr>
        <dsp:cNvPr id="0" name=""/>
        <dsp:cNvSpPr/>
      </dsp:nvSpPr>
      <dsp:spPr>
        <a:xfrm rot="3169721">
          <a:off x="2337559" y="2577569"/>
          <a:ext cx="165813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658131" y="272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25171" y="2563362"/>
        <a:ext cx="82906" cy="82906"/>
      </dsp:txXfrm>
    </dsp:sp>
    <dsp:sp modelId="{A304FCEC-3EDE-4859-A064-04AF4B5B4E2B}">
      <dsp:nvSpPr>
        <dsp:cNvPr id="0" name=""/>
        <dsp:cNvSpPr/>
      </dsp:nvSpPr>
      <dsp:spPr>
        <a:xfrm>
          <a:off x="3667546" y="2682663"/>
          <a:ext cx="2331115" cy="1165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cs-CZ" sz="4000" kern="1200">
              <a:latin typeface="Arial" panose="020B0604020202020204" pitchFamily="34" charset="0"/>
              <a:cs typeface="Arial" panose="020B0604020202020204" pitchFamily="34" charset="0"/>
            </a:rPr>
            <a:t>Zadeček</a:t>
          </a:r>
        </a:p>
      </dsp:txBody>
      <dsp:txXfrm>
        <a:off x="3701684" y="2716801"/>
        <a:ext cx="2262839" cy="10972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AB7CA-F98E-491D-9EAC-5B0588DFD897}">
      <dsp:nvSpPr>
        <dsp:cNvPr id="0" name=""/>
        <dsp:cNvSpPr/>
      </dsp:nvSpPr>
      <dsp:spPr>
        <a:xfrm>
          <a:off x="8918232" y="2216641"/>
          <a:ext cx="868332" cy="53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604"/>
              </a:lnTo>
              <a:lnTo>
                <a:pt x="868332" y="375604"/>
              </a:lnTo>
              <a:lnTo>
                <a:pt x="868332" y="5383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54B067-CBD6-49D2-9125-364B4972D0AC}">
      <dsp:nvSpPr>
        <dsp:cNvPr id="0" name=""/>
        <dsp:cNvSpPr/>
      </dsp:nvSpPr>
      <dsp:spPr>
        <a:xfrm>
          <a:off x="7599279" y="3935721"/>
          <a:ext cx="1140201" cy="586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514"/>
              </a:lnTo>
              <a:lnTo>
                <a:pt x="1140201" y="423514"/>
              </a:lnTo>
              <a:lnTo>
                <a:pt x="1140201" y="5862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D597ED-9A0C-418C-820F-A65000560679}">
      <dsp:nvSpPr>
        <dsp:cNvPr id="0" name=""/>
        <dsp:cNvSpPr/>
      </dsp:nvSpPr>
      <dsp:spPr>
        <a:xfrm>
          <a:off x="6255791" y="3935721"/>
          <a:ext cx="1343488" cy="586212"/>
        </a:xfrm>
        <a:custGeom>
          <a:avLst/>
          <a:gdLst/>
          <a:ahLst/>
          <a:cxnLst/>
          <a:rect l="0" t="0" r="0" b="0"/>
          <a:pathLst>
            <a:path>
              <a:moveTo>
                <a:pt x="1343488" y="0"/>
              </a:moveTo>
              <a:lnTo>
                <a:pt x="1343488" y="423514"/>
              </a:lnTo>
              <a:lnTo>
                <a:pt x="0" y="423514"/>
              </a:lnTo>
              <a:lnTo>
                <a:pt x="0" y="5862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D2D68F-3FF2-497B-AB73-57661C585718}">
      <dsp:nvSpPr>
        <dsp:cNvPr id="0" name=""/>
        <dsp:cNvSpPr/>
      </dsp:nvSpPr>
      <dsp:spPr>
        <a:xfrm>
          <a:off x="7599279" y="2216641"/>
          <a:ext cx="1318953" cy="603855"/>
        </a:xfrm>
        <a:custGeom>
          <a:avLst/>
          <a:gdLst/>
          <a:ahLst/>
          <a:cxnLst/>
          <a:rect l="0" t="0" r="0" b="0"/>
          <a:pathLst>
            <a:path>
              <a:moveTo>
                <a:pt x="1318953" y="0"/>
              </a:moveTo>
              <a:lnTo>
                <a:pt x="1318953" y="441157"/>
              </a:lnTo>
              <a:lnTo>
                <a:pt x="0" y="441157"/>
              </a:lnTo>
              <a:lnTo>
                <a:pt x="0" y="6038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AA667-D6EE-491A-A8E6-EA7BE831ECA6}">
      <dsp:nvSpPr>
        <dsp:cNvPr id="0" name=""/>
        <dsp:cNvSpPr/>
      </dsp:nvSpPr>
      <dsp:spPr>
        <a:xfrm>
          <a:off x="6256718" y="1100897"/>
          <a:ext cx="2661514" cy="563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0931"/>
              </a:lnTo>
              <a:lnTo>
                <a:pt x="2661514" y="400931"/>
              </a:lnTo>
              <a:lnTo>
                <a:pt x="2661514" y="5636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DA2A3-EF92-42B8-8CA7-7D786F3FB983}">
      <dsp:nvSpPr>
        <dsp:cNvPr id="0" name=""/>
        <dsp:cNvSpPr/>
      </dsp:nvSpPr>
      <dsp:spPr>
        <a:xfrm>
          <a:off x="3715269" y="3098382"/>
          <a:ext cx="665499" cy="418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405"/>
              </a:lnTo>
              <a:lnTo>
                <a:pt x="665499" y="255405"/>
              </a:lnTo>
              <a:lnTo>
                <a:pt x="665499" y="41810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C325D-9460-475E-9B79-93080C6F3102}">
      <dsp:nvSpPr>
        <dsp:cNvPr id="0" name=""/>
        <dsp:cNvSpPr/>
      </dsp:nvSpPr>
      <dsp:spPr>
        <a:xfrm>
          <a:off x="3715269" y="1100897"/>
          <a:ext cx="2541448" cy="882260"/>
        </a:xfrm>
        <a:custGeom>
          <a:avLst/>
          <a:gdLst/>
          <a:ahLst/>
          <a:cxnLst/>
          <a:rect l="0" t="0" r="0" b="0"/>
          <a:pathLst>
            <a:path>
              <a:moveTo>
                <a:pt x="2541448" y="0"/>
              </a:moveTo>
              <a:lnTo>
                <a:pt x="2541448" y="719562"/>
              </a:lnTo>
              <a:lnTo>
                <a:pt x="0" y="719562"/>
              </a:lnTo>
              <a:lnTo>
                <a:pt x="0" y="8822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8A9F1-320A-4579-9D8E-03B37C5D6340}">
      <dsp:nvSpPr>
        <dsp:cNvPr id="0" name=""/>
        <dsp:cNvSpPr/>
      </dsp:nvSpPr>
      <dsp:spPr>
        <a:xfrm>
          <a:off x="1116720" y="3097022"/>
          <a:ext cx="861199" cy="834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1496"/>
              </a:lnTo>
              <a:lnTo>
                <a:pt x="861199" y="671496"/>
              </a:lnTo>
              <a:lnTo>
                <a:pt x="861199" y="8341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13D843-F21C-4C19-863F-D1BD1E1305C7}">
      <dsp:nvSpPr>
        <dsp:cNvPr id="0" name=""/>
        <dsp:cNvSpPr/>
      </dsp:nvSpPr>
      <dsp:spPr>
        <a:xfrm>
          <a:off x="1116720" y="1100897"/>
          <a:ext cx="5139997" cy="880899"/>
        </a:xfrm>
        <a:custGeom>
          <a:avLst/>
          <a:gdLst/>
          <a:ahLst/>
          <a:cxnLst/>
          <a:rect l="0" t="0" r="0" b="0"/>
          <a:pathLst>
            <a:path>
              <a:moveTo>
                <a:pt x="5139997" y="0"/>
              </a:moveTo>
              <a:lnTo>
                <a:pt x="5139997" y="718201"/>
              </a:lnTo>
              <a:lnTo>
                <a:pt x="0" y="718201"/>
              </a:lnTo>
              <a:lnTo>
                <a:pt x="0" y="8808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AC6B1-2C24-4D10-9584-C958B63BB837}">
      <dsp:nvSpPr>
        <dsp:cNvPr id="0" name=""/>
        <dsp:cNvSpPr/>
      </dsp:nvSpPr>
      <dsp:spPr>
        <a:xfrm>
          <a:off x="2657606" y="733403"/>
          <a:ext cx="3599111" cy="367494"/>
        </a:xfrm>
        <a:custGeom>
          <a:avLst/>
          <a:gdLst/>
          <a:ahLst/>
          <a:cxnLst/>
          <a:rect l="0" t="0" r="0" b="0"/>
          <a:pathLst>
            <a:path>
              <a:moveTo>
                <a:pt x="3599111" y="367494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C01047-D656-4169-9366-FBE1776C4FBB}">
      <dsp:nvSpPr>
        <dsp:cNvPr id="0" name=""/>
        <dsp:cNvSpPr/>
      </dsp:nvSpPr>
      <dsp:spPr>
        <a:xfrm>
          <a:off x="5378588" y="519485"/>
          <a:ext cx="1756259" cy="5814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E3DBE0-7824-4D03-B810-412F228295AB}">
      <dsp:nvSpPr>
        <dsp:cNvPr id="0" name=""/>
        <dsp:cNvSpPr/>
      </dsp:nvSpPr>
      <dsp:spPr>
        <a:xfrm>
          <a:off x="5573728" y="704868"/>
          <a:ext cx="1756259" cy="581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>
              <a:latin typeface="Arial" panose="020B0604020202020204" pitchFamily="34" charset="0"/>
              <a:cs typeface="Arial" panose="020B0604020202020204" pitchFamily="34" charset="0"/>
            </a:rPr>
            <a:t>Členovci</a:t>
          </a:r>
          <a:endParaRPr lang="cs-CZ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90757" y="721897"/>
        <a:ext cx="1722201" cy="547353"/>
      </dsp:txXfrm>
    </dsp:sp>
    <dsp:sp modelId="{1E1857B7-3E81-4967-AEBA-B4DBE966B179}">
      <dsp:nvSpPr>
        <dsp:cNvPr id="0" name=""/>
        <dsp:cNvSpPr/>
      </dsp:nvSpPr>
      <dsp:spPr>
        <a:xfrm>
          <a:off x="1813179" y="733403"/>
          <a:ext cx="1688854" cy="5363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FA431-B76D-42EC-B06A-1A4709686728}">
      <dsp:nvSpPr>
        <dsp:cNvPr id="0" name=""/>
        <dsp:cNvSpPr/>
      </dsp:nvSpPr>
      <dsp:spPr>
        <a:xfrm>
          <a:off x="2008319" y="918786"/>
          <a:ext cx="1688854" cy="536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Arial" panose="020B0604020202020204" pitchFamily="34" charset="0"/>
              <a:cs typeface="Arial" panose="020B0604020202020204" pitchFamily="34" charset="0"/>
            </a:rPr>
            <a:t>0. Trilobiti</a:t>
          </a:r>
        </a:p>
      </dsp:txBody>
      <dsp:txXfrm>
        <a:off x="2024028" y="934495"/>
        <a:ext cx="1657436" cy="504916"/>
      </dsp:txXfrm>
    </dsp:sp>
    <dsp:sp modelId="{DB800A28-74D4-4BC5-9E33-BB493FC45BD0}">
      <dsp:nvSpPr>
        <dsp:cNvPr id="0" name=""/>
        <dsp:cNvSpPr/>
      </dsp:nvSpPr>
      <dsp:spPr>
        <a:xfrm>
          <a:off x="238590" y="1981797"/>
          <a:ext cx="1756259" cy="1115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4963F1-0B54-4086-A264-6B83DBC459C7}">
      <dsp:nvSpPr>
        <dsp:cNvPr id="0" name=""/>
        <dsp:cNvSpPr/>
      </dsp:nvSpPr>
      <dsp:spPr>
        <a:xfrm>
          <a:off x="433730" y="2167180"/>
          <a:ext cx="1756259" cy="11152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Arial" panose="020B0604020202020204" pitchFamily="34" charset="0"/>
              <a:cs typeface="Arial" panose="020B0604020202020204" pitchFamily="34" charset="0"/>
            </a:rPr>
            <a:t>1. Klepítkatci</a:t>
          </a:r>
        </a:p>
      </dsp:txBody>
      <dsp:txXfrm>
        <a:off x="466394" y="2199844"/>
        <a:ext cx="1690931" cy="1049897"/>
      </dsp:txXfrm>
    </dsp:sp>
    <dsp:sp modelId="{EF2381D4-2D68-4722-B8ED-65C3132320FA}">
      <dsp:nvSpPr>
        <dsp:cNvPr id="0" name=""/>
        <dsp:cNvSpPr/>
      </dsp:nvSpPr>
      <dsp:spPr>
        <a:xfrm>
          <a:off x="1099790" y="3931216"/>
          <a:ext cx="1756259" cy="1115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ABEA8-1BAF-4518-9776-73502707F6E3}">
      <dsp:nvSpPr>
        <dsp:cNvPr id="0" name=""/>
        <dsp:cNvSpPr/>
      </dsp:nvSpPr>
      <dsp:spPr>
        <a:xfrm>
          <a:off x="1294930" y="4116599"/>
          <a:ext cx="1756259" cy="11152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>
              <a:latin typeface="Arial" panose="020B0604020202020204" pitchFamily="34" charset="0"/>
              <a:cs typeface="Arial" panose="020B0604020202020204" pitchFamily="34" charset="0"/>
            </a:rPr>
            <a:t>Pavouk, Štír, Klíště …</a:t>
          </a:r>
        </a:p>
      </dsp:txBody>
      <dsp:txXfrm>
        <a:off x="1327594" y="4149263"/>
        <a:ext cx="1690931" cy="1049897"/>
      </dsp:txXfrm>
    </dsp:sp>
    <dsp:sp modelId="{2994DF2E-2822-4897-9F59-76416F6B3875}">
      <dsp:nvSpPr>
        <dsp:cNvPr id="0" name=""/>
        <dsp:cNvSpPr/>
      </dsp:nvSpPr>
      <dsp:spPr>
        <a:xfrm>
          <a:off x="2837139" y="1983157"/>
          <a:ext cx="1756259" cy="1115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4E443D-85E8-4620-9C73-9F45E3ABF690}">
      <dsp:nvSpPr>
        <dsp:cNvPr id="0" name=""/>
        <dsp:cNvSpPr/>
      </dsp:nvSpPr>
      <dsp:spPr>
        <a:xfrm>
          <a:off x="3032279" y="2168540"/>
          <a:ext cx="1756259" cy="11152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Arial" panose="020B0604020202020204" pitchFamily="34" charset="0"/>
              <a:cs typeface="Arial" panose="020B0604020202020204" pitchFamily="34" charset="0"/>
            </a:rPr>
            <a:t>2. Korýši</a:t>
          </a:r>
        </a:p>
      </dsp:txBody>
      <dsp:txXfrm>
        <a:off x="3064943" y="2201204"/>
        <a:ext cx="1690931" cy="1049897"/>
      </dsp:txXfrm>
    </dsp:sp>
    <dsp:sp modelId="{73713F57-D52B-48CE-B76A-4DEF4883C9F2}">
      <dsp:nvSpPr>
        <dsp:cNvPr id="0" name=""/>
        <dsp:cNvSpPr/>
      </dsp:nvSpPr>
      <dsp:spPr>
        <a:xfrm>
          <a:off x="3502639" y="3516486"/>
          <a:ext cx="1756259" cy="1115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B6E63A-0991-4CBF-9D34-9FAEB677B354}">
      <dsp:nvSpPr>
        <dsp:cNvPr id="0" name=""/>
        <dsp:cNvSpPr/>
      </dsp:nvSpPr>
      <dsp:spPr>
        <a:xfrm>
          <a:off x="3697779" y="3701869"/>
          <a:ext cx="1756259" cy="11152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>
              <a:latin typeface="Arial" panose="020B0604020202020204" pitchFamily="34" charset="0"/>
              <a:cs typeface="Arial" panose="020B0604020202020204" pitchFamily="34" charset="0"/>
            </a:rPr>
            <a:t>Rak, Krab, Kreveta …</a:t>
          </a:r>
        </a:p>
      </dsp:txBody>
      <dsp:txXfrm>
        <a:off x="3730443" y="3734533"/>
        <a:ext cx="1690931" cy="1049897"/>
      </dsp:txXfrm>
    </dsp:sp>
    <dsp:sp modelId="{E66E4ADF-9C3F-4D75-80F1-5E4E9E5D2A76}">
      <dsp:nvSpPr>
        <dsp:cNvPr id="0" name=""/>
        <dsp:cNvSpPr/>
      </dsp:nvSpPr>
      <dsp:spPr>
        <a:xfrm>
          <a:off x="8040102" y="1664526"/>
          <a:ext cx="1756259" cy="5521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D568A0-73DE-41B6-839C-34B3C45D1984}">
      <dsp:nvSpPr>
        <dsp:cNvPr id="0" name=""/>
        <dsp:cNvSpPr/>
      </dsp:nvSpPr>
      <dsp:spPr>
        <a:xfrm>
          <a:off x="8235242" y="1849909"/>
          <a:ext cx="1756259" cy="5521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Arial" panose="020B0604020202020204" pitchFamily="34" charset="0"/>
              <a:cs typeface="Arial" panose="020B0604020202020204" pitchFamily="34" charset="0"/>
            </a:rPr>
            <a:t>3. Vzdušnicovci</a:t>
          </a:r>
        </a:p>
      </dsp:txBody>
      <dsp:txXfrm>
        <a:off x="8251413" y="1866080"/>
        <a:ext cx="1723917" cy="519772"/>
      </dsp:txXfrm>
    </dsp:sp>
    <dsp:sp modelId="{1B70745E-C2C6-40E9-9AD6-4D7334319A1F}">
      <dsp:nvSpPr>
        <dsp:cNvPr id="0" name=""/>
        <dsp:cNvSpPr/>
      </dsp:nvSpPr>
      <dsp:spPr>
        <a:xfrm>
          <a:off x="6721149" y="2820496"/>
          <a:ext cx="1756259" cy="1115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17D256-B0E9-4F5E-AA74-EDDB7E35B24A}">
      <dsp:nvSpPr>
        <dsp:cNvPr id="0" name=""/>
        <dsp:cNvSpPr/>
      </dsp:nvSpPr>
      <dsp:spPr>
        <a:xfrm>
          <a:off x="6916289" y="3005879"/>
          <a:ext cx="1756259" cy="11152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>
              <a:latin typeface="Arial" panose="020B0604020202020204" pitchFamily="34" charset="0"/>
              <a:cs typeface="Arial" panose="020B0604020202020204" pitchFamily="34" charset="0"/>
            </a:rPr>
            <a:t>Hmyz</a:t>
          </a:r>
        </a:p>
      </dsp:txBody>
      <dsp:txXfrm>
        <a:off x="6948953" y="3038543"/>
        <a:ext cx="1690931" cy="1049897"/>
      </dsp:txXfrm>
    </dsp:sp>
    <dsp:sp modelId="{BB79E388-DC9F-43CE-8742-570B73155696}">
      <dsp:nvSpPr>
        <dsp:cNvPr id="0" name=""/>
        <dsp:cNvSpPr/>
      </dsp:nvSpPr>
      <dsp:spPr>
        <a:xfrm>
          <a:off x="5377661" y="4521934"/>
          <a:ext cx="1756259" cy="1115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197820-3A78-4310-8F8C-B6F50C0F7E56}">
      <dsp:nvSpPr>
        <dsp:cNvPr id="0" name=""/>
        <dsp:cNvSpPr/>
      </dsp:nvSpPr>
      <dsp:spPr>
        <a:xfrm>
          <a:off x="5572801" y="4707317"/>
          <a:ext cx="1756259" cy="11152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>
              <a:latin typeface="Arial" panose="020B0604020202020204" pitchFamily="34" charset="0"/>
              <a:cs typeface="Arial" panose="020B0604020202020204" pitchFamily="34" charset="0"/>
            </a:rPr>
            <a:t>S proměnou dokonalou</a:t>
          </a:r>
        </a:p>
      </dsp:txBody>
      <dsp:txXfrm>
        <a:off x="5605465" y="4739981"/>
        <a:ext cx="1690931" cy="1049897"/>
      </dsp:txXfrm>
    </dsp:sp>
    <dsp:sp modelId="{3CCC4144-B7AF-4AF2-8D66-CDB5400C0F3B}">
      <dsp:nvSpPr>
        <dsp:cNvPr id="0" name=""/>
        <dsp:cNvSpPr/>
      </dsp:nvSpPr>
      <dsp:spPr>
        <a:xfrm>
          <a:off x="7861350" y="4521934"/>
          <a:ext cx="1756259" cy="1115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82D410-4AB8-45B1-9F44-54BE66B4952F}">
      <dsp:nvSpPr>
        <dsp:cNvPr id="0" name=""/>
        <dsp:cNvSpPr/>
      </dsp:nvSpPr>
      <dsp:spPr>
        <a:xfrm>
          <a:off x="8056490" y="4707317"/>
          <a:ext cx="1756259" cy="11152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>
              <a:latin typeface="Arial" panose="020B0604020202020204" pitchFamily="34" charset="0"/>
              <a:cs typeface="Arial" panose="020B0604020202020204" pitchFamily="34" charset="0"/>
            </a:rPr>
            <a:t>S proměnou nedokonalou</a:t>
          </a:r>
        </a:p>
      </dsp:txBody>
      <dsp:txXfrm>
        <a:off x="8089154" y="4739981"/>
        <a:ext cx="1690931" cy="1049897"/>
      </dsp:txXfrm>
    </dsp:sp>
    <dsp:sp modelId="{4F4416DD-ECC0-42CE-95A0-D3ACF772734D}">
      <dsp:nvSpPr>
        <dsp:cNvPr id="0" name=""/>
        <dsp:cNvSpPr/>
      </dsp:nvSpPr>
      <dsp:spPr>
        <a:xfrm>
          <a:off x="8908434" y="2754943"/>
          <a:ext cx="1756259" cy="1115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D66C1-4BF0-4FB2-A4A1-A92FAAA93A31}">
      <dsp:nvSpPr>
        <dsp:cNvPr id="0" name=""/>
        <dsp:cNvSpPr/>
      </dsp:nvSpPr>
      <dsp:spPr>
        <a:xfrm>
          <a:off x="9103574" y="2940326"/>
          <a:ext cx="1756259" cy="11152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>
              <a:latin typeface="Arial" panose="020B0604020202020204" pitchFamily="34" charset="0"/>
              <a:cs typeface="Arial" panose="020B0604020202020204" pitchFamily="34" charset="0"/>
            </a:rPr>
            <a:t>Stonožky, Mnohonožky</a:t>
          </a:r>
        </a:p>
      </dsp:txBody>
      <dsp:txXfrm>
        <a:off x="9136238" y="2972990"/>
        <a:ext cx="1690931" cy="10498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5B9A9-7E64-44A2-A3FD-516A1374082B}">
      <dsp:nvSpPr>
        <dsp:cNvPr id="0" name=""/>
        <dsp:cNvSpPr/>
      </dsp:nvSpPr>
      <dsp:spPr>
        <a:xfrm>
          <a:off x="2032000" y="4294293"/>
          <a:ext cx="400304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987DF-45EE-4FF0-B492-D8540A477488}">
      <dsp:nvSpPr>
        <dsp:cNvPr id="0" name=""/>
        <dsp:cNvSpPr/>
      </dsp:nvSpPr>
      <dsp:spPr>
        <a:xfrm>
          <a:off x="2032000" y="3306741"/>
          <a:ext cx="3332479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B2458-0BDF-41C9-8BB9-2C1D9E632A6E}">
      <dsp:nvSpPr>
        <dsp:cNvPr id="0" name=""/>
        <dsp:cNvSpPr/>
      </dsp:nvSpPr>
      <dsp:spPr>
        <a:xfrm>
          <a:off x="2032000" y="2111925"/>
          <a:ext cx="3332479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16FFF-4A05-47A0-BD5A-2AD1959851F7}">
      <dsp:nvSpPr>
        <dsp:cNvPr id="0" name=""/>
        <dsp:cNvSpPr/>
      </dsp:nvSpPr>
      <dsp:spPr>
        <a:xfrm>
          <a:off x="2032000" y="1124373"/>
          <a:ext cx="400304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773E1A-9A96-4140-86C4-E145450FCB77}">
      <dsp:nvSpPr>
        <dsp:cNvPr id="0" name=""/>
        <dsp:cNvSpPr/>
      </dsp:nvSpPr>
      <dsp:spPr>
        <a:xfrm>
          <a:off x="0" y="677333"/>
          <a:ext cx="4064000" cy="40640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09F564-00EB-4406-9754-610758EDF946}">
      <dsp:nvSpPr>
        <dsp:cNvPr id="0" name=""/>
        <dsp:cNvSpPr/>
      </dsp:nvSpPr>
      <dsp:spPr>
        <a:xfrm>
          <a:off x="731520" y="2835317"/>
          <a:ext cx="2600960" cy="13411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500" kern="1200"/>
        </a:p>
      </dsp:txBody>
      <dsp:txXfrm>
        <a:off x="731520" y="2835317"/>
        <a:ext cx="2600960" cy="1341120"/>
      </dsp:txXfrm>
    </dsp:sp>
    <dsp:sp modelId="{B61EA54B-D36F-4BF8-BC01-681E1BC51693}">
      <dsp:nvSpPr>
        <dsp:cNvPr id="0" name=""/>
        <dsp:cNvSpPr/>
      </dsp:nvSpPr>
      <dsp:spPr>
        <a:xfrm>
          <a:off x="5588000" y="677333"/>
          <a:ext cx="894080" cy="89408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391094-26EC-44AA-9297-491778F29E91}">
      <dsp:nvSpPr>
        <dsp:cNvPr id="0" name=""/>
        <dsp:cNvSpPr/>
      </dsp:nvSpPr>
      <dsp:spPr>
        <a:xfrm>
          <a:off x="6482080" y="677333"/>
          <a:ext cx="1645919" cy="894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0" rIns="125730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Pavouci</a:t>
          </a:r>
        </a:p>
      </dsp:txBody>
      <dsp:txXfrm>
        <a:off x="6482080" y="677333"/>
        <a:ext cx="1645919" cy="894080"/>
      </dsp:txXfrm>
    </dsp:sp>
    <dsp:sp modelId="{121C6313-6C4B-42AF-BF67-35D2E524AAC6}">
      <dsp:nvSpPr>
        <dsp:cNvPr id="0" name=""/>
        <dsp:cNvSpPr/>
      </dsp:nvSpPr>
      <dsp:spPr>
        <a:xfrm>
          <a:off x="4917439" y="1664885"/>
          <a:ext cx="894080" cy="89408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2987DE-0802-4AC4-8196-E93577159E42}">
      <dsp:nvSpPr>
        <dsp:cNvPr id="0" name=""/>
        <dsp:cNvSpPr/>
      </dsp:nvSpPr>
      <dsp:spPr>
        <a:xfrm>
          <a:off x="5811519" y="1664885"/>
          <a:ext cx="1013460" cy="894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0" rIns="125730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Štíři</a:t>
          </a:r>
        </a:p>
      </dsp:txBody>
      <dsp:txXfrm>
        <a:off x="5811519" y="1664885"/>
        <a:ext cx="1013460" cy="894080"/>
      </dsp:txXfrm>
    </dsp:sp>
    <dsp:sp modelId="{31E48FE0-34B7-4521-A807-34929FE152A7}">
      <dsp:nvSpPr>
        <dsp:cNvPr id="0" name=""/>
        <dsp:cNvSpPr/>
      </dsp:nvSpPr>
      <dsp:spPr>
        <a:xfrm>
          <a:off x="4917439" y="2859701"/>
          <a:ext cx="894080" cy="89408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94EF24-66A6-40A8-8F17-C6823D7C06B7}">
      <dsp:nvSpPr>
        <dsp:cNvPr id="0" name=""/>
        <dsp:cNvSpPr/>
      </dsp:nvSpPr>
      <dsp:spPr>
        <a:xfrm>
          <a:off x="5811519" y="2859701"/>
          <a:ext cx="1599819" cy="894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0" rIns="125730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>
              <a:latin typeface="Times New Roman" panose="02020603050405020304" pitchFamily="18" charset="0"/>
              <a:cs typeface="Times New Roman" panose="02020603050405020304" pitchFamily="18" charset="0"/>
            </a:rPr>
            <a:t>Roztoči</a:t>
          </a:r>
        </a:p>
      </dsp:txBody>
      <dsp:txXfrm>
        <a:off x="5811519" y="2859701"/>
        <a:ext cx="1599819" cy="894080"/>
      </dsp:txXfrm>
    </dsp:sp>
    <dsp:sp modelId="{2A2EB469-B11C-46E1-B3E7-FE4B14083775}">
      <dsp:nvSpPr>
        <dsp:cNvPr id="0" name=""/>
        <dsp:cNvSpPr/>
      </dsp:nvSpPr>
      <dsp:spPr>
        <a:xfrm>
          <a:off x="5588000" y="3847253"/>
          <a:ext cx="894080" cy="89408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E96CD-D5AF-418D-AB8A-A3DB33E6585E}">
      <dsp:nvSpPr>
        <dsp:cNvPr id="0" name=""/>
        <dsp:cNvSpPr/>
      </dsp:nvSpPr>
      <dsp:spPr>
        <a:xfrm>
          <a:off x="6482080" y="3847253"/>
          <a:ext cx="1645919" cy="894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0" rIns="125730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Klíšťata</a:t>
          </a:r>
        </a:p>
      </dsp:txBody>
      <dsp:txXfrm>
        <a:off x="6482080" y="3847253"/>
        <a:ext cx="1645919" cy="894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13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02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02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31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4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59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8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19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93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0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4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-uBU7Spe1s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hyperlink" Target="https://www.youtube.com/watch?v=iWCAA6YSLk4" TargetMode="Externa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Joachim%20Barrande%20-%20ztracen&#225;%20mo&#345;e,%20dokument%202019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3A1188B-F6D0-454F-8265-790DD27A8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Jaká jsou úskalí pavoučího sexu? | Víte...? | věda.muni.cz">
            <a:extLst>
              <a:ext uri="{FF2B5EF4-FFF2-40B4-BE49-F238E27FC236}">
                <a16:creationId xmlns:a16="http://schemas.microsoft.com/office/drawing/2014/main" id="{83024545-D315-85C8-99D5-E09B775A58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" r="985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E1508670-65E0-4939-8E5D-98D071CA1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57046">
            <a:off x="573248" y="3706052"/>
            <a:ext cx="5987424" cy="3046181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1601" h="725962">
                <a:moveTo>
                  <a:pt x="284667" y="725962"/>
                </a:moveTo>
                <a:cubicBezTo>
                  <a:pt x="313242" y="686910"/>
                  <a:pt x="340657" y="666797"/>
                  <a:pt x="430018" y="637285"/>
                </a:cubicBezTo>
                <a:cubicBezTo>
                  <a:pt x="519379" y="607773"/>
                  <a:pt x="700342" y="633664"/>
                  <a:pt x="820834" y="548891"/>
                </a:cubicBezTo>
                <a:cubicBezTo>
                  <a:pt x="941325" y="464119"/>
                  <a:pt x="978945" y="348264"/>
                  <a:pt x="954560" y="257809"/>
                </a:cubicBezTo>
                <a:cubicBezTo>
                  <a:pt x="930175" y="167354"/>
                  <a:pt x="880075" y="31018"/>
                  <a:pt x="674525" y="6158"/>
                </a:cubicBezTo>
                <a:cubicBezTo>
                  <a:pt x="468976" y="-18702"/>
                  <a:pt x="105460" y="25908"/>
                  <a:pt x="15300" y="247141"/>
                </a:cubicBezTo>
                <a:cubicBezTo>
                  <a:pt x="-20133" y="410209"/>
                  <a:pt x="-9465" y="576801"/>
                  <a:pt x="217325" y="651191"/>
                </a:cubicBezTo>
                <a:cubicBezTo>
                  <a:pt x="270475" y="669193"/>
                  <a:pt x="284667" y="725962"/>
                  <a:pt x="284667" y="725962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BA680864-F353-4128-88F8-98E04FD76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57046">
            <a:off x="544220" y="3754346"/>
            <a:ext cx="5987424" cy="3046181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1601" h="725962">
                <a:moveTo>
                  <a:pt x="284667" y="725962"/>
                </a:moveTo>
                <a:cubicBezTo>
                  <a:pt x="313242" y="686910"/>
                  <a:pt x="340657" y="666797"/>
                  <a:pt x="430018" y="637285"/>
                </a:cubicBezTo>
                <a:cubicBezTo>
                  <a:pt x="519379" y="607773"/>
                  <a:pt x="700342" y="633664"/>
                  <a:pt x="820834" y="548891"/>
                </a:cubicBezTo>
                <a:cubicBezTo>
                  <a:pt x="941325" y="464119"/>
                  <a:pt x="978945" y="348264"/>
                  <a:pt x="954560" y="257809"/>
                </a:cubicBezTo>
                <a:cubicBezTo>
                  <a:pt x="930175" y="167354"/>
                  <a:pt x="880075" y="31018"/>
                  <a:pt x="674525" y="6158"/>
                </a:cubicBezTo>
                <a:cubicBezTo>
                  <a:pt x="468976" y="-18702"/>
                  <a:pt x="105460" y="25908"/>
                  <a:pt x="15300" y="247141"/>
                </a:cubicBezTo>
                <a:cubicBezTo>
                  <a:pt x="-20133" y="410209"/>
                  <a:pt x="-9465" y="576801"/>
                  <a:pt x="217325" y="651191"/>
                </a:cubicBezTo>
                <a:cubicBezTo>
                  <a:pt x="270475" y="669193"/>
                  <a:pt x="284667" y="725962"/>
                  <a:pt x="284667" y="725962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BA502C-294E-3305-EF54-584A2C729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1351" y="3911629"/>
            <a:ext cx="5112754" cy="1410919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i="0" dirty="0">
                <a:effectLst/>
                <a:latin typeface="Arial Black" panose="020B0A04020102020204" pitchFamily="34" charset="0"/>
              </a:rPr>
              <a:t>KMEN</a:t>
            </a:r>
            <a:br>
              <a:rPr lang="cs-CZ" i="0" dirty="0">
                <a:effectLst/>
                <a:latin typeface="Arial Black" panose="020B0A04020102020204" pitchFamily="34" charset="0"/>
              </a:rPr>
            </a:br>
            <a:r>
              <a:rPr lang="cs-CZ" i="0" dirty="0">
                <a:effectLst/>
                <a:latin typeface="Arial Black" panose="020B0A04020102020204" pitchFamily="34" charset="0"/>
              </a:rPr>
              <a:t>Členovci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6F184E6-B579-799B-1965-2CA3BD8F97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2572" y="5282141"/>
            <a:ext cx="5390311" cy="83414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Největší kmen živočišné říše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až 1 milion druhů</a:t>
            </a:r>
          </a:p>
        </p:txBody>
      </p:sp>
    </p:spTree>
    <p:extLst>
      <p:ext uri="{BB962C8B-B14F-4D97-AF65-F5344CB8AC3E}">
        <p14:creationId xmlns:p14="http://schemas.microsoft.com/office/powerpoint/2010/main" val="226767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1" name="Rectangle 4120">
            <a:extLst>
              <a:ext uri="{FF2B5EF4-FFF2-40B4-BE49-F238E27FC236}">
                <a16:creationId xmlns:a16="http://schemas.microsoft.com/office/drawing/2014/main" id="{E7B74E81-276A-4BF8-9D74-BF6C44B2E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Největší pavouk Evropy slíďák tatarský v Zoo Praha – Sciencemag.cz">
            <a:extLst>
              <a:ext uri="{FF2B5EF4-FFF2-40B4-BE49-F238E27FC236}">
                <a16:creationId xmlns:a16="http://schemas.microsoft.com/office/drawing/2014/main" id="{2F8BFD61-3312-8805-FDD9-BE1699F684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" b="12530"/>
          <a:stretch/>
        </p:blipFill>
        <p:spPr bwMode="auto">
          <a:xfrm>
            <a:off x="19" y="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3" name="Freeform: Shape 4122">
            <a:extLst>
              <a:ext uri="{FF2B5EF4-FFF2-40B4-BE49-F238E27FC236}">
                <a16:creationId xmlns:a16="http://schemas.microsoft.com/office/drawing/2014/main" id="{19C537B0-73BE-41E7-8BD7-CC603DD2B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1470" y="1689814"/>
            <a:ext cx="6140530" cy="4647338"/>
          </a:xfrm>
          <a:custGeom>
            <a:avLst/>
            <a:gdLst>
              <a:gd name="connsiteX0" fmla="*/ 3354001 w 6140530"/>
              <a:gd name="connsiteY0" fmla="*/ 1219 h 4626714"/>
              <a:gd name="connsiteX1" fmla="*/ 4854691 w 6140530"/>
              <a:gd name="connsiteY1" fmla="*/ 125683 h 4626714"/>
              <a:gd name="connsiteX2" fmla="*/ 6093602 w 6140530"/>
              <a:gd name="connsiteY2" fmla="*/ 1013600 h 4626714"/>
              <a:gd name="connsiteX3" fmla="*/ 6140530 w 6140530"/>
              <a:gd name="connsiteY3" fmla="*/ 1110875 h 4626714"/>
              <a:gd name="connsiteX4" fmla="*/ 6140530 w 6140530"/>
              <a:gd name="connsiteY4" fmla="*/ 3914197 h 4626714"/>
              <a:gd name="connsiteX5" fmla="*/ 6123285 w 6140530"/>
              <a:gd name="connsiteY5" fmla="*/ 3940855 h 4626714"/>
              <a:gd name="connsiteX6" fmla="*/ 6022119 w 6140530"/>
              <a:gd name="connsiteY6" fmla="*/ 4052713 h 4626714"/>
              <a:gd name="connsiteX7" fmla="*/ 2791676 w 6140530"/>
              <a:gd name="connsiteY7" fmla="*/ 4623624 h 4626714"/>
              <a:gd name="connsiteX8" fmla="*/ 0 w 6140530"/>
              <a:gd name="connsiteY8" fmla="*/ 4180103 h 4626714"/>
              <a:gd name="connsiteX9" fmla="*/ 486444 w 6140530"/>
              <a:gd name="connsiteY9" fmla="*/ 3598665 h 4626714"/>
              <a:gd name="connsiteX10" fmla="*/ 701119 w 6140530"/>
              <a:gd name="connsiteY10" fmla="*/ 1679227 h 4626714"/>
              <a:gd name="connsiteX11" fmla="*/ 3354001 w 6140530"/>
              <a:gd name="connsiteY11" fmla="*/ 1219 h 4626714"/>
              <a:gd name="connsiteX0" fmla="*/ 3354001 w 6140530"/>
              <a:gd name="connsiteY0" fmla="*/ 1219 h 4647338"/>
              <a:gd name="connsiteX1" fmla="*/ 4854691 w 6140530"/>
              <a:gd name="connsiteY1" fmla="*/ 125683 h 4647338"/>
              <a:gd name="connsiteX2" fmla="*/ 6093602 w 6140530"/>
              <a:gd name="connsiteY2" fmla="*/ 1013600 h 4647338"/>
              <a:gd name="connsiteX3" fmla="*/ 6140530 w 6140530"/>
              <a:gd name="connsiteY3" fmla="*/ 1110875 h 4647338"/>
              <a:gd name="connsiteX4" fmla="*/ 6140530 w 6140530"/>
              <a:gd name="connsiteY4" fmla="*/ 3914197 h 4647338"/>
              <a:gd name="connsiteX5" fmla="*/ 6123285 w 6140530"/>
              <a:gd name="connsiteY5" fmla="*/ 3940855 h 4647338"/>
              <a:gd name="connsiteX6" fmla="*/ 6022119 w 6140530"/>
              <a:gd name="connsiteY6" fmla="*/ 4052713 h 4647338"/>
              <a:gd name="connsiteX7" fmla="*/ 2791676 w 6140530"/>
              <a:gd name="connsiteY7" fmla="*/ 4623624 h 4647338"/>
              <a:gd name="connsiteX8" fmla="*/ 0 w 6140530"/>
              <a:gd name="connsiteY8" fmla="*/ 4180103 h 4647338"/>
              <a:gd name="connsiteX9" fmla="*/ 486444 w 6140530"/>
              <a:gd name="connsiteY9" fmla="*/ 3598665 h 4647338"/>
              <a:gd name="connsiteX10" fmla="*/ 701119 w 6140530"/>
              <a:gd name="connsiteY10" fmla="*/ 1679227 h 4647338"/>
              <a:gd name="connsiteX11" fmla="*/ 3354001 w 6140530"/>
              <a:gd name="connsiteY11" fmla="*/ 1219 h 4647338"/>
              <a:gd name="connsiteX0" fmla="*/ 3354001 w 6140530"/>
              <a:gd name="connsiteY0" fmla="*/ 1219 h 4647338"/>
              <a:gd name="connsiteX1" fmla="*/ 4854691 w 6140530"/>
              <a:gd name="connsiteY1" fmla="*/ 125683 h 4647338"/>
              <a:gd name="connsiteX2" fmla="*/ 6093602 w 6140530"/>
              <a:gd name="connsiteY2" fmla="*/ 1013600 h 4647338"/>
              <a:gd name="connsiteX3" fmla="*/ 6140530 w 6140530"/>
              <a:gd name="connsiteY3" fmla="*/ 1110875 h 4647338"/>
              <a:gd name="connsiteX4" fmla="*/ 6140530 w 6140530"/>
              <a:gd name="connsiteY4" fmla="*/ 3914197 h 4647338"/>
              <a:gd name="connsiteX5" fmla="*/ 6123285 w 6140530"/>
              <a:gd name="connsiteY5" fmla="*/ 3940855 h 4647338"/>
              <a:gd name="connsiteX6" fmla="*/ 6022119 w 6140530"/>
              <a:gd name="connsiteY6" fmla="*/ 4052713 h 4647338"/>
              <a:gd name="connsiteX7" fmla="*/ 2791676 w 6140530"/>
              <a:gd name="connsiteY7" fmla="*/ 4623624 h 4647338"/>
              <a:gd name="connsiteX8" fmla="*/ 0 w 6140530"/>
              <a:gd name="connsiteY8" fmla="*/ 4180103 h 4647338"/>
              <a:gd name="connsiteX9" fmla="*/ 486444 w 6140530"/>
              <a:gd name="connsiteY9" fmla="*/ 3598665 h 4647338"/>
              <a:gd name="connsiteX10" fmla="*/ 701119 w 6140530"/>
              <a:gd name="connsiteY10" fmla="*/ 1679227 h 4647338"/>
              <a:gd name="connsiteX11" fmla="*/ 3354001 w 6140530"/>
              <a:gd name="connsiteY11" fmla="*/ 1219 h 464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40530" h="4647338">
                <a:moveTo>
                  <a:pt x="3354001" y="1219"/>
                </a:moveTo>
                <a:cubicBezTo>
                  <a:pt x="4004435" y="-11736"/>
                  <a:pt x="4587960" y="81931"/>
                  <a:pt x="4854691" y="125683"/>
                </a:cubicBezTo>
                <a:cubicBezTo>
                  <a:pt x="5569674" y="248878"/>
                  <a:pt x="5884365" y="614355"/>
                  <a:pt x="6093602" y="1013600"/>
                </a:cubicBezTo>
                <a:lnTo>
                  <a:pt x="6140530" y="1110875"/>
                </a:lnTo>
                <a:lnTo>
                  <a:pt x="6140530" y="3914197"/>
                </a:lnTo>
                <a:lnTo>
                  <a:pt x="6123285" y="3940855"/>
                </a:lnTo>
                <a:cubicBezTo>
                  <a:pt x="6092119" y="3981849"/>
                  <a:pt x="6058441" y="4019304"/>
                  <a:pt x="6022119" y="4052713"/>
                </a:cubicBezTo>
                <a:cubicBezTo>
                  <a:pt x="5440967" y="4587251"/>
                  <a:pt x="4022382" y="4706012"/>
                  <a:pt x="2791676" y="4623624"/>
                </a:cubicBezTo>
                <a:cubicBezTo>
                  <a:pt x="1788243" y="4556450"/>
                  <a:pt x="990667" y="4345015"/>
                  <a:pt x="0" y="4180103"/>
                </a:cubicBezTo>
                <a:cubicBezTo>
                  <a:pt x="0" y="4180103"/>
                  <a:pt x="445100" y="4042167"/>
                  <a:pt x="486444" y="3598665"/>
                </a:cubicBezTo>
                <a:cubicBezTo>
                  <a:pt x="526106" y="3207312"/>
                  <a:pt x="513958" y="2340421"/>
                  <a:pt x="701119" y="1679227"/>
                </a:cubicBezTo>
                <a:cubicBezTo>
                  <a:pt x="1000026" y="340576"/>
                  <a:pt x="2269944" y="22811"/>
                  <a:pt x="3354001" y="12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25" name="Freeform: Shape 4124">
            <a:extLst>
              <a:ext uri="{FF2B5EF4-FFF2-40B4-BE49-F238E27FC236}">
                <a16:creationId xmlns:a16="http://schemas.microsoft.com/office/drawing/2014/main" id="{5757CFF1-20F6-4EF6-83FA-264F652F4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47219">
            <a:off x="6227678" y="1604682"/>
            <a:ext cx="6095974" cy="4725794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47652"/>
              <a:gd name="connsiteY0" fmla="*/ 731902 h 764135"/>
              <a:gd name="connsiteX1" fmla="*/ 373741 w 847652"/>
              <a:gd name="connsiteY1" fmla="*/ 757848 h 764135"/>
              <a:gd name="connsiteX2" fmla="*/ 812900 w 847652"/>
              <a:gd name="connsiteY2" fmla="*/ 492088 h 764135"/>
              <a:gd name="connsiteX3" fmla="*/ 794101 w 847652"/>
              <a:gd name="connsiteY3" fmla="*/ 187195 h 764135"/>
              <a:gd name="connsiteX4" fmla="*/ 588282 w 847652"/>
              <a:gd name="connsiteY4" fmla="*/ 3537 h 764135"/>
              <a:gd name="connsiteX5" fmla="*/ 59263 w 847652"/>
              <a:gd name="connsiteY5" fmla="*/ 319863 h 764135"/>
              <a:gd name="connsiteX6" fmla="*/ 56596 w 847652"/>
              <a:gd name="connsiteY6" fmla="*/ 630854 h 764135"/>
              <a:gd name="connsiteX7" fmla="*/ 0 w 847652"/>
              <a:gd name="connsiteY7" fmla="*/ 731902 h 764135"/>
              <a:gd name="connsiteX0" fmla="*/ 0 w 843619"/>
              <a:gd name="connsiteY0" fmla="*/ 731902 h 766005"/>
              <a:gd name="connsiteX1" fmla="*/ 373741 w 843619"/>
              <a:gd name="connsiteY1" fmla="*/ 757848 h 766005"/>
              <a:gd name="connsiteX2" fmla="*/ 807052 w 843619"/>
              <a:gd name="connsiteY2" fmla="*/ 579654 h 766005"/>
              <a:gd name="connsiteX3" fmla="*/ 794101 w 843619"/>
              <a:gd name="connsiteY3" fmla="*/ 187195 h 766005"/>
              <a:gd name="connsiteX4" fmla="*/ 588282 w 843619"/>
              <a:gd name="connsiteY4" fmla="*/ 3537 h 766005"/>
              <a:gd name="connsiteX5" fmla="*/ 59263 w 843619"/>
              <a:gd name="connsiteY5" fmla="*/ 319863 h 766005"/>
              <a:gd name="connsiteX6" fmla="*/ 56596 w 843619"/>
              <a:gd name="connsiteY6" fmla="*/ 630854 h 766005"/>
              <a:gd name="connsiteX7" fmla="*/ 0 w 843619"/>
              <a:gd name="connsiteY7" fmla="*/ 731902 h 766005"/>
              <a:gd name="connsiteX0" fmla="*/ 0 w 838949"/>
              <a:gd name="connsiteY0" fmla="*/ 731902 h 764478"/>
              <a:gd name="connsiteX1" fmla="*/ 373741 w 838949"/>
              <a:gd name="connsiteY1" fmla="*/ 757848 h 764478"/>
              <a:gd name="connsiteX2" fmla="*/ 799956 w 838949"/>
              <a:gd name="connsiteY2" fmla="*/ 602289 h 764478"/>
              <a:gd name="connsiteX3" fmla="*/ 794101 w 838949"/>
              <a:gd name="connsiteY3" fmla="*/ 187195 h 764478"/>
              <a:gd name="connsiteX4" fmla="*/ 588282 w 838949"/>
              <a:gd name="connsiteY4" fmla="*/ 3537 h 764478"/>
              <a:gd name="connsiteX5" fmla="*/ 59263 w 838949"/>
              <a:gd name="connsiteY5" fmla="*/ 319863 h 764478"/>
              <a:gd name="connsiteX6" fmla="*/ 56596 w 838949"/>
              <a:gd name="connsiteY6" fmla="*/ 630854 h 764478"/>
              <a:gd name="connsiteX7" fmla="*/ 0 w 838949"/>
              <a:gd name="connsiteY7" fmla="*/ 731902 h 764478"/>
              <a:gd name="connsiteX0" fmla="*/ 0 w 844858"/>
              <a:gd name="connsiteY0" fmla="*/ 731902 h 764478"/>
              <a:gd name="connsiteX1" fmla="*/ 373741 w 844858"/>
              <a:gd name="connsiteY1" fmla="*/ 757848 h 764478"/>
              <a:gd name="connsiteX2" fmla="*/ 799956 w 844858"/>
              <a:gd name="connsiteY2" fmla="*/ 602289 h 764478"/>
              <a:gd name="connsiteX3" fmla="*/ 794101 w 844858"/>
              <a:gd name="connsiteY3" fmla="*/ 187195 h 764478"/>
              <a:gd name="connsiteX4" fmla="*/ 588282 w 844858"/>
              <a:gd name="connsiteY4" fmla="*/ 3537 h 764478"/>
              <a:gd name="connsiteX5" fmla="*/ 59263 w 844858"/>
              <a:gd name="connsiteY5" fmla="*/ 319863 h 764478"/>
              <a:gd name="connsiteX6" fmla="*/ 56596 w 844858"/>
              <a:gd name="connsiteY6" fmla="*/ 630854 h 764478"/>
              <a:gd name="connsiteX7" fmla="*/ 0 w 844858"/>
              <a:gd name="connsiteY7" fmla="*/ 731902 h 764478"/>
              <a:gd name="connsiteX0" fmla="*/ 0 w 841989"/>
              <a:gd name="connsiteY0" fmla="*/ 731902 h 763721"/>
              <a:gd name="connsiteX1" fmla="*/ 373741 w 841989"/>
              <a:gd name="connsiteY1" fmla="*/ 757848 h 763721"/>
              <a:gd name="connsiteX2" fmla="*/ 795517 w 841989"/>
              <a:gd name="connsiteY2" fmla="*/ 613716 h 763721"/>
              <a:gd name="connsiteX3" fmla="*/ 794101 w 841989"/>
              <a:gd name="connsiteY3" fmla="*/ 187195 h 763721"/>
              <a:gd name="connsiteX4" fmla="*/ 588282 w 841989"/>
              <a:gd name="connsiteY4" fmla="*/ 3537 h 763721"/>
              <a:gd name="connsiteX5" fmla="*/ 59263 w 841989"/>
              <a:gd name="connsiteY5" fmla="*/ 319863 h 763721"/>
              <a:gd name="connsiteX6" fmla="*/ 56596 w 841989"/>
              <a:gd name="connsiteY6" fmla="*/ 630854 h 763721"/>
              <a:gd name="connsiteX7" fmla="*/ 0 w 841989"/>
              <a:gd name="connsiteY7" fmla="*/ 731902 h 763721"/>
              <a:gd name="connsiteX0" fmla="*/ 0 w 836040"/>
              <a:gd name="connsiteY0" fmla="*/ 731902 h 763528"/>
              <a:gd name="connsiteX1" fmla="*/ 375521 w 836040"/>
              <a:gd name="connsiteY1" fmla="*/ 757630 h 763528"/>
              <a:gd name="connsiteX2" fmla="*/ 795517 w 836040"/>
              <a:gd name="connsiteY2" fmla="*/ 613716 h 763528"/>
              <a:gd name="connsiteX3" fmla="*/ 794101 w 836040"/>
              <a:gd name="connsiteY3" fmla="*/ 187195 h 763528"/>
              <a:gd name="connsiteX4" fmla="*/ 588282 w 836040"/>
              <a:gd name="connsiteY4" fmla="*/ 3537 h 763528"/>
              <a:gd name="connsiteX5" fmla="*/ 59263 w 836040"/>
              <a:gd name="connsiteY5" fmla="*/ 319863 h 763528"/>
              <a:gd name="connsiteX6" fmla="*/ 56596 w 836040"/>
              <a:gd name="connsiteY6" fmla="*/ 630854 h 763528"/>
              <a:gd name="connsiteX7" fmla="*/ 0 w 836040"/>
              <a:gd name="connsiteY7" fmla="*/ 731902 h 763528"/>
              <a:gd name="connsiteX0" fmla="*/ 0 w 836040"/>
              <a:gd name="connsiteY0" fmla="*/ 731902 h 761256"/>
              <a:gd name="connsiteX1" fmla="*/ 375521 w 836040"/>
              <a:gd name="connsiteY1" fmla="*/ 757630 h 761256"/>
              <a:gd name="connsiteX2" fmla="*/ 795517 w 836040"/>
              <a:gd name="connsiteY2" fmla="*/ 613716 h 761256"/>
              <a:gd name="connsiteX3" fmla="*/ 794101 w 836040"/>
              <a:gd name="connsiteY3" fmla="*/ 187195 h 761256"/>
              <a:gd name="connsiteX4" fmla="*/ 588282 w 836040"/>
              <a:gd name="connsiteY4" fmla="*/ 3537 h 761256"/>
              <a:gd name="connsiteX5" fmla="*/ 59263 w 836040"/>
              <a:gd name="connsiteY5" fmla="*/ 319863 h 761256"/>
              <a:gd name="connsiteX6" fmla="*/ 56596 w 836040"/>
              <a:gd name="connsiteY6" fmla="*/ 630854 h 761256"/>
              <a:gd name="connsiteX7" fmla="*/ 0 w 836040"/>
              <a:gd name="connsiteY7" fmla="*/ 731902 h 761256"/>
              <a:gd name="connsiteX0" fmla="*/ 794101 w 837028"/>
              <a:gd name="connsiteY0" fmla="*/ 187195 h 761256"/>
              <a:gd name="connsiteX1" fmla="*/ 588282 w 837028"/>
              <a:gd name="connsiteY1" fmla="*/ 3537 h 761256"/>
              <a:gd name="connsiteX2" fmla="*/ 59263 w 837028"/>
              <a:gd name="connsiteY2" fmla="*/ 319863 h 761256"/>
              <a:gd name="connsiteX3" fmla="*/ 56596 w 837028"/>
              <a:gd name="connsiteY3" fmla="*/ 630854 h 761256"/>
              <a:gd name="connsiteX4" fmla="*/ 0 w 837028"/>
              <a:gd name="connsiteY4" fmla="*/ 731902 h 761256"/>
              <a:gd name="connsiteX5" fmla="*/ 375521 w 837028"/>
              <a:gd name="connsiteY5" fmla="*/ 757630 h 761256"/>
              <a:gd name="connsiteX6" fmla="*/ 795517 w 837028"/>
              <a:gd name="connsiteY6" fmla="*/ 613716 h 761256"/>
              <a:gd name="connsiteX7" fmla="*/ 806268 w 837028"/>
              <a:gd name="connsiteY7" fmla="*/ 201919 h 761256"/>
              <a:gd name="connsiteX0" fmla="*/ 794101 w 795517"/>
              <a:gd name="connsiteY0" fmla="*/ 187195 h 761256"/>
              <a:gd name="connsiteX1" fmla="*/ 588282 w 795517"/>
              <a:gd name="connsiteY1" fmla="*/ 3537 h 761256"/>
              <a:gd name="connsiteX2" fmla="*/ 59263 w 795517"/>
              <a:gd name="connsiteY2" fmla="*/ 319863 h 761256"/>
              <a:gd name="connsiteX3" fmla="*/ 56596 w 795517"/>
              <a:gd name="connsiteY3" fmla="*/ 630854 h 761256"/>
              <a:gd name="connsiteX4" fmla="*/ 0 w 795517"/>
              <a:gd name="connsiteY4" fmla="*/ 731902 h 761256"/>
              <a:gd name="connsiteX5" fmla="*/ 375521 w 795517"/>
              <a:gd name="connsiteY5" fmla="*/ 757630 h 761256"/>
              <a:gd name="connsiteX6" fmla="*/ 795517 w 795517"/>
              <a:gd name="connsiteY6" fmla="*/ 613716 h 761256"/>
              <a:gd name="connsiteX0" fmla="*/ 794101 w 811137"/>
              <a:gd name="connsiteY0" fmla="*/ 187195 h 764776"/>
              <a:gd name="connsiteX1" fmla="*/ 588282 w 811137"/>
              <a:gd name="connsiteY1" fmla="*/ 3537 h 764776"/>
              <a:gd name="connsiteX2" fmla="*/ 59263 w 811137"/>
              <a:gd name="connsiteY2" fmla="*/ 319863 h 764776"/>
              <a:gd name="connsiteX3" fmla="*/ 56596 w 811137"/>
              <a:gd name="connsiteY3" fmla="*/ 630854 h 764776"/>
              <a:gd name="connsiteX4" fmla="*/ 0 w 811137"/>
              <a:gd name="connsiteY4" fmla="*/ 731902 h 764776"/>
              <a:gd name="connsiteX5" fmla="*/ 375521 w 811137"/>
              <a:gd name="connsiteY5" fmla="*/ 757630 h 764776"/>
              <a:gd name="connsiteX6" fmla="*/ 811137 w 811137"/>
              <a:gd name="connsiteY6" fmla="*/ 595001 h 764776"/>
              <a:gd name="connsiteX0" fmla="*/ 794101 w 811137"/>
              <a:gd name="connsiteY0" fmla="*/ 187195 h 764776"/>
              <a:gd name="connsiteX1" fmla="*/ 588282 w 811137"/>
              <a:gd name="connsiteY1" fmla="*/ 3537 h 764776"/>
              <a:gd name="connsiteX2" fmla="*/ 59263 w 811137"/>
              <a:gd name="connsiteY2" fmla="*/ 319863 h 764776"/>
              <a:gd name="connsiteX3" fmla="*/ 56596 w 811137"/>
              <a:gd name="connsiteY3" fmla="*/ 630854 h 764776"/>
              <a:gd name="connsiteX4" fmla="*/ 0 w 811137"/>
              <a:gd name="connsiteY4" fmla="*/ 731902 h 764776"/>
              <a:gd name="connsiteX5" fmla="*/ 375521 w 811137"/>
              <a:gd name="connsiteY5" fmla="*/ 757630 h 764776"/>
              <a:gd name="connsiteX6" fmla="*/ 811137 w 811137"/>
              <a:gd name="connsiteY6" fmla="*/ 595001 h 764776"/>
              <a:gd name="connsiteX0" fmla="*/ 794101 w 811137"/>
              <a:gd name="connsiteY0" fmla="*/ 187195 h 760393"/>
              <a:gd name="connsiteX1" fmla="*/ 588282 w 811137"/>
              <a:gd name="connsiteY1" fmla="*/ 3537 h 760393"/>
              <a:gd name="connsiteX2" fmla="*/ 59263 w 811137"/>
              <a:gd name="connsiteY2" fmla="*/ 319863 h 760393"/>
              <a:gd name="connsiteX3" fmla="*/ 56596 w 811137"/>
              <a:gd name="connsiteY3" fmla="*/ 630854 h 760393"/>
              <a:gd name="connsiteX4" fmla="*/ 0 w 811137"/>
              <a:gd name="connsiteY4" fmla="*/ 731902 h 760393"/>
              <a:gd name="connsiteX5" fmla="*/ 375521 w 811137"/>
              <a:gd name="connsiteY5" fmla="*/ 757630 h 760393"/>
              <a:gd name="connsiteX6" fmla="*/ 811137 w 811137"/>
              <a:gd name="connsiteY6" fmla="*/ 595001 h 760393"/>
              <a:gd name="connsiteX0" fmla="*/ 794101 w 811137"/>
              <a:gd name="connsiteY0" fmla="*/ 187195 h 759446"/>
              <a:gd name="connsiteX1" fmla="*/ 588282 w 811137"/>
              <a:gd name="connsiteY1" fmla="*/ 3537 h 759446"/>
              <a:gd name="connsiteX2" fmla="*/ 59263 w 811137"/>
              <a:gd name="connsiteY2" fmla="*/ 319863 h 759446"/>
              <a:gd name="connsiteX3" fmla="*/ 56596 w 811137"/>
              <a:gd name="connsiteY3" fmla="*/ 630854 h 759446"/>
              <a:gd name="connsiteX4" fmla="*/ 0 w 811137"/>
              <a:gd name="connsiteY4" fmla="*/ 731902 h 759446"/>
              <a:gd name="connsiteX5" fmla="*/ 375521 w 811137"/>
              <a:gd name="connsiteY5" fmla="*/ 757630 h 759446"/>
              <a:gd name="connsiteX6" fmla="*/ 811137 w 811137"/>
              <a:gd name="connsiteY6" fmla="*/ 595001 h 759446"/>
              <a:gd name="connsiteX0" fmla="*/ 794101 w 811137"/>
              <a:gd name="connsiteY0" fmla="*/ 187195 h 759446"/>
              <a:gd name="connsiteX1" fmla="*/ 588282 w 811137"/>
              <a:gd name="connsiteY1" fmla="*/ 3537 h 759446"/>
              <a:gd name="connsiteX2" fmla="*/ 59263 w 811137"/>
              <a:gd name="connsiteY2" fmla="*/ 319863 h 759446"/>
              <a:gd name="connsiteX3" fmla="*/ 56596 w 811137"/>
              <a:gd name="connsiteY3" fmla="*/ 630854 h 759446"/>
              <a:gd name="connsiteX4" fmla="*/ 0 w 811137"/>
              <a:gd name="connsiteY4" fmla="*/ 731902 h 759446"/>
              <a:gd name="connsiteX5" fmla="*/ 375521 w 811137"/>
              <a:gd name="connsiteY5" fmla="*/ 757630 h 759446"/>
              <a:gd name="connsiteX6" fmla="*/ 811137 w 811137"/>
              <a:gd name="connsiteY6" fmla="*/ 595001 h 759446"/>
              <a:gd name="connsiteX0" fmla="*/ 794101 w 811137"/>
              <a:gd name="connsiteY0" fmla="*/ 187195 h 759446"/>
              <a:gd name="connsiteX1" fmla="*/ 588282 w 811137"/>
              <a:gd name="connsiteY1" fmla="*/ 3537 h 759446"/>
              <a:gd name="connsiteX2" fmla="*/ 59263 w 811137"/>
              <a:gd name="connsiteY2" fmla="*/ 319863 h 759446"/>
              <a:gd name="connsiteX3" fmla="*/ 56596 w 811137"/>
              <a:gd name="connsiteY3" fmla="*/ 630854 h 759446"/>
              <a:gd name="connsiteX4" fmla="*/ 0 w 811137"/>
              <a:gd name="connsiteY4" fmla="*/ 731902 h 759446"/>
              <a:gd name="connsiteX5" fmla="*/ 375521 w 811137"/>
              <a:gd name="connsiteY5" fmla="*/ 757630 h 759446"/>
              <a:gd name="connsiteX6" fmla="*/ 811137 w 811137"/>
              <a:gd name="connsiteY6" fmla="*/ 595001 h 759446"/>
              <a:gd name="connsiteX0" fmla="*/ 775015 w 811137"/>
              <a:gd name="connsiteY0" fmla="*/ 150490 h 761199"/>
              <a:gd name="connsiteX1" fmla="*/ 588282 w 811137"/>
              <a:gd name="connsiteY1" fmla="*/ 5290 h 761199"/>
              <a:gd name="connsiteX2" fmla="*/ 59263 w 811137"/>
              <a:gd name="connsiteY2" fmla="*/ 321616 h 761199"/>
              <a:gd name="connsiteX3" fmla="*/ 56596 w 811137"/>
              <a:gd name="connsiteY3" fmla="*/ 632607 h 761199"/>
              <a:gd name="connsiteX4" fmla="*/ 0 w 811137"/>
              <a:gd name="connsiteY4" fmla="*/ 733655 h 761199"/>
              <a:gd name="connsiteX5" fmla="*/ 375521 w 811137"/>
              <a:gd name="connsiteY5" fmla="*/ 759383 h 761199"/>
              <a:gd name="connsiteX6" fmla="*/ 811137 w 811137"/>
              <a:gd name="connsiteY6" fmla="*/ 596754 h 761199"/>
              <a:gd name="connsiteX0" fmla="*/ 775015 w 811137"/>
              <a:gd name="connsiteY0" fmla="*/ 148838 h 759547"/>
              <a:gd name="connsiteX1" fmla="*/ 588282 w 811137"/>
              <a:gd name="connsiteY1" fmla="*/ 3638 h 759547"/>
              <a:gd name="connsiteX2" fmla="*/ 59263 w 811137"/>
              <a:gd name="connsiteY2" fmla="*/ 319964 h 759547"/>
              <a:gd name="connsiteX3" fmla="*/ 56596 w 811137"/>
              <a:gd name="connsiteY3" fmla="*/ 630955 h 759547"/>
              <a:gd name="connsiteX4" fmla="*/ 0 w 811137"/>
              <a:gd name="connsiteY4" fmla="*/ 732003 h 759547"/>
              <a:gd name="connsiteX5" fmla="*/ 375521 w 811137"/>
              <a:gd name="connsiteY5" fmla="*/ 757731 h 759547"/>
              <a:gd name="connsiteX6" fmla="*/ 811137 w 811137"/>
              <a:gd name="connsiteY6" fmla="*/ 595102 h 759547"/>
              <a:gd name="connsiteX0" fmla="*/ 775015 w 811137"/>
              <a:gd name="connsiteY0" fmla="*/ 149039 h 759748"/>
              <a:gd name="connsiteX1" fmla="*/ 588282 w 811137"/>
              <a:gd name="connsiteY1" fmla="*/ 3839 h 759748"/>
              <a:gd name="connsiteX2" fmla="*/ 59263 w 811137"/>
              <a:gd name="connsiteY2" fmla="*/ 320165 h 759748"/>
              <a:gd name="connsiteX3" fmla="*/ 56596 w 811137"/>
              <a:gd name="connsiteY3" fmla="*/ 631156 h 759748"/>
              <a:gd name="connsiteX4" fmla="*/ 0 w 811137"/>
              <a:gd name="connsiteY4" fmla="*/ 732204 h 759748"/>
              <a:gd name="connsiteX5" fmla="*/ 375521 w 811137"/>
              <a:gd name="connsiteY5" fmla="*/ 757932 h 759748"/>
              <a:gd name="connsiteX6" fmla="*/ 811137 w 811137"/>
              <a:gd name="connsiteY6" fmla="*/ 595303 h 759748"/>
              <a:gd name="connsiteX0" fmla="*/ 775015 w 811137"/>
              <a:gd name="connsiteY0" fmla="*/ 148071 h 758780"/>
              <a:gd name="connsiteX1" fmla="*/ 588282 w 811137"/>
              <a:gd name="connsiteY1" fmla="*/ 2871 h 758780"/>
              <a:gd name="connsiteX2" fmla="*/ 59263 w 811137"/>
              <a:gd name="connsiteY2" fmla="*/ 319197 h 758780"/>
              <a:gd name="connsiteX3" fmla="*/ 56596 w 811137"/>
              <a:gd name="connsiteY3" fmla="*/ 630188 h 758780"/>
              <a:gd name="connsiteX4" fmla="*/ 0 w 811137"/>
              <a:gd name="connsiteY4" fmla="*/ 731236 h 758780"/>
              <a:gd name="connsiteX5" fmla="*/ 375521 w 811137"/>
              <a:gd name="connsiteY5" fmla="*/ 756964 h 758780"/>
              <a:gd name="connsiteX6" fmla="*/ 811137 w 811137"/>
              <a:gd name="connsiteY6" fmla="*/ 594335 h 758780"/>
              <a:gd name="connsiteX0" fmla="*/ 775015 w 811137"/>
              <a:gd name="connsiteY0" fmla="*/ 148702 h 759411"/>
              <a:gd name="connsiteX1" fmla="*/ 588282 w 811137"/>
              <a:gd name="connsiteY1" fmla="*/ 3502 h 759411"/>
              <a:gd name="connsiteX2" fmla="*/ 59263 w 811137"/>
              <a:gd name="connsiteY2" fmla="*/ 319828 h 759411"/>
              <a:gd name="connsiteX3" fmla="*/ 56596 w 811137"/>
              <a:gd name="connsiteY3" fmla="*/ 630819 h 759411"/>
              <a:gd name="connsiteX4" fmla="*/ 0 w 811137"/>
              <a:gd name="connsiteY4" fmla="*/ 731867 h 759411"/>
              <a:gd name="connsiteX5" fmla="*/ 375521 w 811137"/>
              <a:gd name="connsiteY5" fmla="*/ 757595 h 759411"/>
              <a:gd name="connsiteX6" fmla="*/ 811137 w 811137"/>
              <a:gd name="connsiteY6" fmla="*/ 594966 h 759411"/>
              <a:gd name="connsiteX0" fmla="*/ 775683 w 811137"/>
              <a:gd name="connsiteY0" fmla="*/ 146832 h 759671"/>
              <a:gd name="connsiteX1" fmla="*/ 588282 w 811137"/>
              <a:gd name="connsiteY1" fmla="*/ 3762 h 759671"/>
              <a:gd name="connsiteX2" fmla="*/ 59263 w 811137"/>
              <a:gd name="connsiteY2" fmla="*/ 320088 h 759671"/>
              <a:gd name="connsiteX3" fmla="*/ 56596 w 811137"/>
              <a:gd name="connsiteY3" fmla="*/ 631079 h 759671"/>
              <a:gd name="connsiteX4" fmla="*/ 0 w 811137"/>
              <a:gd name="connsiteY4" fmla="*/ 732127 h 759671"/>
              <a:gd name="connsiteX5" fmla="*/ 375521 w 811137"/>
              <a:gd name="connsiteY5" fmla="*/ 757855 h 759671"/>
              <a:gd name="connsiteX6" fmla="*/ 811137 w 811137"/>
              <a:gd name="connsiteY6" fmla="*/ 595226 h 759671"/>
              <a:gd name="connsiteX0" fmla="*/ 775683 w 811137"/>
              <a:gd name="connsiteY0" fmla="*/ 143132 h 755971"/>
              <a:gd name="connsiteX1" fmla="*/ 588282 w 811137"/>
              <a:gd name="connsiteY1" fmla="*/ 62 h 755971"/>
              <a:gd name="connsiteX2" fmla="*/ 59263 w 811137"/>
              <a:gd name="connsiteY2" fmla="*/ 316388 h 755971"/>
              <a:gd name="connsiteX3" fmla="*/ 56596 w 811137"/>
              <a:gd name="connsiteY3" fmla="*/ 627379 h 755971"/>
              <a:gd name="connsiteX4" fmla="*/ 0 w 811137"/>
              <a:gd name="connsiteY4" fmla="*/ 728427 h 755971"/>
              <a:gd name="connsiteX5" fmla="*/ 375521 w 811137"/>
              <a:gd name="connsiteY5" fmla="*/ 754155 h 755971"/>
              <a:gd name="connsiteX6" fmla="*/ 811137 w 811137"/>
              <a:gd name="connsiteY6" fmla="*/ 591526 h 755971"/>
              <a:gd name="connsiteX0" fmla="*/ 775683 w 811137"/>
              <a:gd name="connsiteY0" fmla="*/ 143690 h 756529"/>
              <a:gd name="connsiteX1" fmla="*/ 588282 w 811137"/>
              <a:gd name="connsiteY1" fmla="*/ 620 h 756529"/>
              <a:gd name="connsiteX2" fmla="*/ 59263 w 811137"/>
              <a:gd name="connsiteY2" fmla="*/ 316946 h 756529"/>
              <a:gd name="connsiteX3" fmla="*/ 56596 w 811137"/>
              <a:gd name="connsiteY3" fmla="*/ 627937 h 756529"/>
              <a:gd name="connsiteX4" fmla="*/ 0 w 811137"/>
              <a:gd name="connsiteY4" fmla="*/ 728985 h 756529"/>
              <a:gd name="connsiteX5" fmla="*/ 375521 w 811137"/>
              <a:gd name="connsiteY5" fmla="*/ 754713 h 756529"/>
              <a:gd name="connsiteX6" fmla="*/ 811137 w 811137"/>
              <a:gd name="connsiteY6" fmla="*/ 592084 h 756529"/>
              <a:gd name="connsiteX0" fmla="*/ 775683 w 811137"/>
              <a:gd name="connsiteY0" fmla="*/ 144363 h 757202"/>
              <a:gd name="connsiteX1" fmla="*/ 588282 w 811137"/>
              <a:gd name="connsiteY1" fmla="*/ 1293 h 757202"/>
              <a:gd name="connsiteX2" fmla="*/ 59263 w 811137"/>
              <a:gd name="connsiteY2" fmla="*/ 317619 h 757202"/>
              <a:gd name="connsiteX3" fmla="*/ 56596 w 811137"/>
              <a:gd name="connsiteY3" fmla="*/ 628610 h 757202"/>
              <a:gd name="connsiteX4" fmla="*/ 0 w 811137"/>
              <a:gd name="connsiteY4" fmla="*/ 729658 h 757202"/>
              <a:gd name="connsiteX5" fmla="*/ 375521 w 811137"/>
              <a:gd name="connsiteY5" fmla="*/ 755386 h 757202"/>
              <a:gd name="connsiteX6" fmla="*/ 811137 w 811137"/>
              <a:gd name="connsiteY6" fmla="*/ 592757 h 757202"/>
              <a:gd name="connsiteX0" fmla="*/ 775683 w 811137"/>
              <a:gd name="connsiteY0" fmla="*/ 145620 h 758459"/>
              <a:gd name="connsiteX1" fmla="*/ 588282 w 811137"/>
              <a:gd name="connsiteY1" fmla="*/ 2550 h 758459"/>
              <a:gd name="connsiteX2" fmla="*/ 59263 w 811137"/>
              <a:gd name="connsiteY2" fmla="*/ 318876 h 758459"/>
              <a:gd name="connsiteX3" fmla="*/ 56596 w 811137"/>
              <a:gd name="connsiteY3" fmla="*/ 629867 h 758459"/>
              <a:gd name="connsiteX4" fmla="*/ 0 w 811137"/>
              <a:gd name="connsiteY4" fmla="*/ 730915 h 758459"/>
              <a:gd name="connsiteX5" fmla="*/ 375521 w 811137"/>
              <a:gd name="connsiteY5" fmla="*/ 756643 h 758459"/>
              <a:gd name="connsiteX6" fmla="*/ 811137 w 811137"/>
              <a:gd name="connsiteY6" fmla="*/ 594014 h 758459"/>
              <a:gd name="connsiteX0" fmla="*/ 775683 w 811137"/>
              <a:gd name="connsiteY0" fmla="*/ 147658 h 760497"/>
              <a:gd name="connsiteX1" fmla="*/ 588282 w 811137"/>
              <a:gd name="connsiteY1" fmla="*/ 4588 h 760497"/>
              <a:gd name="connsiteX2" fmla="*/ 59263 w 811137"/>
              <a:gd name="connsiteY2" fmla="*/ 320914 h 760497"/>
              <a:gd name="connsiteX3" fmla="*/ 56596 w 811137"/>
              <a:gd name="connsiteY3" fmla="*/ 631905 h 760497"/>
              <a:gd name="connsiteX4" fmla="*/ 0 w 811137"/>
              <a:gd name="connsiteY4" fmla="*/ 732953 h 760497"/>
              <a:gd name="connsiteX5" fmla="*/ 375521 w 811137"/>
              <a:gd name="connsiteY5" fmla="*/ 758681 h 760497"/>
              <a:gd name="connsiteX6" fmla="*/ 811137 w 811137"/>
              <a:gd name="connsiteY6" fmla="*/ 596052 h 760497"/>
              <a:gd name="connsiteX0" fmla="*/ 775683 w 811137"/>
              <a:gd name="connsiteY0" fmla="*/ 148140 h 760979"/>
              <a:gd name="connsiteX1" fmla="*/ 588282 w 811137"/>
              <a:gd name="connsiteY1" fmla="*/ 5070 h 760979"/>
              <a:gd name="connsiteX2" fmla="*/ 59263 w 811137"/>
              <a:gd name="connsiteY2" fmla="*/ 321396 h 760979"/>
              <a:gd name="connsiteX3" fmla="*/ 56596 w 811137"/>
              <a:gd name="connsiteY3" fmla="*/ 632387 h 760979"/>
              <a:gd name="connsiteX4" fmla="*/ 0 w 811137"/>
              <a:gd name="connsiteY4" fmla="*/ 733435 h 760979"/>
              <a:gd name="connsiteX5" fmla="*/ 375521 w 811137"/>
              <a:gd name="connsiteY5" fmla="*/ 759163 h 760979"/>
              <a:gd name="connsiteX6" fmla="*/ 811137 w 811137"/>
              <a:gd name="connsiteY6" fmla="*/ 596534 h 76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1137" h="760979">
                <a:moveTo>
                  <a:pt x="775683" y="148140"/>
                </a:moveTo>
                <a:cubicBezTo>
                  <a:pt x="762064" y="122193"/>
                  <a:pt x="722979" y="17335"/>
                  <a:pt x="588282" y="5070"/>
                </a:cubicBezTo>
                <a:cubicBezTo>
                  <a:pt x="465944" y="-6070"/>
                  <a:pt x="93839" y="-29505"/>
                  <a:pt x="59263" y="321396"/>
                </a:cubicBezTo>
                <a:cubicBezTo>
                  <a:pt x="43357" y="430362"/>
                  <a:pt x="56596" y="569046"/>
                  <a:pt x="56596" y="632387"/>
                </a:cubicBezTo>
                <a:cubicBezTo>
                  <a:pt x="57073" y="704110"/>
                  <a:pt x="0" y="733435"/>
                  <a:pt x="0" y="733435"/>
                </a:cubicBezTo>
                <a:cubicBezTo>
                  <a:pt x="133360" y="743770"/>
                  <a:pt x="261604" y="767731"/>
                  <a:pt x="375521" y="759163"/>
                </a:cubicBezTo>
                <a:cubicBezTo>
                  <a:pt x="474122" y="751747"/>
                  <a:pt x="716355" y="732274"/>
                  <a:pt x="811137" y="596534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27" name="Freeform: Shape 4126">
            <a:extLst>
              <a:ext uri="{FF2B5EF4-FFF2-40B4-BE49-F238E27FC236}">
                <a16:creationId xmlns:a16="http://schemas.microsoft.com/office/drawing/2014/main" id="{06A9A420-EBC2-475A-B5F6-1915095B1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81631" flipH="1">
            <a:off x="4128647" y="500208"/>
            <a:ext cx="5016912" cy="227181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66451 w 1286279"/>
              <a:gd name="connsiteY0" fmla="*/ 861647 h 861647"/>
              <a:gd name="connsiteX1" fmla="*/ 858856 w 1286279"/>
              <a:gd name="connsiteY1" fmla="*/ 791733 h 861647"/>
              <a:gd name="connsiteX2" fmla="*/ 1217662 w 1286279"/>
              <a:gd name="connsiteY2" fmla="*/ 618950 h 861647"/>
              <a:gd name="connsiteX3" fmla="*/ 1216615 w 1286279"/>
              <a:gd name="connsiteY3" fmla="*/ 181371 h 861647"/>
              <a:gd name="connsiteX4" fmla="*/ 497287 w 1286279"/>
              <a:gd name="connsiteY4" fmla="*/ 21065 h 861647"/>
              <a:gd name="connsiteX5" fmla="*/ 1905 w 1286279"/>
              <a:gd name="connsiteY5" fmla="*/ 582684 h 861647"/>
              <a:gd name="connsiteX6" fmla="*/ 583488 w 1286279"/>
              <a:gd name="connsiteY6" fmla="*/ 725820 h 861647"/>
              <a:gd name="connsiteX7" fmla="*/ 666451 w 1286279"/>
              <a:gd name="connsiteY7" fmla="*/ 861647 h 861647"/>
              <a:gd name="connsiteX0" fmla="*/ 676619 w 1296447"/>
              <a:gd name="connsiteY0" fmla="*/ 861647 h 861647"/>
              <a:gd name="connsiteX1" fmla="*/ 869024 w 1296447"/>
              <a:gd name="connsiteY1" fmla="*/ 791733 h 861647"/>
              <a:gd name="connsiteX2" fmla="*/ 1227830 w 1296447"/>
              <a:gd name="connsiteY2" fmla="*/ 618950 h 861647"/>
              <a:gd name="connsiteX3" fmla="*/ 1226783 w 1296447"/>
              <a:gd name="connsiteY3" fmla="*/ 181371 h 861647"/>
              <a:gd name="connsiteX4" fmla="*/ 507455 w 1296447"/>
              <a:gd name="connsiteY4" fmla="*/ 21065 h 861647"/>
              <a:gd name="connsiteX5" fmla="*/ 12073 w 1296447"/>
              <a:gd name="connsiteY5" fmla="*/ 582684 h 861647"/>
              <a:gd name="connsiteX6" fmla="*/ 593656 w 1296447"/>
              <a:gd name="connsiteY6" fmla="*/ 725820 h 861647"/>
              <a:gd name="connsiteX7" fmla="*/ 676619 w 1296447"/>
              <a:gd name="connsiteY7" fmla="*/ 861647 h 861647"/>
              <a:gd name="connsiteX0" fmla="*/ 679058 w 1298886"/>
              <a:gd name="connsiteY0" fmla="*/ 861647 h 861647"/>
              <a:gd name="connsiteX1" fmla="*/ 871463 w 1298886"/>
              <a:gd name="connsiteY1" fmla="*/ 791733 h 861647"/>
              <a:gd name="connsiteX2" fmla="*/ 1230269 w 1298886"/>
              <a:gd name="connsiteY2" fmla="*/ 618950 h 861647"/>
              <a:gd name="connsiteX3" fmla="*/ 1229222 w 1298886"/>
              <a:gd name="connsiteY3" fmla="*/ 181371 h 861647"/>
              <a:gd name="connsiteX4" fmla="*/ 509894 w 1298886"/>
              <a:gd name="connsiteY4" fmla="*/ 21065 h 861647"/>
              <a:gd name="connsiteX5" fmla="*/ 14512 w 1298886"/>
              <a:gd name="connsiteY5" fmla="*/ 582684 h 861647"/>
              <a:gd name="connsiteX6" fmla="*/ 596095 w 1298886"/>
              <a:gd name="connsiteY6" fmla="*/ 725820 h 861647"/>
              <a:gd name="connsiteX7" fmla="*/ 679058 w 1298886"/>
              <a:gd name="connsiteY7" fmla="*/ 861647 h 861647"/>
              <a:gd name="connsiteX0" fmla="*/ 679145 w 1305009"/>
              <a:gd name="connsiteY0" fmla="*/ 863804 h 863804"/>
              <a:gd name="connsiteX1" fmla="*/ 871550 w 1305009"/>
              <a:gd name="connsiteY1" fmla="*/ 793890 h 863804"/>
              <a:gd name="connsiteX2" fmla="*/ 1230356 w 1305009"/>
              <a:gd name="connsiteY2" fmla="*/ 621107 h 863804"/>
              <a:gd name="connsiteX3" fmla="*/ 1246771 w 1305009"/>
              <a:gd name="connsiteY3" fmla="*/ 172583 h 863804"/>
              <a:gd name="connsiteX4" fmla="*/ 509981 w 1305009"/>
              <a:gd name="connsiteY4" fmla="*/ 23222 h 863804"/>
              <a:gd name="connsiteX5" fmla="*/ 14599 w 1305009"/>
              <a:gd name="connsiteY5" fmla="*/ 584841 h 863804"/>
              <a:gd name="connsiteX6" fmla="*/ 596182 w 1305009"/>
              <a:gd name="connsiteY6" fmla="*/ 727977 h 863804"/>
              <a:gd name="connsiteX7" fmla="*/ 679145 w 1305009"/>
              <a:gd name="connsiteY7" fmla="*/ 863804 h 863804"/>
              <a:gd name="connsiteX0" fmla="*/ 679230 w 1311184"/>
              <a:gd name="connsiteY0" fmla="*/ 843802 h 843802"/>
              <a:gd name="connsiteX1" fmla="*/ 871635 w 1311184"/>
              <a:gd name="connsiteY1" fmla="*/ 773888 h 843802"/>
              <a:gd name="connsiteX2" fmla="*/ 1230441 w 1311184"/>
              <a:gd name="connsiteY2" fmla="*/ 601105 h 843802"/>
              <a:gd name="connsiteX3" fmla="*/ 1246856 w 1311184"/>
              <a:gd name="connsiteY3" fmla="*/ 152581 h 843802"/>
              <a:gd name="connsiteX4" fmla="*/ 507394 w 1311184"/>
              <a:gd name="connsiteY4" fmla="*/ 22407 h 843802"/>
              <a:gd name="connsiteX5" fmla="*/ 14684 w 1311184"/>
              <a:gd name="connsiteY5" fmla="*/ 564839 h 843802"/>
              <a:gd name="connsiteX6" fmla="*/ 596267 w 1311184"/>
              <a:gd name="connsiteY6" fmla="*/ 707975 h 843802"/>
              <a:gd name="connsiteX7" fmla="*/ 679230 w 1311184"/>
              <a:gd name="connsiteY7" fmla="*/ 843802 h 843802"/>
              <a:gd name="connsiteX0" fmla="*/ 680987 w 1312941"/>
              <a:gd name="connsiteY0" fmla="*/ 832452 h 832452"/>
              <a:gd name="connsiteX1" fmla="*/ 873392 w 1312941"/>
              <a:gd name="connsiteY1" fmla="*/ 762538 h 832452"/>
              <a:gd name="connsiteX2" fmla="*/ 1232198 w 1312941"/>
              <a:gd name="connsiteY2" fmla="*/ 589755 h 832452"/>
              <a:gd name="connsiteX3" fmla="*/ 1248613 w 1312941"/>
              <a:gd name="connsiteY3" fmla="*/ 141231 h 832452"/>
              <a:gd name="connsiteX4" fmla="*/ 509151 w 1312941"/>
              <a:gd name="connsiteY4" fmla="*/ 11057 h 832452"/>
              <a:gd name="connsiteX5" fmla="*/ 16441 w 1312941"/>
              <a:gd name="connsiteY5" fmla="*/ 553489 h 832452"/>
              <a:gd name="connsiteX6" fmla="*/ 598024 w 1312941"/>
              <a:gd name="connsiteY6" fmla="*/ 696625 h 832452"/>
              <a:gd name="connsiteX7" fmla="*/ 680987 w 1312941"/>
              <a:gd name="connsiteY7" fmla="*/ 832452 h 832452"/>
              <a:gd name="connsiteX0" fmla="*/ 682950 w 1314904"/>
              <a:gd name="connsiteY0" fmla="*/ 830411 h 830411"/>
              <a:gd name="connsiteX1" fmla="*/ 875355 w 1314904"/>
              <a:gd name="connsiteY1" fmla="*/ 760497 h 830411"/>
              <a:gd name="connsiteX2" fmla="*/ 1234161 w 1314904"/>
              <a:gd name="connsiteY2" fmla="*/ 587714 h 830411"/>
              <a:gd name="connsiteX3" fmla="*/ 1250576 w 1314904"/>
              <a:gd name="connsiteY3" fmla="*/ 139190 h 830411"/>
              <a:gd name="connsiteX4" fmla="*/ 511114 w 1314904"/>
              <a:gd name="connsiteY4" fmla="*/ 9016 h 830411"/>
              <a:gd name="connsiteX5" fmla="*/ 18404 w 1314904"/>
              <a:gd name="connsiteY5" fmla="*/ 551448 h 830411"/>
              <a:gd name="connsiteX6" fmla="*/ 599987 w 1314904"/>
              <a:gd name="connsiteY6" fmla="*/ 694584 h 830411"/>
              <a:gd name="connsiteX7" fmla="*/ 682950 w 1314904"/>
              <a:gd name="connsiteY7" fmla="*/ 830411 h 830411"/>
              <a:gd name="connsiteX0" fmla="*/ 683968 w 1317367"/>
              <a:gd name="connsiteY0" fmla="*/ 798885 h 798885"/>
              <a:gd name="connsiteX1" fmla="*/ 876373 w 1317367"/>
              <a:gd name="connsiteY1" fmla="*/ 728971 h 798885"/>
              <a:gd name="connsiteX2" fmla="*/ 1235179 w 1317367"/>
              <a:gd name="connsiteY2" fmla="*/ 556188 h 798885"/>
              <a:gd name="connsiteX3" fmla="*/ 1251594 w 1317367"/>
              <a:gd name="connsiteY3" fmla="*/ 107664 h 798885"/>
              <a:gd name="connsiteX4" fmla="*/ 492226 w 1317367"/>
              <a:gd name="connsiteY4" fmla="*/ 12344 h 798885"/>
              <a:gd name="connsiteX5" fmla="*/ 19422 w 1317367"/>
              <a:gd name="connsiteY5" fmla="*/ 519922 h 798885"/>
              <a:gd name="connsiteX6" fmla="*/ 601005 w 1317367"/>
              <a:gd name="connsiteY6" fmla="*/ 663058 h 798885"/>
              <a:gd name="connsiteX7" fmla="*/ 683968 w 1317367"/>
              <a:gd name="connsiteY7" fmla="*/ 798885 h 798885"/>
              <a:gd name="connsiteX0" fmla="*/ 686384 w 1319783"/>
              <a:gd name="connsiteY0" fmla="*/ 802389 h 802389"/>
              <a:gd name="connsiteX1" fmla="*/ 878789 w 1319783"/>
              <a:gd name="connsiteY1" fmla="*/ 732475 h 802389"/>
              <a:gd name="connsiteX2" fmla="*/ 1237595 w 1319783"/>
              <a:gd name="connsiteY2" fmla="*/ 559692 h 802389"/>
              <a:gd name="connsiteX3" fmla="*/ 1254010 w 1319783"/>
              <a:gd name="connsiteY3" fmla="*/ 111168 h 802389"/>
              <a:gd name="connsiteX4" fmla="*/ 494642 w 1319783"/>
              <a:gd name="connsiteY4" fmla="*/ 15848 h 802389"/>
              <a:gd name="connsiteX5" fmla="*/ 21838 w 1319783"/>
              <a:gd name="connsiteY5" fmla="*/ 523426 h 802389"/>
              <a:gd name="connsiteX6" fmla="*/ 603421 w 1319783"/>
              <a:gd name="connsiteY6" fmla="*/ 666562 h 802389"/>
              <a:gd name="connsiteX7" fmla="*/ 686384 w 1319783"/>
              <a:gd name="connsiteY7" fmla="*/ 802389 h 802389"/>
              <a:gd name="connsiteX0" fmla="*/ 702121 w 1335520"/>
              <a:gd name="connsiteY0" fmla="*/ 811669 h 811669"/>
              <a:gd name="connsiteX1" fmla="*/ 894526 w 1335520"/>
              <a:gd name="connsiteY1" fmla="*/ 741755 h 811669"/>
              <a:gd name="connsiteX2" fmla="*/ 1253332 w 1335520"/>
              <a:gd name="connsiteY2" fmla="*/ 568972 h 811669"/>
              <a:gd name="connsiteX3" fmla="*/ 1269747 w 1335520"/>
              <a:gd name="connsiteY3" fmla="*/ 120448 h 811669"/>
              <a:gd name="connsiteX4" fmla="*/ 510379 w 1335520"/>
              <a:gd name="connsiteY4" fmla="*/ 25128 h 811669"/>
              <a:gd name="connsiteX5" fmla="*/ 14706 w 1335520"/>
              <a:gd name="connsiteY5" fmla="*/ 506178 h 811669"/>
              <a:gd name="connsiteX6" fmla="*/ 619158 w 1335520"/>
              <a:gd name="connsiteY6" fmla="*/ 675842 h 811669"/>
              <a:gd name="connsiteX7" fmla="*/ 702121 w 1335520"/>
              <a:gd name="connsiteY7" fmla="*/ 811669 h 811669"/>
              <a:gd name="connsiteX0" fmla="*/ 706485 w 1339884"/>
              <a:gd name="connsiteY0" fmla="*/ 811669 h 811669"/>
              <a:gd name="connsiteX1" fmla="*/ 898890 w 1339884"/>
              <a:gd name="connsiteY1" fmla="*/ 741755 h 811669"/>
              <a:gd name="connsiteX2" fmla="*/ 1257696 w 1339884"/>
              <a:gd name="connsiteY2" fmla="*/ 568972 h 811669"/>
              <a:gd name="connsiteX3" fmla="*/ 1274111 w 1339884"/>
              <a:gd name="connsiteY3" fmla="*/ 120448 h 811669"/>
              <a:gd name="connsiteX4" fmla="*/ 514743 w 1339884"/>
              <a:gd name="connsiteY4" fmla="*/ 25128 h 811669"/>
              <a:gd name="connsiteX5" fmla="*/ 19070 w 1339884"/>
              <a:gd name="connsiteY5" fmla="*/ 506178 h 811669"/>
              <a:gd name="connsiteX6" fmla="*/ 623522 w 1339884"/>
              <a:gd name="connsiteY6" fmla="*/ 675842 h 811669"/>
              <a:gd name="connsiteX7" fmla="*/ 706485 w 1339884"/>
              <a:gd name="connsiteY7" fmla="*/ 811669 h 811669"/>
              <a:gd name="connsiteX0" fmla="*/ 706273 w 1339672"/>
              <a:gd name="connsiteY0" fmla="*/ 799317 h 799317"/>
              <a:gd name="connsiteX1" fmla="*/ 898678 w 1339672"/>
              <a:gd name="connsiteY1" fmla="*/ 729403 h 799317"/>
              <a:gd name="connsiteX2" fmla="*/ 1257484 w 1339672"/>
              <a:gd name="connsiteY2" fmla="*/ 556620 h 799317"/>
              <a:gd name="connsiteX3" fmla="*/ 1273899 w 1339672"/>
              <a:gd name="connsiteY3" fmla="*/ 108096 h 799317"/>
              <a:gd name="connsiteX4" fmla="*/ 514531 w 1339672"/>
              <a:gd name="connsiteY4" fmla="*/ 12776 h 799317"/>
              <a:gd name="connsiteX5" fmla="*/ 18858 w 1339672"/>
              <a:gd name="connsiteY5" fmla="*/ 493826 h 799317"/>
              <a:gd name="connsiteX6" fmla="*/ 623310 w 1339672"/>
              <a:gd name="connsiteY6" fmla="*/ 663490 h 799317"/>
              <a:gd name="connsiteX7" fmla="*/ 706273 w 1339672"/>
              <a:gd name="connsiteY7" fmla="*/ 799317 h 79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9672" h="799317">
                <a:moveTo>
                  <a:pt x="706273" y="799317"/>
                </a:moveTo>
                <a:cubicBezTo>
                  <a:pt x="789712" y="787887"/>
                  <a:pt x="857339" y="727879"/>
                  <a:pt x="898678" y="729403"/>
                </a:cubicBezTo>
                <a:cubicBezTo>
                  <a:pt x="967829" y="732070"/>
                  <a:pt x="1194947" y="660171"/>
                  <a:pt x="1257484" y="556620"/>
                </a:cubicBezTo>
                <a:cubicBezTo>
                  <a:pt x="1320021" y="453069"/>
                  <a:pt x="1397724" y="198737"/>
                  <a:pt x="1273899" y="108096"/>
                </a:cubicBezTo>
                <a:cubicBezTo>
                  <a:pt x="1150074" y="17455"/>
                  <a:pt x="717904" y="-22581"/>
                  <a:pt x="514531" y="12776"/>
                </a:cubicBezTo>
                <a:cubicBezTo>
                  <a:pt x="311158" y="48133"/>
                  <a:pt x="-91680" y="17349"/>
                  <a:pt x="18858" y="493826"/>
                </a:cubicBezTo>
                <a:cubicBezTo>
                  <a:pt x="48481" y="635749"/>
                  <a:pt x="581495" y="654822"/>
                  <a:pt x="623310" y="663490"/>
                </a:cubicBezTo>
                <a:cubicBezTo>
                  <a:pt x="804761" y="700161"/>
                  <a:pt x="706273" y="799317"/>
                  <a:pt x="706273" y="79931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29" name="Freeform: Shape 4128">
            <a:extLst>
              <a:ext uri="{FF2B5EF4-FFF2-40B4-BE49-F238E27FC236}">
                <a16:creationId xmlns:a16="http://schemas.microsoft.com/office/drawing/2014/main" id="{23E32A87-27EB-4E8C-A286-AC27F2A14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81631" flipH="1">
            <a:off x="4086067" y="493484"/>
            <a:ext cx="5016912" cy="227181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66451 w 1286279"/>
              <a:gd name="connsiteY0" fmla="*/ 861647 h 861647"/>
              <a:gd name="connsiteX1" fmla="*/ 858856 w 1286279"/>
              <a:gd name="connsiteY1" fmla="*/ 791733 h 861647"/>
              <a:gd name="connsiteX2" fmla="*/ 1217662 w 1286279"/>
              <a:gd name="connsiteY2" fmla="*/ 618950 h 861647"/>
              <a:gd name="connsiteX3" fmla="*/ 1216615 w 1286279"/>
              <a:gd name="connsiteY3" fmla="*/ 181371 h 861647"/>
              <a:gd name="connsiteX4" fmla="*/ 497287 w 1286279"/>
              <a:gd name="connsiteY4" fmla="*/ 21065 h 861647"/>
              <a:gd name="connsiteX5" fmla="*/ 1905 w 1286279"/>
              <a:gd name="connsiteY5" fmla="*/ 582684 h 861647"/>
              <a:gd name="connsiteX6" fmla="*/ 583488 w 1286279"/>
              <a:gd name="connsiteY6" fmla="*/ 725820 h 861647"/>
              <a:gd name="connsiteX7" fmla="*/ 666451 w 1286279"/>
              <a:gd name="connsiteY7" fmla="*/ 861647 h 861647"/>
              <a:gd name="connsiteX0" fmla="*/ 676619 w 1296447"/>
              <a:gd name="connsiteY0" fmla="*/ 861647 h 861647"/>
              <a:gd name="connsiteX1" fmla="*/ 869024 w 1296447"/>
              <a:gd name="connsiteY1" fmla="*/ 791733 h 861647"/>
              <a:gd name="connsiteX2" fmla="*/ 1227830 w 1296447"/>
              <a:gd name="connsiteY2" fmla="*/ 618950 h 861647"/>
              <a:gd name="connsiteX3" fmla="*/ 1226783 w 1296447"/>
              <a:gd name="connsiteY3" fmla="*/ 181371 h 861647"/>
              <a:gd name="connsiteX4" fmla="*/ 507455 w 1296447"/>
              <a:gd name="connsiteY4" fmla="*/ 21065 h 861647"/>
              <a:gd name="connsiteX5" fmla="*/ 12073 w 1296447"/>
              <a:gd name="connsiteY5" fmla="*/ 582684 h 861647"/>
              <a:gd name="connsiteX6" fmla="*/ 593656 w 1296447"/>
              <a:gd name="connsiteY6" fmla="*/ 725820 h 861647"/>
              <a:gd name="connsiteX7" fmla="*/ 676619 w 1296447"/>
              <a:gd name="connsiteY7" fmla="*/ 861647 h 861647"/>
              <a:gd name="connsiteX0" fmla="*/ 679058 w 1298886"/>
              <a:gd name="connsiteY0" fmla="*/ 861647 h 861647"/>
              <a:gd name="connsiteX1" fmla="*/ 871463 w 1298886"/>
              <a:gd name="connsiteY1" fmla="*/ 791733 h 861647"/>
              <a:gd name="connsiteX2" fmla="*/ 1230269 w 1298886"/>
              <a:gd name="connsiteY2" fmla="*/ 618950 h 861647"/>
              <a:gd name="connsiteX3" fmla="*/ 1229222 w 1298886"/>
              <a:gd name="connsiteY3" fmla="*/ 181371 h 861647"/>
              <a:gd name="connsiteX4" fmla="*/ 509894 w 1298886"/>
              <a:gd name="connsiteY4" fmla="*/ 21065 h 861647"/>
              <a:gd name="connsiteX5" fmla="*/ 14512 w 1298886"/>
              <a:gd name="connsiteY5" fmla="*/ 582684 h 861647"/>
              <a:gd name="connsiteX6" fmla="*/ 596095 w 1298886"/>
              <a:gd name="connsiteY6" fmla="*/ 725820 h 861647"/>
              <a:gd name="connsiteX7" fmla="*/ 679058 w 1298886"/>
              <a:gd name="connsiteY7" fmla="*/ 861647 h 861647"/>
              <a:gd name="connsiteX0" fmla="*/ 679145 w 1305009"/>
              <a:gd name="connsiteY0" fmla="*/ 863804 h 863804"/>
              <a:gd name="connsiteX1" fmla="*/ 871550 w 1305009"/>
              <a:gd name="connsiteY1" fmla="*/ 793890 h 863804"/>
              <a:gd name="connsiteX2" fmla="*/ 1230356 w 1305009"/>
              <a:gd name="connsiteY2" fmla="*/ 621107 h 863804"/>
              <a:gd name="connsiteX3" fmla="*/ 1246771 w 1305009"/>
              <a:gd name="connsiteY3" fmla="*/ 172583 h 863804"/>
              <a:gd name="connsiteX4" fmla="*/ 509981 w 1305009"/>
              <a:gd name="connsiteY4" fmla="*/ 23222 h 863804"/>
              <a:gd name="connsiteX5" fmla="*/ 14599 w 1305009"/>
              <a:gd name="connsiteY5" fmla="*/ 584841 h 863804"/>
              <a:gd name="connsiteX6" fmla="*/ 596182 w 1305009"/>
              <a:gd name="connsiteY6" fmla="*/ 727977 h 863804"/>
              <a:gd name="connsiteX7" fmla="*/ 679145 w 1305009"/>
              <a:gd name="connsiteY7" fmla="*/ 863804 h 863804"/>
              <a:gd name="connsiteX0" fmla="*/ 679230 w 1311184"/>
              <a:gd name="connsiteY0" fmla="*/ 843802 h 843802"/>
              <a:gd name="connsiteX1" fmla="*/ 871635 w 1311184"/>
              <a:gd name="connsiteY1" fmla="*/ 773888 h 843802"/>
              <a:gd name="connsiteX2" fmla="*/ 1230441 w 1311184"/>
              <a:gd name="connsiteY2" fmla="*/ 601105 h 843802"/>
              <a:gd name="connsiteX3" fmla="*/ 1246856 w 1311184"/>
              <a:gd name="connsiteY3" fmla="*/ 152581 h 843802"/>
              <a:gd name="connsiteX4" fmla="*/ 507394 w 1311184"/>
              <a:gd name="connsiteY4" fmla="*/ 22407 h 843802"/>
              <a:gd name="connsiteX5" fmla="*/ 14684 w 1311184"/>
              <a:gd name="connsiteY5" fmla="*/ 564839 h 843802"/>
              <a:gd name="connsiteX6" fmla="*/ 596267 w 1311184"/>
              <a:gd name="connsiteY6" fmla="*/ 707975 h 843802"/>
              <a:gd name="connsiteX7" fmla="*/ 679230 w 1311184"/>
              <a:gd name="connsiteY7" fmla="*/ 843802 h 843802"/>
              <a:gd name="connsiteX0" fmla="*/ 680987 w 1312941"/>
              <a:gd name="connsiteY0" fmla="*/ 832452 h 832452"/>
              <a:gd name="connsiteX1" fmla="*/ 873392 w 1312941"/>
              <a:gd name="connsiteY1" fmla="*/ 762538 h 832452"/>
              <a:gd name="connsiteX2" fmla="*/ 1232198 w 1312941"/>
              <a:gd name="connsiteY2" fmla="*/ 589755 h 832452"/>
              <a:gd name="connsiteX3" fmla="*/ 1248613 w 1312941"/>
              <a:gd name="connsiteY3" fmla="*/ 141231 h 832452"/>
              <a:gd name="connsiteX4" fmla="*/ 509151 w 1312941"/>
              <a:gd name="connsiteY4" fmla="*/ 11057 h 832452"/>
              <a:gd name="connsiteX5" fmla="*/ 16441 w 1312941"/>
              <a:gd name="connsiteY5" fmla="*/ 553489 h 832452"/>
              <a:gd name="connsiteX6" fmla="*/ 598024 w 1312941"/>
              <a:gd name="connsiteY6" fmla="*/ 696625 h 832452"/>
              <a:gd name="connsiteX7" fmla="*/ 680987 w 1312941"/>
              <a:gd name="connsiteY7" fmla="*/ 832452 h 832452"/>
              <a:gd name="connsiteX0" fmla="*/ 682950 w 1314904"/>
              <a:gd name="connsiteY0" fmla="*/ 830411 h 830411"/>
              <a:gd name="connsiteX1" fmla="*/ 875355 w 1314904"/>
              <a:gd name="connsiteY1" fmla="*/ 760497 h 830411"/>
              <a:gd name="connsiteX2" fmla="*/ 1234161 w 1314904"/>
              <a:gd name="connsiteY2" fmla="*/ 587714 h 830411"/>
              <a:gd name="connsiteX3" fmla="*/ 1250576 w 1314904"/>
              <a:gd name="connsiteY3" fmla="*/ 139190 h 830411"/>
              <a:gd name="connsiteX4" fmla="*/ 511114 w 1314904"/>
              <a:gd name="connsiteY4" fmla="*/ 9016 h 830411"/>
              <a:gd name="connsiteX5" fmla="*/ 18404 w 1314904"/>
              <a:gd name="connsiteY5" fmla="*/ 551448 h 830411"/>
              <a:gd name="connsiteX6" fmla="*/ 599987 w 1314904"/>
              <a:gd name="connsiteY6" fmla="*/ 694584 h 830411"/>
              <a:gd name="connsiteX7" fmla="*/ 682950 w 1314904"/>
              <a:gd name="connsiteY7" fmla="*/ 830411 h 830411"/>
              <a:gd name="connsiteX0" fmla="*/ 683968 w 1317367"/>
              <a:gd name="connsiteY0" fmla="*/ 798885 h 798885"/>
              <a:gd name="connsiteX1" fmla="*/ 876373 w 1317367"/>
              <a:gd name="connsiteY1" fmla="*/ 728971 h 798885"/>
              <a:gd name="connsiteX2" fmla="*/ 1235179 w 1317367"/>
              <a:gd name="connsiteY2" fmla="*/ 556188 h 798885"/>
              <a:gd name="connsiteX3" fmla="*/ 1251594 w 1317367"/>
              <a:gd name="connsiteY3" fmla="*/ 107664 h 798885"/>
              <a:gd name="connsiteX4" fmla="*/ 492226 w 1317367"/>
              <a:gd name="connsiteY4" fmla="*/ 12344 h 798885"/>
              <a:gd name="connsiteX5" fmla="*/ 19422 w 1317367"/>
              <a:gd name="connsiteY5" fmla="*/ 519922 h 798885"/>
              <a:gd name="connsiteX6" fmla="*/ 601005 w 1317367"/>
              <a:gd name="connsiteY6" fmla="*/ 663058 h 798885"/>
              <a:gd name="connsiteX7" fmla="*/ 683968 w 1317367"/>
              <a:gd name="connsiteY7" fmla="*/ 798885 h 798885"/>
              <a:gd name="connsiteX0" fmla="*/ 686384 w 1319783"/>
              <a:gd name="connsiteY0" fmla="*/ 802389 h 802389"/>
              <a:gd name="connsiteX1" fmla="*/ 878789 w 1319783"/>
              <a:gd name="connsiteY1" fmla="*/ 732475 h 802389"/>
              <a:gd name="connsiteX2" fmla="*/ 1237595 w 1319783"/>
              <a:gd name="connsiteY2" fmla="*/ 559692 h 802389"/>
              <a:gd name="connsiteX3" fmla="*/ 1254010 w 1319783"/>
              <a:gd name="connsiteY3" fmla="*/ 111168 h 802389"/>
              <a:gd name="connsiteX4" fmla="*/ 494642 w 1319783"/>
              <a:gd name="connsiteY4" fmla="*/ 15848 h 802389"/>
              <a:gd name="connsiteX5" fmla="*/ 21838 w 1319783"/>
              <a:gd name="connsiteY5" fmla="*/ 523426 h 802389"/>
              <a:gd name="connsiteX6" fmla="*/ 603421 w 1319783"/>
              <a:gd name="connsiteY6" fmla="*/ 666562 h 802389"/>
              <a:gd name="connsiteX7" fmla="*/ 686384 w 1319783"/>
              <a:gd name="connsiteY7" fmla="*/ 802389 h 802389"/>
              <a:gd name="connsiteX0" fmla="*/ 702121 w 1335520"/>
              <a:gd name="connsiteY0" fmla="*/ 811669 h 811669"/>
              <a:gd name="connsiteX1" fmla="*/ 894526 w 1335520"/>
              <a:gd name="connsiteY1" fmla="*/ 741755 h 811669"/>
              <a:gd name="connsiteX2" fmla="*/ 1253332 w 1335520"/>
              <a:gd name="connsiteY2" fmla="*/ 568972 h 811669"/>
              <a:gd name="connsiteX3" fmla="*/ 1269747 w 1335520"/>
              <a:gd name="connsiteY3" fmla="*/ 120448 h 811669"/>
              <a:gd name="connsiteX4" fmla="*/ 510379 w 1335520"/>
              <a:gd name="connsiteY4" fmla="*/ 25128 h 811669"/>
              <a:gd name="connsiteX5" fmla="*/ 14706 w 1335520"/>
              <a:gd name="connsiteY5" fmla="*/ 506178 h 811669"/>
              <a:gd name="connsiteX6" fmla="*/ 619158 w 1335520"/>
              <a:gd name="connsiteY6" fmla="*/ 675842 h 811669"/>
              <a:gd name="connsiteX7" fmla="*/ 702121 w 1335520"/>
              <a:gd name="connsiteY7" fmla="*/ 811669 h 811669"/>
              <a:gd name="connsiteX0" fmla="*/ 706485 w 1339884"/>
              <a:gd name="connsiteY0" fmla="*/ 811669 h 811669"/>
              <a:gd name="connsiteX1" fmla="*/ 898890 w 1339884"/>
              <a:gd name="connsiteY1" fmla="*/ 741755 h 811669"/>
              <a:gd name="connsiteX2" fmla="*/ 1257696 w 1339884"/>
              <a:gd name="connsiteY2" fmla="*/ 568972 h 811669"/>
              <a:gd name="connsiteX3" fmla="*/ 1274111 w 1339884"/>
              <a:gd name="connsiteY3" fmla="*/ 120448 h 811669"/>
              <a:gd name="connsiteX4" fmla="*/ 514743 w 1339884"/>
              <a:gd name="connsiteY4" fmla="*/ 25128 h 811669"/>
              <a:gd name="connsiteX5" fmla="*/ 19070 w 1339884"/>
              <a:gd name="connsiteY5" fmla="*/ 506178 h 811669"/>
              <a:gd name="connsiteX6" fmla="*/ 623522 w 1339884"/>
              <a:gd name="connsiteY6" fmla="*/ 675842 h 811669"/>
              <a:gd name="connsiteX7" fmla="*/ 706485 w 1339884"/>
              <a:gd name="connsiteY7" fmla="*/ 811669 h 811669"/>
              <a:gd name="connsiteX0" fmla="*/ 706273 w 1339672"/>
              <a:gd name="connsiteY0" fmla="*/ 799317 h 799317"/>
              <a:gd name="connsiteX1" fmla="*/ 898678 w 1339672"/>
              <a:gd name="connsiteY1" fmla="*/ 729403 h 799317"/>
              <a:gd name="connsiteX2" fmla="*/ 1257484 w 1339672"/>
              <a:gd name="connsiteY2" fmla="*/ 556620 h 799317"/>
              <a:gd name="connsiteX3" fmla="*/ 1273899 w 1339672"/>
              <a:gd name="connsiteY3" fmla="*/ 108096 h 799317"/>
              <a:gd name="connsiteX4" fmla="*/ 514531 w 1339672"/>
              <a:gd name="connsiteY4" fmla="*/ 12776 h 799317"/>
              <a:gd name="connsiteX5" fmla="*/ 18858 w 1339672"/>
              <a:gd name="connsiteY5" fmla="*/ 493826 h 799317"/>
              <a:gd name="connsiteX6" fmla="*/ 623310 w 1339672"/>
              <a:gd name="connsiteY6" fmla="*/ 663490 h 799317"/>
              <a:gd name="connsiteX7" fmla="*/ 706273 w 1339672"/>
              <a:gd name="connsiteY7" fmla="*/ 799317 h 79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9672" h="799317">
                <a:moveTo>
                  <a:pt x="706273" y="799317"/>
                </a:moveTo>
                <a:cubicBezTo>
                  <a:pt x="789712" y="787887"/>
                  <a:pt x="857339" y="727879"/>
                  <a:pt x="898678" y="729403"/>
                </a:cubicBezTo>
                <a:cubicBezTo>
                  <a:pt x="967829" y="732070"/>
                  <a:pt x="1194947" y="660171"/>
                  <a:pt x="1257484" y="556620"/>
                </a:cubicBezTo>
                <a:cubicBezTo>
                  <a:pt x="1320021" y="453069"/>
                  <a:pt x="1397724" y="198737"/>
                  <a:pt x="1273899" y="108096"/>
                </a:cubicBezTo>
                <a:cubicBezTo>
                  <a:pt x="1150074" y="17455"/>
                  <a:pt x="717904" y="-22581"/>
                  <a:pt x="514531" y="12776"/>
                </a:cubicBezTo>
                <a:cubicBezTo>
                  <a:pt x="311158" y="48133"/>
                  <a:pt x="-91680" y="17349"/>
                  <a:pt x="18858" y="493826"/>
                </a:cubicBezTo>
                <a:cubicBezTo>
                  <a:pt x="48481" y="635749"/>
                  <a:pt x="581495" y="654822"/>
                  <a:pt x="623310" y="663490"/>
                </a:cubicBezTo>
                <a:cubicBezTo>
                  <a:pt x="804761" y="700161"/>
                  <a:pt x="706273" y="799317"/>
                  <a:pt x="706273" y="799317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9FC50CF-0EB2-0E46-4BB0-6239C5DBC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2282" y="860609"/>
            <a:ext cx="4621687" cy="1258293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Klepítkatci</a:t>
            </a:r>
            <a:br>
              <a:rPr lang="cs-CZ" dirty="0">
                <a:latin typeface="Arial Black" panose="020B0A04020102020204" pitchFamily="34" charset="0"/>
              </a:rPr>
            </a:b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Podkmen členovců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703558-97E4-AB18-2799-D227C9E32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8333" y="2381761"/>
            <a:ext cx="4913648" cy="4071504"/>
          </a:xfrm>
        </p:spPr>
        <p:txBody>
          <a:bodyPr anchor="t">
            <a:normAutofit fontScale="92500"/>
          </a:bodyPr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cs-CZ" sz="2500" b="0" dirty="0">
                <a:latin typeface="Arial" panose="020B0604020202020204" pitchFamily="34" charset="0"/>
                <a:cs typeface="Arial" panose="020B0604020202020204" pitchFamily="34" charset="0"/>
              </a:rPr>
              <a:t>Tělo složené ze dvou částí </a:t>
            </a: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hlavohruď a zadeček</a:t>
            </a:r>
            <a:r>
              <a:rPr lang="cs-CZ" sz="25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cs-CZ" sz="25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4 páry kráčivých končetin</a:t>
            </a:r>
            <a:r>
              <a:rPr lang="cs-CZ" sz="2500" b="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cs-CZ" sz="2500" b="0" dirty="0">
                <a:latin typeface="Arial" panose="020B0604020202020204" pitchFamily="34" charset="0"/>
                <a:cs typeface="Arial" panose="020B0604020202020204" pitchFamily="34" charset="0"/>
              </a:rPr>
              <a:t>Nejvýznamnější jsou pavoukovci: </a:t>
            </a: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pavouci, štíři, parazitičtí roztoči a klíšťata</a:t>
            </a:r>
            <a:r>
              <a:rPr lang="cs-CZ" sz="2500" b="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cs-CZ" sz="2500" b="0" dirty="0">
                <a:latin typeface="Arial" panose="020B0604020202020204" pitchFamily="34" charset="0"/>
                <a:cs typeface="Arial" panose="020B0604020202020204" pitchFamily="34" charset="0"/>
              </a:rPr>
              <a:t>Klepítka a makadla na hlavě </a:t>
            </a:r>
            <a:br>
              <a:rPr lang="cs-CZ" sz="25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500" b="0" dirty="0">
                <a:latin typeface="Arial" panose="020B0604020202020204" pitchFamily="34" charset="0"/>
                <a:cs typeface="Arial" panose="020B0604020202020204" pitchFamily="34" charset="0"/>
              </a:rPr>
              <a:t>k lovu, útoku a rozmnožování;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cs-CZ" sz="2500" b="0" dirty="0">
                <a:latin typeface="Arial" panose="020B0604020202020204" pitchFamily="34" charset="0"/>
                <a:cs typeface="Arial" panose="020B0604020202020204" pitchFamily="34" charset="0"/>
              </a:rPr>
              <a:t>Na zadečku snovací bradavky.</a:t>
            </a:r>
          </a:p>
        </p:txBody>
      </p:sp>
    </p:spTree>
    <p:extLst>
      <p:ext uri="{BB962C8B-B14F-4D97-AF65-F5344CB8AC3E}">
        <p14:creationId xmlns:p14="http://schemas.microsoft.com/office/powerpoint/2010/main" val="1680267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CBDBC0-B5E7-F3B7-FDDE-0F28A29EC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Dělení klepítkatců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1F1333F-65DC-0939-0F53-84AE94DC6C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8740014"/>
              </p:ext>
            </p:extLst>
          </p:nvPr>
        </p:nvGraphicFramePr>
        <p:xfrm>
          <a:off x="2123261" y="114045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6158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59455E-26CF-E609-7379-7AD7FBB40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554" y="507533"/>
            <a:ext cx="6468554" cy="1414131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Arial Black" panose="020B0A04020102020204" pitchFamily="34" charset="0"/>
              </a:rPr>
              <a:t>1. Pavouci - Stavba těla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157AB8-DCD1-4956-3767-FDB2EA670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554" y="1709849"/>
            <a:ext cx="4312601" cy="4507026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0" dirty="0">
                <a:latin typeface="Arial" panose="020B0604020202020204" pitchFamily="34" charset="0"/>
                <a:cs typeface="Arial" panose="020B0604020202020204" pitchFamily="34" charset="0"/>
              </a:rPr>
              <a:t>Hlavohruď a zadeček;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0" dirty="0">
                <a:latin typeface="Arial" panose="020B0604020202020204" pitchFamily="34" charset="0"/>
                <a:cs typeface="Arial" panose="020B0604020202020204" pitchFamily="34" charset="0"/>
              </a:rPr>
              <a:t>1 pár klepítek;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0" dirty="0">
                <a:latin typeface="Arial" panose="020B0604020202020204" pitchFamily="34" charset="0"/>
                <a:cs typeface="Arial" panose="020B0604020202020204" pitchFamily="34" charset="0"/>
              </a:rPr>
              <a:t>1 pár makadel;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0" dirty="0">
                <a:latin typeface="Arial" panose="020B0604020202020204" pitchFamily="34" charset="0"/>
                <a:cs typeface="Arial" panose="020B0604020202020204" pitchFamily="34" charset="0"/>
              </a:rPr>
              <a:t>4 páry končetin;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0" dirty="0">
                <a:latin typeface="Arial" panose="020B0604020202020204" pitchFamily="34" charset="0"/>
                <a:cs typeface="Arial" panose="020B0604020202020204" pitchFamily="34" charset="0"/>
              </a:rPr>
              <a:t>Malpighiho žlázy (9);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0" dirty="0">
                <a:latin typeface="Arial" panose="020B0604020202020204" pitchFamily="34" charset="0"/>
                <a:cs typeface="Arial" panose="020B0604020202020204" pitchFamily="34" charset="0"/>
              </a:rPr>
              <a:t>Jedové žlázy (2);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0" dirty="0">
                <a:latin typeface="Arial" panose="020B0604020202020204" pitchFamily="34" charset="0"/>
                <a:cs typeface="Arial" panose="020B0604020202020204" pitchFamily="34" charset="0"/>
              </a:rPr>
              <a:t>Mimotělní trávení.</a:t>
            </a:r>
          </a:p>
        </p:txBody>
      </p:sp>
      <p:pic>
        <p:nvPicPr>
          <p:cNvPr id="1026" name="Picture 2" descr="Členovci – trojlaločnatci (trilobiti)">
            <a:extLst>
              <a:ext uri="{FF2B5EF4-FFF2-40B4-BE49-F238E27FC236}">
                <a16:creationId xmlns:a16="http://schemas.microsoft.com/office/drawing/2014/main" id="{CB3EB596-F11F-2180-9124-5BA892A06F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" t="2462" b="3728"/>
          <a:stretch/>
        </p:blipFill>
        <p:spPr bwMode="auto">
          <a:xfrm>
            <a:off x="7631919" y="484801"/>
            <a:ext cx="4078386" cy="148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PT - Pavoukovci PowerPoint Presentation, free download - ID:4486144">
            <a:extLst>
              <a:ext uri="{FF2B5EF4-FFF2-40B4-BE49-F238E27FC236}">
                <a16:creationId xmlns:a16="http://schemas.microsoft.com/office/drawing/2014/main" id="{C72366C7-AD00-E06C-3BEA-65AB90936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6" b="1040"/>
          <a:stretch/>
        </p:blipFill>
        <p:spPr bwMode="auto">
          <a:xfrm>
            <a:off x="4879497" y="2088610"/>
            <a:ext cx="6614211" cy="403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72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8" name="Rectangle 5137">
            <a:extLst>
              <a:ext uri="{FF2B5EF4-FFF2-40B4-BE49-F238E27FC236}">
                <a16:creationId xmlns:a16="http://schemas.microsoft.com/office/drawing/2014/main" id="{B20DF01A-DAD0-4D16-BEDE-ED085CCC3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Obsah obrázku pavouk, bezobratlý, členovec&#10;&#10;Popis byl vytvořen automaticky">
            <a:extLst>
              <a:ext uri="{FF2B5EF4-FFF2-40B4-BE49-F238E27FC236}">
                <a16:creationId xmlns:a16="http://schemas.microsoft.com/office/drawing/2014/main" id="{266F5F80-AEB4-E400-987D-07F96C087B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8" r="17504"/>
          <a:stretch/>
        </p:blipFill>
        <p:spPr bwMode="auto">
          <a:xfrm>
            <a:off x="6744417" y="-11698"/>
            <a:ext cx="2726741" cy="285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9421698F-3D3F-F995-46D0-5C7A55C93B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9" r="26257"/>
          <a:stretch/>
        </p:blipFill>
        <p:spPr bwMode="auto">
          <a:xfrm>
            <a:off x="9468615" y="-11703"/>
            <a:ext cx="2726741" cy="285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Obsah obrázku pavučina&#10;&#10;Popis byl vytvořen automaticky">
            <a:extLst>
              <a:ext uri="{FF2B5EF4-FFF2-40B4-BE49-F238E27FC236}">
                <a16:creationId xmlns:a16="http://schemas.microsoft.com/office/drawing/2014/main" id="{6ABFD876-5160-9378-5A36-D696E19585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" r="-3" b="-3"/>
          <a:stretch/>
        </p:blipFill>
        <p:spPr bwMode="auto">
          <a:xfrm>
            <a:off x="6738523" y="2833955"/>
            <a:ext cx="5453472" cy="403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0" name="Freeform: Shape 5139">
            <a:extLst>
              <a:ext uri="{FF2B5EF4-FFF2-40B4-BE49-F238E27FC236}">
                <a16:creationId xmlns:a16="http://schemas.microsoft.com/office/drawing/2014/main" id="{055146FB-65D6-402A-ABC4-AC38E731A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86751">
            <a:off x="527918" y="582623"/>
            <a:ext cx="6765682" cy="5670215"/>
          </a:xfrm>
          <a:custGeom>
            <a:avLst/>
            <a:gdLst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70634 w 4877237"/>
              <a:gd name="connsiteY8" fmla="*/ 5225757 h 5641553"/>
              <a:gd name="connsiteX9" fmla="*/ 3515258 w 4877237"/>
              <a:gd name="connsiteY9" fmla="*/ 5243754 h 5641553"/>
              <a:gd name="connsiteX10" fmla="*/ 3510127 w 4877237"/>
              <a:gd name="connsiteY10" fmla="*/ 5288400 h 5641553"/>
              <a:gd name="connsiteX11" fmla="*/ 3658238 w 4877237"/>
              <a:gd name="connsiteY11" fmla="*/ 5641549 h 5641553"/>
              <a:gd name="connsiteX12" fmla="*/ 2845674 w 4877237"/>
              <a:gd name="connsiteY12" fmla="*/ 5290843 h 5641553"/>
              <a:gd name="connsiteX13" fmla="*/ 2820308 w 4877237"/>
              <a:gd name="connsiteY13" fmla="*/ 5261823 h 5641553"/>
              <a:gd name="connsiteX14" fmla="*/ 2722542 w 4877237"/>
              <a:gd name="connsiteY14" fmla="*/ 5265294 h 5641553"/>
              <a:gd name="connsiteX15" fmla="*/ 1770504 w 4877237"/>
              <a:gd name="connsiteY15" fmla="*/ 5261011 h 5641553"/>
              <a:gd name="connsiteX16" fmla="*/ 815940 w 4877237"/>
              <a:gd name="connsiteY16" fmla="*/ 5009663 h 5641553"/>
              <a:gd name="connsiteX17" fmla="*/ 117267 w 4877237"/>
              <a:gd name="connsiteY17" fmla="*/ 3779919 h 5641553"/>
              <a:gd name="connsiteX18" fmla="*/ 1702 w 4877237"/>
              <a:gd name="connsiteY18" fmla="*/ 1784971 h 5641553"/>
              <a:gd name="connsiteX19" fmla="*/ 336804 w 4877237"/>
              <a:gd name="connsiteY19" fmla="*/ 369690 h 5641553"/>
              <a:gd name="connsiteX20" fmla="*/ 1687022 w 4877237"/>
              <a:gd name="connsiteY20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15258 w 4877237"/>
              <a:gd name="connsiteY8" fmla="*/ 5243754 h 5641553"/>
              <a:gd name="connsiteX9" fmla="*/ 3510127 w 4877237"/>
              <a:gd name="connsiteY9" fmla="*/ 5288400 h 5641553"/>
              <a:gd name="connsiteX10" fmla="*/ 3658238 w 4877237"/>
              <a:gd name="connsiteY10" fmla="*/ 5641549 h 5641553"/>
              <a:gd name="connsiteX11" fmla="*/ 2845674 w 4877237"/>
              <a:gd name="connsiteY11" fmla="*/ 5290843 h 5641553"/>
              <a:gd name="connsiteX12" fmla="*/ 2820308 w 4877237"/>
              <a:gd name="connsiteY12" fmla="*/ 5261823 h 5641553"/>
              <a:gd name="connsiteX13" fmla="*/ 2722542 w 4877237"/>
              <a:gd name="connsiteY13" fmla="*/ 5265294 h 5641553"/>
              <a:gd name="connsiteX14" fmla="*/ 1770504 w 4877237"/>
              <a:gd name="connsiteY14" fmla="*/ 5261011 h 5641553"/>
              <a:gd name="connsiteX15" fmla="*/ 815940 w 4877237"/>
              <a:gd name="connsiteY15" fmla="*/ 5009663 h 5641553"/>
              <a:gd name="connsiteX16" fmla="*/ 117267 w 4877237"/>
              <a:gd name="connsiteY16" fmla="*/ 3779919 h 5641553"/>
              <a:gd name="connsiteX17" fmla="*/ 1702 w 4877237"/>
              <a:gd name="connsiteY17" fmla="*/ 1784971 h 5641553"/>
              <a:gd name="connsiteX18" fmla="*/ 336804 w 4877237"/>
              <a:gd name="connsiteY18" fmla="*/ 369690 h 5641553"/>
              <a:gd name="connsiteX19" fmla="*/ 1687022 w 4877237"/>
              <a:gd name="connsiteY19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15258 w 4877237"/>
              <a:gd name="connsiteY7" fmla="*/ 5243754 h 5641553"/>
              <a:gd name="connsiteX8" fmla="*/ 3510127 w 4877237"/>
              <a:gd name="connsiteY8" fmla="*/ 5288400 h 5641553"/>
              <a:gd name="connsiteX9" fmla="*/ 3658238 w 4877237"/>
              <a:gd name="connsiteY9" fmla="*/ 5641549 h 5641553"/>
              <a:gd name="connsiteX10" fmla="*/ 2845674 w 4877237"/>
              <a:gd name="connsiteY10" fmla="*/ 5290843 h 5641553"/>
              <a:gd name="connsiteX11" fmla="*/ 2820308 w 4877237"/>
              <a:gd name="connsiteY11" fmla="*/ 5261823 h 5641553"/>
              <a:gd name="connsiteX12" fmla="*/ 2722542 w 4877237"/>
              <a:gd name="connsiteY12" fmla="*/ 5265294 h 5641553"/>
              <a:gd name="connsiteX13" fmla="*/ 1770504 w 4877237"/>
              <a:gd name="connsiteY13" fmla="*/ 5261011 h 5641553"/>
              <a:gd name="connsiteX14" fmla="*/ 815940 w 4877237"/>
              <a:gd name="connsiteY14" fmla="*/ 5009663 h 5641553"/>
              <a:gd name="connsiteX15" fmla="*/ 117267 w 4877237"/>
              <a:gd name="connsiteY15" fmla="*/ 3779919 h 5641553"/>
              <a:gd name="connsiteX16" fmla="*/ 1702 w 4877237"/>
              <a:gd name="connsiteY16" fmla="*/ 1784971 h 5641553"/>
              <a:gd name="connsiteX17" fmla="*/ 336804 w 4877237"/>
              <a:gd name="connsiteY17" fmla="*/ 369690 h 5641553"/>
              <a:gd name="connsiteX18" fmla="*/ 1687022 w 4877237"/>
              <a:gd name="connsiteY18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515258 w 4877237"/>
              <a:gd name="connsiteY6" fmla="*/ 5243754 h 5641553"/>
              <a:gd name="connsiteX7" fmla="*/ 3510127 w 4877237"/>
              <a:gd name="connsiteY7" fmla="*/ 5288400 h 5641553"/>
              <a:gd name="connsiteX8" fmla="*/ 3658238 w 4877237"/>
              <a:gd name="connsiteY8" fmla="*/ 5641549 h 5641553"/>
              <a:gd name="connsiteX9" fmla="*/ 2845674 w 4877237"/>
              <a:gd name="connsiteY9" fmla="*/ 5290843 h 5641553"/>
              <a:gd name="connsiteX10" fmla="*/ 2820308 w 4877237"/>
              <a:gd name="connsiteY10" fmla="*/ 5261823 h 5641553"/>
              <a:gd name="connsiteX11" fmla="*/ 2722542 w 4877237"/>
              <a:gd name="connsiteY11" fmla="*/ 5265294 h 5641553"/>
              <a:gd name="connsiteX12" fmla="*/ 1770504 w 4877237"/>
              <a:gd name="connsiteY12" fmla="*/ 5261011 h 5641553"/>
              <a:gd name="connsiteX13" fmla="*/ 815940 w 4877237"/>
              <a:gd name="connsiteY13" fmla="*/ 5009663 h 5641553"/>
              <a:gd name="connsiteX14" fmla="*/ 117267 w 4877237"/>
              <a:gd name="connsiteY14" fmla="*/ 3779919 h 5641553"/>
              <a:gd name="connsiteX15" fmla="*/ 1702 w 4877237"/>
              <a:gd name="connsiteY15" fmla="*/ 1784971 h 5641553"/>
              <a:gd name="connsiteX16" fmla="*/ 336804 w 4877237"/>
              <a:gd name="connsiteY16" fmla="*/ 369690 h 5641553"/>
              <a:gd name="connsiteX17" fmla="*/ 1687022 w 4877237"/>
              <a:gd name="connsiteY17" fmla="*/ 50 h 5641553"/>
              <a:gd name="connsiteX0" fmla="*/ 1687022 w 4884581"/>
              <a:gd name="connsiteY0" fmla="*/ 50 h 5641553"/>
              <a:gd name="connsiteX1" fmla="*/ 3319184 w 4884581"/>
              <a:gd name="connsiteY1" fmla="*/ 163045 h 5641553"/>
              <a:gd name="connsiteX2" fmla="*/ 4549251 w 4884581"/>
              <a:gd name="connsiteY2" fmla="*/ 744232 h 5641553"/>
              <a:gd name="connsiteX3" fmla="*/ 4808645 w 4884581"/>
              <a:gd name="connsiteY3" fmla="*/ 1661203 h 5641553"/>
              <a:gd name="connsiteX4" fmla="*/ 4731578 w 4884581"/>
              <a:gd name="connsiteY4" fmla="*/ 4102984 h 5641553"/>
              <a:gd name="connsiteX5" fmla="*/ 3928223 w 4884581"/>
              <a:gd name="connsiteY5" fmla="*/ 5181317 h 5641553"/>
              <a:gd name="connsiteX6" fmla="*/ 3515258 w 4884581"/>
              <a:gd name="connsiteY6" fmla="*/ 5243754 h 5641553"/>
              <a:gd name="connsiteX7" fmla="*/ 3510127 w 4884581"/>
              <a:gd name="connsiteY7" fmla="*/ 5288400 h 5641553"/>
              <a:gd name="connsiteX8" fmla="*/ 3658238 w 4884581"/>
              <a:gd name="connsiteY8" fmla="*/ 5641549 h 5641553"/>
              <a:gd name="connsiteX9" fmla="*/ 2845674 w 4884581"/>
              <a:gd name="connsiteY9" fmla="*/ 5290843 h 5641553"/>
              <a:gd name="connsiteX10" fmla="*/ 2820308 w 4884581"/>
              <a:gd name="connsiteY10" fmla="*/ 5261823 h 5641553"/>
              <a:gd name="connsiteX11" fmla="*/ 2722542 w 4884581"/>
              <a:gd name="connsiteY11" fmla="*/ 5265294 h 5641553"/>
              <a:gd name="connsiteX12" fmla="*/ 1770504 w 4884581"/>
              <a:gd name="connsiteY12" fmla="*/ 5261011 h 5641553"/>
              <a:gd name="connsiteX13" fmla="*/ 815940 w 4884581"/>
              <a:gd name="connsiteY13" fmla="*/ 5009663 h 5641553"/>
              <a:gd name="connsiteX14" fmla="*/ 117267 w 4884581"/>
              <a:gd name="connsiteY14" fmla="*/ 3779919 h 5641553"/>
              <a:gd name="connsiteX15" fmla="*/ 1702 w 4884581"/>
              <a:gd name="connsiteY15" fmla="*/ 1784971 h 5641553"/>
              <a:gd name="connsiteX16" fmla="*/ 336804 w 4884581"/>
              <a:gd name="connsiteY16" fmla="*/ 369690 h 5641553"/>
              <a:gd name="connsiteX17" fmla="*/ 1687022 w 4884581"/>
              <a:gd name="connsiteY17" fmla="*/ 50 h 5641553"/>
              <a:gd name="connsiteX0" fmla="*/ 1687201 w 4884760"/>
              <a:gd name="connsiteY0" fmla="*/ 12790 h 5654293"/>
              <a:gd name="connsiteX1" fmla="*/ 3319363 w 4884760"/>
              <a:gd name="connsiteY1" fmla="*/ 175785 h 5654293"/>
              <a:gd name="connsiteX2" fmla="*/ 4549430 w 4884760"/>
              <a:gd name="connsiteY2" fmla="*/ 756972 h 5654293"/>
              <a:gd name="connsiteX3" fmla="*/ 4808824 w 4884760"/>
              <a:gd name="connsiteY3" fmla="*/ 1673943 h 5654293"/>
              <a:gd name="connsiteX4" fmla="*/ 4731757 w 4884760"/>
              <a:gd name="connsiteY4" fmla="*/ 4115724 h 5654293"/>
              <a:gd name="connsiteX5" fmla="*/ 3928402 w 4884760"/>
              <a:gd name="connsiteY5" fmla="*/ 5194057 h 5654293"/>
              <a:gd name="connsiteX6" fmla="*/ 3515437 w 4884760"/>
              <a:gd name="connsiteY6" fmla="*/ 5256494 h 5654293"/>
              <a:gd name="connsiteX7" fmla="*/ 3510306 w 4884760"/>
              <a:gd name="connsiteY7" fmla="*/ 5301140 h 5654293"/>
              <a:gd name="connsiteX8" fmla="*/ 3658417 w 4884760"/>
              <a:gd name="connsiteY8" fmla="*/ 5654289 h 5654293"/>
              <a:gd name="connsiteX9" fmla="*/ 2845853 w 4884760"/>
              <a:gd name="connsiteY9" fmla="*/ 5303583 h 5654293"/>
              <a:gd name="connsiteX10" fmla="*/ 2820487 w 4884760"/>
              <a:gd name="connsiteY10" fmla="*/ 5274563 h 5654293"/>
              <a:gd name="connsiteX11" fmla="*/ 2722721 w 4884760"/>
              <a:gd name="connsiteY11" fmla="*/ 5278034 h 5654293"/>
              <a:gd name="connsiteX12" fmla="*/ 1770683 w 4884760"/>
              <a:gd name="connsiteY12" fmla="*/ 5273751 h 5654293"/>
              <a:gd name="connsiteX13" fmla="*/ 816119 w 4884760"/>
              <a:gd name="connsiteY13" fmla="*/ 5022403 h 5654293"/>
              <a:gd name="connsiteX14" fmla="*/ 117446 w 4884760"/>
              <a:gd name="connsiteY14" fmla="*/ 3792659 h 5654293"/>
              <a:gd name="connsiteX15" fmla="*/ 1881 w 4884760"/>
              <a:gd name="connsiteY15" fmla="*/ 1797711 h 5654293"/>
              <a:gd name="connsiteX16" fmla="*/ 312225 w 4884760"/>
              <a:gd name="connsiteY16" fmla="*/ 520975 h 5654293"/>
              <a:gd name="connsiteX17" fmla="*/ 1687201 w 4884760"/>
              <a:gd name="connsiteY17" fmla="*/ 12790 h 5654293"/>
              <a:gd name="connsiteX0" fmla="*/ 1687201 w 4884760"/>
              <a:gd name="connsiteY0" fmla="*/ 18786 h 5660289"/>
              <a:gd name="connsiteX1" fmla="*/ 3319363 w 4884760"/>
              <a:gd name="connsiteY1" fmla="*/ 140218 h 5660289"/>
              <a:gd name="connsiteX2" fmla="*/ 4549430 w 4884760"/>
              <a:gd name="connsiteY2" fmla="*/ 762968 h 5660289"/>
              <a:gd name="connsiteX3" fmla="*/ 4808824 w 4884760"/>
              <a:gd name="connsiteY3" fmla="*/ 1679939 h 5660289"/>
              <a:gd name="connsiteX4" fmla="*/ 4731757 w 4884760"/>
              <a:gd name="connsiteY4" fmla="*/ 4121720 h 5660289"/>
              <a:gd name="connsiteX5" fmla="*/ 3928402 w 4884760"/>
              <a:gd name="connsiteY5" fmla="*/ 5200053 h 5660289"/>
              <a:gd name="connsiteX6" fmla="*/ 3515437 w 4884760"/>
              <a:gd name="connsiteY6" fmla="*/ 5262490 h 5660289"/>
              <a:gd name="connsiteX7" fmla="*/ 3510306 w 4884760"/>
              <a:gd name="connsiteY7" fmla="*/ 5307136 h 5660289"/>
              <a:gd name="connsiteX8" fmla="*/ 3658417 w 4884760"/>
              <a:gd name="connsiteY8" fmla="*/ 5660285 h 5660289"/>
              <a:gd name="connsiteX9" fmla="*/ 2845853 w 4884760"/>
              <a:gd name="connsiteY9" fmla="*/ 5309579 h 5660289"/>
              <a:gd name="connsiteX10" fmla="*/ 2820487 w 4884760"/>
              <a:gd name="connsiteY10" fmla="*/ 5280559 h 5660289"/>
              <a:gd name="connsiteX11" fmla="*/ 2722721 w 4884760"/>
              <a:gd name="connsiteY11" fmla="*/ 5284030 h 5660289"/>
              <a:gd name="connsiteX12" fmla="*/ 1770683 w 4884760"/>
              <a:gd name="connsiteY12" fmla="*/ 5279747 h 5660289"/>
              <a:gd name="connsiteX13" fmla="*/ 816119 w 4884760"/>
              <a:gd name="connsiteY13" fmla="*/ 5028399 h 5660289"/>
              <a:gd name="connsiteX14" fmla="*/ 117446 w 4884760"/>
              <a:gd name="connsiteY14" fmla="*/ 3798655 h 5660289"/>
              <a:gd name="connsiteX15" fmla="*/ 1881 w 4884760"/>
              <a:gd name="connsiteY15" fmla="*/ 1803707 h 5660289"/>
              <a:gd name="connsiteX16" fmla="*/ 312225 w 4884760"/>
              <a:gd name="connsiteY16" fmla="*/ 526971 h 5660289"/>
              <a:gd name="connsiteX17" fmla="*/ 1687201 w 4884760"/>
              <a:gd name="connsiteY17" fmla="*/ 18786 h 5660289"/>
              <a:gd name="connsiteX0" fmla="*/ 1687201 w 4884760"/>
              <a:gd name="connsiteY0" fmla="*/ 27023 h 5668526"/>
              <a:gd name="connsiteX1" fmla="*/ 3319363 w 4884760"/>
              <a:gd name="connsiteY1" fmla="*/ 148455 h 5668526"/>
              <a:gd name="connsiteX2" fmla="*/ 4537051 w 4884760"/>
              <a:gd name="connsiteY2" fmla="*/ 812768 h 5668526"/>
              <a:gd name="connsiteX3" fmla="*/ 4808824 w 4884760"/>
              <a:gd name="connsiteY3" fmla="*/ 1688176 h 5668526"/>
              <a:gd name="connsiteX4" fmla="*/ 4731757 w 4884760"/>
              <a:gd name="connsiteY4" fmla="*/ 4129957 h 5668526"/>
              <a:gd name="connsiteX5" fmla="*/ 3928402 w 4884760"/>
              <a:gd name="connsiteY5" fmla="*/ 5208290 h 5668526"/>
              <a:gd name="connsiteX6" fmla="*/ 3515437 w 4884760"/>
              <a:gd name="connsiteY6" fmla="*/ 5270727 h 5668526"/>
              <a:gd name="connsiteX7" fmla="*/ 3510306 w 4884760"/>
              <a:gd name="connsiteY7" fmla="*/ 5315373 h 5668526"/>
              <a:gd name="connsiteX8" fmla="*/ 3658417 w 4884760"/>
              <a:gd name="connsiteY8" fmla="*/ 5668522 h 5668526"/>
              <a:gd name="connsiteX9" fmla="*/ 2845853 w 4884760"/>
              <a:gd name="connsiteY9" fmla="*/ 5317816 h 5668526"/>
              <a:gd name="connsiteX10" fmla="*/ 2820487 w 4884760"/>
              <a:gd name="connsiteY10" fmla="*/ 5288796 h 5668526"/>
              <a:gd name="connsiteX11" fmla="*/ 2722721 w 4884760"/>
              <a:gd name="connsiteY11" fmla="*/ 5292267 h 5668526"/>
              <a:gd name="connsiteX12" fmla="*/ 1770683 w 4884760"/>
              <a:gd name="connsiteY12" fmla="*/ 5287984 h 5668526"/>
              <a:gd name="connsiteX13" fmla="*/ 816119 w 4884760"/>
              <a:gd name="connsiteY13" fmla="*/ 5036636 h 5668526"/>
              <a:gd name="connsiteX14" fmla="*/ 117446 w 4884760"/>
              <a:gd name="connsiteY14" fmla="*/ 3806892 h 5668526"/>
              <a:gd name="connsiteX15" fmla="*/ 1881 w 4884760"/>
              <a:gd name="connsiteY15" fmla="*/ 1811944 h 5668526"/>
              <a:gd name="connsiteX16" fmla="*/ 312225 w 4884760"/>
              <a:gd name="connsiteY16" fmla="*/ 535208 h 5668526"/>
              <a:gd name="connsiteX17" fmla="*/ 1687201 w 4884760"/>
              <a:gd name="connsiteY17" fmla="*/ 27023 h 5668526"/>
              <a:gd name="connsiteX0" fmla="*/ 1687201 w 4884760"/>
              <a:gd name="connsiteY0" fmla="*/ 27023 h 5668526"/>
              <a:gd name="connsiteX1" fmla="*/ 3319363 w 4884760"/>
              <a:gd name="connsiteY1" fmla="*/ 148455 h 5668526"/>
              <a:gd name="connsiteX2" fmla="*/ 4537051 w 4884760"/>
              <a:gd name="connsiteY2" fmla="*/ 812768 h 5668526"/>
              <a:gd name="connsiteX3" fmla="*/ 4808824 w 4884760"/>
              <a:gd name="connsiteY3" fmla="*/ 1688176 h 5668526"/>
              <a:gd name="connsiteX4" fmla="*/ 4731757 w 4884760"/>
              <a:gd name="connsiteY4" fmla="*/ 4129957 h 5668526"/>
              <a:gd name="connsiteX5" fmla="*/ 3928402 w 4884760"/>
              <a:gd name="connsiteY5" fmla="*/ 5208290 h 5668526"/>
              <a:gd name="connsiteX6" fmla="*/ 3515437 w 4884760"/>
              <a:gd name="connsiteY6" fmla="*/ 5270727 h 5668526"/>
              <a:gd name="connsiteX7" fmla="*/ 3510306 w 4884760"/>
              <a:gd name="connsiteY7" fmla="*/ 5315373 h 5668526"/>
              <a:gd name="connsiteX8" fmla="*/ 3658417 w 4884760"/>
              <a:gd name="connsiteY8" fmla="*/ 5668522 h 5668526"/>
              <a:gd name="connsiteX9" fmla="*/ 2845853 w 4884760"/>
              <a:gd name="connsiteY9" fmla="*/ 5317816 h 5668526"/>
              <a:gd name="connsiteX10" fmla="*/ 2820487 w 4884760"/>
              <a:gd name="connsiteY10" fmla="*/ 5288796 h 5668526"/>
              <a:gd name="connsiteX11" fmla="*/ 2722721 w 4884760"/>
              <a:gd name="connsiteY11" fmla="*/ 5292267 h 5668526"/>
              <a:gd name="connsiteX12" fmla="*/ 1770683 w 4884760"/>
              <a:gd name="connsiteY12" fmla="*/ 5287984 h 5668526"/>
              <a:gd name="connsiteX13" fmla="*/ 816119 w 4884760"/>
              <a:gd name="connsiteY13" fmla="*/ 5036636 h 5668526"/>
              <a:gd name="connsiteX14" fmla="*/ 117446 w 4884760"/>
              <a:gd name="connsiteY14" fmla="*/ 3806892 h 5668526"/>
              <a:gd name="connsiteX15" fmla="*/ 1881 w 4884760"/>
              <a:gd name="connsiteY15" fmla="*/ 1811944 h 5668526"/>
              <a:gd name="connsiteX16" fmla="*/ 312225 w 4884760"/>
              <a:gd name="connsiteY16" fmla="*/ 535208 h 5668526"/>
              <a:gd name="connsiteX17" fmla="*/ 1687201 w 4884760"/>
              <a:gd name="connsiteY17" fmla="*/ 27023 h 5668526"/>
              <a:gd name="connsiteX0" fmla="*/ 1687201 w 4885870"/>
              <a:gd name="connsiteY0" fmla="*/ 27023 h 5668526"/>
              <a:gd name="connsiteX1" fmla="*/ 3319363 w 4885870"/>
              <a:gd name="connsiteY1" fmla="*/ 148455 h 5668526"/>
              <a:gd name="connsiteX2" fmla="*/ 4537051 w 4885870"/>
              <a:gd name="connsiteY2" fmla="*/ 812768 h 5668526"/>
              <a:gd name="connsiteX3" fmla="*/ 4808824 w 4885870"/>
              <a:gd name="connsiteY3" fmla="*/ 1688176 h 5668526"/>
              <a:gd name="connsiteX4" fmla="*/ 4731757 w 4885870"/>
              <a:gd name="connsiteY4" fmla="*/ 4129957 h 5668526"/>
              <a:gd name="connsiteX5" fmla="*/ 3903644 w 4885870"/>
              <a:gd name="connsiteY5" fmla="*/ 5111308 h 5668526"/>
              <a:gd name="connsiteX6" fmla="*/ 3515437 w 4885870"/>
              <a:gd name="connsiteY6" fmla="*/ 5270727 h 5668526"/>
              <a:gd name="connsiteX7" fmla="*/ 3510306 w 4885870"/>
              <a:gd name="connsiteY7" fmla="*/ 5315373 h 5668526"/>
              <a:gd name="connsiteX8" fmla="*/ 3658417 w 4885870"/>
              <a:gd name="connsiteY8" fmla="*/ 5668522 h 5668526"/>
              <a:gd name="connsiteX9" fmla="*/ 2845853 w 4885870"/>
              <a:gd name="connsiteY9" fmla="*/ 5317816 h 5668526"/>
              <a:gd name="connsiteX10" fmla="*/ 2820487 w 4885870"/>
              <a:gd name="connsiteY10" fmla="*/ 5288796 h 5668526"/>
              <a:gd name="connsiteX11" fmla="*/ 2722721 w 4885870"/>
              <a:gd name="connsiteY11" fmla="*/ 5292267 h 5668526"/>
              <a:gd name="connsiteX12" fmla="*/ 1770683 w 4885870"/>
              <a:gd name="connsiteY12" fmla="*/ 5287984 h 5668526"/>
              <a:gd name="connsiteX13" fmla="*/ 816119 w 4885870"/>
              <a:gd name="connsiteY13" fmla="*/ 5036636 h 5668526"/>
              <a:gd name="connsiteX14" fmla="*/ 117446 w 4885870"/>
              <a:gd name="connsiteY14" fmla="*/ 3806892 h 5668526"/>
              <a:gd name="connsiteX15" fmla="*/ 1881 w 4885870"/>
              <a:gd name="connsiteY15" fmla="*/ 1811944 h 5668526"/>
              <a:gd name="connsiteX16" fmla="*/ 312225 w 4885870"/>
              <a:gd name="connsiteY16" fmla="*/ 535208 h 5668526"/>
              <a:gd name="connsiteX17" fmla="*/ 1687201 w 4885870"/>
              <a:gd name="connsiteY17" fmla="*/ 27023 h 5668526"/>
              <a:gd name="connsiteX0" fmla="*/ 1687201 w 4885870"/>
              <a:gd name="connsiteY0" fmla="*/ 27023 h 5668526"/>
              <a:gd name="connsiteX1" fmla="*/ 3319363 w 4885870"/>
              <a:gd name="connsiteY1" fmla="*/ 148455 h 5668526"/>
              <a:gd name="connsiteX2" fmla="*/ 4537051 w 4885870"/>
              <a:gd name="connsiteY2" fmla="*/ 812768 h 5668526"/>
              <a:gd name="connsiteX3" fmla="*/ 4808824 w 4885870"/>
              <a:gd name="connsiteY3" fmla="*/ 1688176 h 5668526"/>
              <a:gd name="connsiteX4" fmla="*/ 4731757 w 4885870"/>
              <a:gd name="connsiteY4" fmla="*/ 4129957 h 5668526"/>
              <a:gd name="connsiteX5" fmla="*/ 3903644 w 4885870"/>
              <a:gd name="connsiteY5" fmla="*/ 5111308 h 5668526"/>
              <a:gd name="connsiteX6" fmla="*/ 3515437 w 4885870"/>
              <a:gd name="connsiteY6" fmla="*/ 5270727 h 5668526"/>
              <a:gd name="connsiteX7" fmla="*/ 3510306 w 4885870"/>
              <a:gd name="connsiteY7" fmla="*/ 5315373 h 5668526"/>
              <a:gd name="connsiteX8" fmla="*/ 3658417 w 4885870"/>
              <a:gd name="connsiteY8" fmla="*/ 5668522 h 5668526"/>
              <a:gd name="connsiteX9" fmla="*/ 2845853 w 4885870"/>
              <a:gd name="connsiteY9" fmla="*/ 5317816 h 5668526"/>
              <a:gd name="connsiteX10" fmla="*/ 2820487 w 4885870"/>
              <a:gd name="connsiteY10" fmla="*/ 5288796 h 5668526"/>
              <a:gd name="connsiteX11" fmla="*/ 2722721 w 4885870"/>
              <a:gd name="connsiteY11" fmla="*/ 5292267 h 5668526"/>
              <a:gd name="connsiteX12" fmla="*/ 1770683 w 4885870"/>
              <a:gd name="connsiteY12" fmla="*/ 5287984 h 5668526"/>
              <a:gd name="connsiteX13" fmla="*/ 816119 w 4885870"/>
              <a:gd name="connsiteY13" fmla="*/ 5036636 h 5668526"/>
              <a:gd name="connsiteX14" fmla="*/ 117446 w 4885870"/>
              <a:gd name="connsiteY14" fmla="*/ 3806892 h 5668526"/>
              <a:gd name="connsiteX15" fmla="*/ 1881 w 4885870"/>
              <a:gd name="connsiteY15" fmla="*/ 1811944 h 5668526"/>
              <a:gd name="connsiteX16" fmla="*/ 312225 w 4885870"/>
              <a:gd name="connsiteY16" fmla="*/ 535208 h 5668526"/>
              <a:gd name="connsiteX17" fmla="*/ 1687201 w 4885870"/>
              <a:gd name="connsiteY17" fmla="*/ 27023 h 5668526"/>
              <a:gd name="connsiteX0" fmla="*/ 1687201 w 4885870"/>
              <a:gd name="connsiteY0" fmla="*/ 27023 h 5668526"/>
              <a:gd name="connsiteX1" fmla="*/ 3319363 w 4885870"/>
              <a:gd name="connsiteY1" fmla="*/ 148455 h 5668526"/>
              <a:gd name="connsiteX2" fmla="*/ 4537051 w 4885870"/>
              <a:gd name="connsiteY2" fmla="*/ 812768 h 5668526"/>
              <a:gd name="connsiteX3" fmla="*/ 4808824 w 4885870"/>
              <a:gd name="connsiteY3" fmla="*/ 1688176 h 5668526"/>
              <a:gd name="connsiteX4" fmla="*/ 4731757 w 4885870"/>
              <a:gd name="connsiteY4" fmla="*/ 4129957 h 5668526"/>
              <a:gd name="connsiteX5" fmla="*/ 3903644 w 4885870"/>
              <a:gd name="connsiteY5" fmla="*/ 5111308 h 5668526"/>
              <a:gd name="connsiteX6" fmla="*/ 3515437 w 4885870"/>
              <a:gd name="connsiteY6" fmla="*/ 5270727 h 5668526"/>
              <a:gd name="connsiteX7" fmla="*/ 3510306 w 4885870"/>
              <a:gd name="connsiteY7" fmla="*/ 5315373 h 5668526"/>
              <a:gd name="connsiteX8" fmla="*/ 3658417 w 4885870"/>
              <a:gd name="connsiteY8" fmla="*/ 5668522 h 5668526"/>
              <a:gd name="connsiteX9" fmla="*/ 2845853 w 4885870"/>
              <a:gd name="connsiteY9" fmla="*/ 5317816 h 5668526"/>
              <a:gd name="connsiteX10" fmla="*/ 2820487 w 4885870"/>
              <a:gd name="connsiteY10" fmla="*/ 5288796 h 5668526"/>
              <a:gd name="connsiteX11" fmla="*/ 1770683 w 4885870"/>
              <a:gd name="connsiteY11" fmla="*/ 5287984 h 5668526"/>
              <a:gd name="connsiteX12" fmla="*/ 816119 w 4885870"/>
              <a:gd name="connsiteY12" fmla="*/ 5036636 h 5668526"/>
              <a:gd name="connsiteX13" fmla="*/ 117446 w 4885870"/>
              <a:gd name="connsiteY13" fmla="*/ 3806892 h 5668526"/>
              <a:gd name="connsiteX14" fmla="*/ 1881 w 4885870"/>
              <a:gd name="connsiteY14" fmla="*/ 1811944 h 5668526"/>
              <a:gd name="connsiteX15" fmla="*/ 312225 w 4885870"/>
              <a:gd name="connsiteY15" fmla="*/ 535208 h 5668526"/>
              <a:gd name="connsiteX16" fmla="*/ 1687201 w 4885870"/>
              <a:gd name="connsiteY16" fmla="*/ 27023 h 5668526"/>
              <a:gd name="connsiteX0" fmla="*/ 1687201 w 4885870"/>
              <a:gd name="connsiteY0" fmla="*/ 27023 h 5668526"/>
              <a:gd name="connsiteX1" fmla="*/ 3319363 w 4885870"/>
              <a:gd name="connsiteY1" fmla="*/ 148455 h 5668526"/>
              <a:gd name="connsiteX2" fmla="*/ 4537051 w 4885870"/>
              <a:gd name="connsiteY2" fmla="*/ 812768 h 5668526"/>
              <a:gd name="connsiteX3" fmla="*/ 4808824 w 4885870"/>
              <a:gd name="connsiteY3" fmla="*/ 1688176 h 5668526"/>
              <a:gd name="connsiteX4" fmla="*/ 4731757 w 4885870"/>
              <a:gd name="connsiteY4" fmla="*/ 4129957 h 5668526"/>
              <a:gd name="connsiteX5" fmla="*/ 3903644 w 4885870"/>
              <a:gd name="connsiteY5" fmla="*/ 5111308 h 5668526"/>
              <a:gd name="connsiteX6" fmla="*/ 3515437 w 4885870"/>
              <a:gd name="connsiteY6" fmla="*/ 5270727 h 5668526"/>
              <a:gd name="connsiteX7" fmla="*/ 3510306 w 4885870"/>
              <a:gd name="connsiteY7" fmla="*/ 5315373 h 5668526"/>
              <a:gd name="connsiteX8" fmla="*/ 3658417 w 4885870"/>
              <a:gd name="connsiteY8" fmla="*/ 5668522 h 5668526"/>
              <a:gd name="connsiteX9" fmla="*/ 2845853 w 4885870"/>
              <a:gd name="connsiteY9" fmla="*/ 5317816 h 5668526"/>
              <a:gd name="connsiteX10" fmla="*/ 2622421 w 4885870"/>
              <a:gd name="connsiteY10" fmla="*/ 5316505 h 5668526"/>
              <a:gd name="connsiteX11" fmla="*/ 1770683 w 4885870"/>
              <a:gd name="connsiteY11" fmla="*/ 5287984 h 5668526"/>
              <a:gd name="connsiteX12" fmla="*/ 816119 w 4885870"/>
              <a:gd name="connsiteY12" fmla="*/ 5036636 h 5668526"/>
              <a:gd name="connsiteX13" fmla="*/ 117446 w 4885870"/>
              <a:gd name="connsiteY13" fmla="*/ 3806892 h 5668526"/>
              <a:gd name="connsiteX14" fmla="*/ 1881 w 4885870"/>
              <a:gd name="connsiteY14" fmla="*/ 1811944 h 5668526"/>
              <a:gd name="connsiteX15" fmla="*/ 312225 w 4885870"/>
              <a:gd name="connsiteY15" fmla="*/ 535208 h 5668526"/>
              <a:gd name="connsiteX16" fmla="*/ 1687201 w 4885870"/>
              <a:gd name="connsiteY16" fmla="*/ 27023 h 5668526"/>
              <a:gd name="connsiteX0" fmla="*/ 1687201 w 4885870"/>
              <a:gd name="connsiteY0" fmla="*/ 27023 h 5626964"/>
              <a:gd name="connsiteX1" fmla="*/ 3319363 w 4885870"/>
              <a:gd name="connsiteY1" fmla="*/ 148455 h 5626964"/>
              <a:gd name="connsiteX2" fmla="*/ 4537051 w 4885870"/>
              <a:gd name="connsiteY2" fmla="*/ 812768 h 5626964"/>
              <a:gd name="connsiteX3" fmla="*/ 4808824 w 4885870"/>
              <a:gd name="connsiteY3" fmla="*/ 1688176 h 5626964"/>
              <a:gd name="connsiteX4" fmla="*/ 4731757 w 4885870"/>
              <a:gd name="connsiteY4" fmla="*/ 4129957 h 5626964"/>
              <a:gd name="connsiteX5" fmla="*/ 3903644 w 4885870"/>
              <a:gd name="connsiteY5" fmla="*/ 5111308 h 5626964"/>
              <a:gd name="connsiteX6" fmla="*/ 3515437 w 4885870"/>
              <a:gd name="connsiteY6" fmla="*/ 5270727 h 5626964"/>
              <a:gd name="connsiteX7" fmla="*/ 3510306 w 4885870"/>
              <a:gd name="connsiteY7" fmla="*/ 5315373 h 5626964"/>
              <a:gd name="connsiteX8" fmla="*/ 3670796 w 4885870"/>
              <a:gd name="connsiteY8" fmla="*/ 5626958 h 5626964"/>
              <a:gd name="connsiteX9" fmla="*/ 2845853 w 4885870"/>
              <a:gd name="connsiteY9" fmla="*/ 5317816 h 5626964"/>
              <a:gd name="connsiteX10" fmla="*/ 2622421 w 4885870"/>
              <a:gd name="connsiteY10" fmla="*/ 5316505 h 5626964"/>
              <a:gd name="connsiteX11" fmla="*/ 1770683 w 4885870"/>
              <a:gd name="connsiteY11" fmla="*/ 5287984 h 5626964"/>
              <a:gd name="connsiteX12" fmla="*/ 816119 w 4885870"/>
              <a:gd name="connsiteY12" fmla="*/ 5036636 h 5626964"/>
              <a:gd name="connsiteX13" fmla="*/ 117446 w 4885870"/>
              <a:gd name="connsiteY13" fmla="*/ 3806892 h 5626964"/>
              <a:gd name="connsiteX14" fmla="*/ 1881 w 4885870"/>
              <a:gd name="connsiteY14" fmla="*/ 1811944 h 5626964"/>
              <a:gd name="connsiteX15" fmla="*/ 312225 w 4885870"/>
              <a:gd name="connsiteY15" fmla="*/ 535208 h 5626964"/>
              <a:gd name="connsiteX16" fmla="*/ 1687201 w 4885870"/>
              <a:gd name="connsiteY16" fmla="*/ 27023 h 5626964"/>
              <a:gd name="connsiteX0" fmla="*/ 1687201 w 4905362"/>
              <a:gd name="connsiteY0" fmla="*/ 27023 h 5626964"/>
              <a:gd name="connsiteX1" fmla="*/ 3319363 w 4905362"/>
              <a:gd name="connsiteY1" fmla="*/ 148455 h 5626964"/>
              <a:gd name="connsiteX2" fmla="*/ 4537051 w 4905362"/>
              <a:gd name="connsiteY2" fmla="*/ 812768 h 5626964"/>
              <a:gd name="connsiteX3" fmla="*/ 4808824 w 4905362"/>
              <a:gd name="connsiteY3" fmla="*/ 1688176 h 5626964"/>
              <a:gd name="connsiteX4" fmla="*/ 4731757 w 4905362"/>
              <a:gd name="connsiteY4" fmla="*/ 4129957 h 5626964"/>
              <a:gd name="connsiteX5" fmla="*/ 3515437 w 4905362"/>
              <a:gd name="connsiteY5" fmla="*/ 5270727 h 5626964"/>
              <a:gd name="connsiteX6" fmla="*/ 3510306 w 4905362"/>
              <a:gd name="connsiteY6" fmla="*/ 5315373 h 5626964"/>
              <a:gd name="connsiteX7" fmla="*/ 3670796 w 4905362"/>
              <a:gd name="connsiteY7" fmla="*/ 5626958 h 5626964"/>
              <a:gd name="connsiteX8" fmla="*/ 2845853 w 4905362"/>
              <a:gd name="connsiteY8" fmla="*/ 5317816 h 5626964"/>
              <a:gd name="connsiteX9" fmla="*/ 2622421 w 4905362"/>
              <a:gd name="connsiteY9" fmla="*/ 5316505 h 5626964"/>
              <a:gd name="connsiteX10" fmla="*/ 1770683 w 4905362"/>
              <a:gd name="connsiteY10" fmla="*/ 5287984 h 5626964"/>
              <a:gd name="connsiteX11" fmla="*/ 816119 w 4905362"/>
              <a:gd name="connsiteY11" fmla="*/ 5036636 h 5626964"/>
              <a:gd name="connsiteX12" fmla="*/ 117446 w 4905362"/>
              <a:gd name="connsiteY12" fmla="*/ 3806892 h 5626964"/>
              <a:gd name="connsiteX13" fmla="*/ 1881 w 4905362"/>
              <a:gd name="connsiteY13" fmla="*/ 1811944 h 5626964"/>
              <a:gd name="connsiteX14" fmla="*/ 312225 w 4905362"/>
              <a:gd name="connsiteY14" fmla="*/ 535208 h 5626964"/>
              <a:gd name="connsiteX15" fmla="*/ 1687201 w 4905362"/>
              <a:gd name="connsiteY15" fmla="*/ 27023 h 5626964"/>
              <a:gd name="connsiteX0" fmla="*/ 1687201 w 4899257"/>
              <a:gd name="connsiteY0" fmla="*/ 27023 h 5626964"/>
              <a:gd name="connsiteX1" fmla="*/ 3319363 w 4899257"/>
              <a:gd name="connsiteY1" fmla="*/ 148455 h 5626964"/>
              <a:gd name="connsiteX2" fmla="*/ 4537051 w 4899257"/>
              <a:gd name="connsiteY2" fmla="*/ 812768 h 5626964"/>
              <a:gd name="connsiteX3" fmla="*/ 4808824 w 4899257"/>
              <a:gd name="connsiteY3" fmla="*/ 1688176 h 5626964"/>
              <a:gd name="connsiteX4" fmla="*/ 4731757 w 4899257"/>
              <a:gd name="connsiteY4" fmla="*/ 4129957 h 5626964"/>
              <a:gd name="connsiteX5" fmla="*/ 3629440 w 4899257"/>
              <a:gd name="connsiteY5" fmla="*/ 5234272 h 5626964"/>
              <a:gd name="connsiteX6" fmla="*/ 3510306 w 4899257"/>
              <a:gd name="connsiteY6" fmla="*/ 5315373 h 5626964"/>
              <a:gd name="connsiteX7" fmla="*/ 3670796 w 4899257"/>
              <a:gd name="connsiteY7" fmla="*/ 5626958 h 5626964"/>
              <a:gd name="connsiteX8" fmla="*/ 2845853 w 4899257"/>
              <a:gd name="connsiteY8" fmla="*/ 5317816 h 5626964"/>
              <a:gd name="connsiteX9" fmla="*/ 2622421 w 4899257"/>
              <a:gd name="connsiteY9" fmla="*/ 5316505 h 5626964"/>
              <a:gd name="connsiteX10" fmla="*/ 1770683 w 4899257"/>
              <a:gd name="connsiteY10" fmla="*/ 5287984 h 5626964"/>
              <a:gd name="connsiteX11" fmla="*/ 816119 w 4899257"/>
              <a:gd name="connsiteY11" fmla="*/ 5036636 h 5626964"/>
              <a:gd name="connsiteX12" fmla="*/ 117446 w 4899257"/>
              <a:gd name="connsiteY12" fmla="*/ 3806892 h 5626964"/>
              <a:gd name="connsiteX13" fmla="*/ 1881 w 4899257"/>
              <a:gd name="connsiteY13" fmla="*/ 1811944 h 5626964"/>
              <a:gd name="connsiteX14" fmla="*/ 312225 w 4899257"/>
              <a:gd name="connsiteY14" fmla="*/ 535208 h 5626964"/>
              <a:gd name="connsiteX15" fmla="*/ 1687201 w 4899257"/>
              <a:gd name="connsiteY15" fmla="*/ 27023 h 5626964"/>
              <a:gd name="connsiteX0" fmla="*/ 1687201 w 4899257"/>
              <a:gd name="connsiteY0" fmla="*/ 27023 h 5626964"/>
              <a:gd name="connsiteX1" fmla="*/ 3319363 w 4899257"/>
              <a:gd name="connsiteY1" fmla="*/ 148455 h 5626964"/>
              <a:gd name="connsiteX2" fmla="*/ 4537051 w 4899257"/>
              <a:gd name="connsiteY2" fmla="*/ 812768 h 5626964"/>
              <a:gd name="connsiteX3" fmla="*/ 4808824 w 4899257"/>
              <a:gd name="connsiteY3" fmla="*/ 1688176 h 5626964"/>
              <a:gd name="connsiteX4" fmla="*/ 4731757 w 4899257"/>
              <a:gd name="connsiteY4" fmla="*/ 4129957 h 5626964"/>
              <a:gd name="connsiteX5" fmla="*/ 3629440 w 4899257"/>
              <a:gd name="connsiteY5" fmla="*/ 5234272 h 5626964"/>
              <a:gd name="connsiteX6" fmla="*/ 3510306 w 4899257"/>
              <a:gd name="connsiteY6" fmla="*/ 5315373 h 5626964"/>
              <a:gd name="connsiteX7" fmla="*/ 3670796 w 4899257"/>
              <a:gd name="connsiteY7" fmla="*/ 5626958 h 5626964"/>
              <a:gd name="connsiteX8" fmla="*/ 2845853 w 4899257"/>
              <a:gd name="connsiteY8" fmla="*/ 5317816 h 5626964"/>
              <a:gd name="connsiteX9" fmla="*/ 2622421 w 4899257"/>
              <a:gd name="connsiteY9" fmla="*/ 5316505 h 5626964"/>
              <a:gd name="connsiteX10" fmla="*/ 1770683 w 4899257"/>
              <a:gd name="connsiteY10" fmla="*/ 5287984 h 5626964"/>
              <a:gd name="connsiteX11" fmla="*/ 816119 w 4899257"/>
              <a:gd name="connsiteY11" fmla="*/ 5036636 h 5626964"/>
              <a:gd name="connsiteX12" fmla="*/ 117446 w 4899257"/>
              <a:gd name="connsiteY12" fmla="*/ 3806892 h 5626964"/>
              <a:gd name="connsiteX13" fmla="*/ 1881 w 4899257"/>
              <a:gd name="connsiteY13" fmla="*/ 1811944 h 5626964"/>
              <a:gd name="connsiteX14" fmla="*/ 312225 w 4899257"/>
              <a:gd name="connsiteY14" fmla="*/ 535208 h 5626964"/>
              <a:gd name="connsiteX15" fmla="*/ 1687201 w 4899257"/>
              <a:gd name="connsiteY15" fmla="*/ 27023 h 5626964"/>
              <a:gd name="connsiteX0" fmla="*/ 1687201 w 4892920"/>
              <a:gd name="connsiteY0" fmla="*/ 27023 h 5626964"/>
              <a:gd name="connsiteX1" fmla="*/ 3319363 w 4892920"/>
              <a:gd name="connsiteY1" fmla="*/ 148455 h 5626964"/>
              <a:gd name="connsiteX2" fmla="*/ 4537051 w 4892920"/>
              <a:gd name="connsiteY2" fmla="*/ 812768 h 5626964"/>
              <a:gd name="connsiteX3" fmla="*/ 4808824 w 4892920"/>
              <a:gd name="connsiteY3" fmla="*/ 1688176 h 5626964"/>
              <a:gd name="connsiteX4" fmla="*/ 4731757 w 4892920"/>
              <a:gd name="connsiteY4" fmla="*/ 4129957 h 5626964"/>
              <a:gd name="connsiteX5" fmla="*/ 3754302 w 4892920"/>
              <a:gd name="connsiteY5" fmla="*/ 5203893 h 5626964"/>
              <a:gd name="connsiteX6" fmla="*/ 3510306 w 4892920"/>
              <a:gd name="connsiteY6" fmla="*/ 5315373 h 5626964"/>
              <a:gd name="connsiteX7" fmla="*/ 3670796 w 4892920"/>
              <a:gd name="connsiteY7" fmla="*/ 5626958 h 5626964"/>
              <a:gd name="connsiteX8" fmla="*/ 2845853 w 4892920"/>
              <a:gd name="connsiteY8" fmla="*/ 5317816 h 5626964"/>
              <a:gd name="connsiteX9" fmla="*/ 2622421 w 4892920"/>
              <a:gd name="connsiteY9" fmla="*/ 5316505 h 5626964"/>
              <a:gd name="connsiteX10" fmla="*/ 1770683 w 4892920"/>
              <a:gd name="connsiteY10" fmla="*/ 5287984 h 5626964"/>
              <a:gd name="connsiteX11" fmla="*/ 816119 w 4892920"/>
              <a:gd name="connsiteY11" fmla="*/ 5036636 h 5626964"/>
              <a:gd name="connsiteX12" fmla="*/ 117446 w 4892920"/>
              <a:gd name="connsiteY12" fmla="*/ 3806892 h 5626964"/>
              <a:gd name="connsiteX13" fmla="*/ 1881 w 4892920"/>
              <a:gd name="connsiteY13" fmla="*/ 1811944 h 5626964"/>
              <a:gd name="connsiteX14" fmla="*/ 312225 w 4892920"/>
              <a:gd name="connsiteY14" fmla="*/ 535208 h 5626964"/>
              <a:gd name="connsiteX15" fmla="*/ 1687201 w 4892920"/>
              <a:gd name="connsiteY15" fmla="*/ 27023 h 5626964"/>
              <a:gd name="connsiteX0" fmla="*/ 1687201 w 4892920"/>
              <a:gd name="connsiteY0" fmla="*/ 27023 h 5626964"/>
              <a:gd name="connsiteX1" fmla="*/ 3319363 w 4892920"/>
              <a:gd name="connsiteY1" fmla="*/ 148455 h 5626964"/>
              <a:gd name="connsiteX2" fmla="*/ 4537051 w 4892920"/>
              <a:gd name="connsiteY2" fmla="*/ 812768 h 5626964"/>
              <a:gd name="connsiteX3" fmla="*/ 4808824 w 4892920"/>
              <a:gd name="connsiteY3" fmla="*/ 1688176 h 5626964"/>
              <a:gd name="connsiteX4" fmla="*/ 4731757 w 4892920"/>
              <a:gd name="connsiteY4" fmla="*/ 4129957 h 5626964"/>
              <a:gd name="connsiteX5" fmla="*/ 3754302 w 4892920"/>
              <a:gd name="connsiteY5" fmla="*/ 5203893 h 5626964"/>
              <a:gd name="connsiteX6" fmla="*/ 3510306 w 4892920"/>
              <a:gd name="connsiteY6" fmla="*/ 5315373 h 5626964"/>
              <a:gd name="connsiteX7" fmla="*/ 3670796 w 4892920"/>
              <a:gd name="connsiteY7" fmla="*/ 5626958 h 5626964"/>
              <a:gd name="connsiteX8" fmla="*/ 2845853 w 4892920"/>
              <a:gd name="connsiteY8" fmla="*/ 5317816 h 5626964"/>
              <a:gd name="connsiteX9" fmla="*/ 2622421 w 4892920"/>
              <a:gd name="connsiteY9" fmla="*/ 5316505 h 5626964"/>
              <a:gd name="connsiteX10" fmla="*/ 1770683 w 4892920"/>
              <a:gd name="connsiteY10" fmla="*/ 5287984 h 5626964"/>
              <a:gd name="connsiteX11" fmla="*/ 816119 w 4892920"/>
              <a:gd name="connsiteY11" fmla="*/ 5036636 h 5626964"/>
              <a:gd name="connsiteX12" fmla="*/ 117446 w 4892920"/>
              <a:gd name="connsiteY12" fmla="*/ 3806892 h 5626964"/>
              <a:gd name="connsiteX13" fmla="*/ 1881 w 4892920"/>
              <a:gd name="connsiteY13" fmla="*/ 1811944 h 5626964"/>
              <a:gd name="connsiteX14" fmla="*/ 312225 w 4892920"/>
              <a:gd name="connsiteY14" fmla="*/ 535208 h 5626964"/>
              <a:gd name="connsiteX15" fmla="*/ 1687201 w 4892920"/>
              <a:gd name="connsiteY15" fmla="*/ 27023 h 5626964"/>
              <a:gd name="connsiteX0" fmla="*/ 1687201 w 4892920"/>
              <a:gd name="connsiteY0" fmla="*/ 27023 h 5639115"/>
              <a:gd name="connsiteX1" fmla="*/ 3319363 w 4892920"/>
              <a:gd name="connsiteY1" fmla="*/ 148455 h 5639115"/>
              <a:gd name="connsiteX2" fmla="*/ 4537051 w 4892920"/>
              <a:gd name="connsiteY2" fmla="*/ 812768 h 5639115"/>
              <a:gd name="connsiteX3" fmla="*/ 4808824 w 4892920"/>
              <a:gd name="connsiteY3" fmla="*/ 1688176 h 5639115"/>
              <a:gd name="connsiteX4" fmla="*/ 4731757 w 4892920"/>
              <a:gd name="connsiteY4" fmla="*/ 4129957 h 5639115"/>
              <a:gd name="connsiteX5" fmla="*/ 3754302 w 4892920"/>
              <a:gd name="connsiteY5" fmla="*/ 5203893 h 5639115"/>
              <a:gd name="connsiteX6" fmla="*/ 3510306 w 4892920"/>
              <a:gd name="connsiteY6" fmla="*/ 5315373 h 5639115"/>
              <a:gd name="connsiteX7" fmla="*/ 3985664 w 4892920"/>
              <a:gd name="connsiteY7" fmla="*/ 5639110 h 5639115"/>
              <a:gd name="connsiteX8" fmla="*/ 2845853 w 4892920"/>
              <a:gd name="connsiteY8" fmla="*/ 5317816 h 5639115"/>
              <a:gd name="connsiteX9" fmla="*/ 2622421 w 4892920"/>
              <a:gd name="connsiteY9" fmla="*/ 5316505 h 5639115"/>
              <a:gd name="connsiteX10" fmla="*/ 1770683 w 4892920"/>
              <a:gd name="connsiteY10" fmla="*/ 5287984 h 5639115"/>
              <a:gd name="connsiteX11" fmla="*/ 816119 w 4892920"/>
              <a:gd name="connsiteY11" fmla="*/ 5036636 h 5639115"/>
              <a:gd name="connsiteX12" fmla="*/ 117446 w 4892920"/>
              <a:gd name="connsiteY12" fmla="*/ 3806892 h 5639115"/>
              <a:gd name="connsiteX13" fmla="*/ 1881 w 4892920"/>
              <a:gd name="connsiteY13" fmla="*/ 1811944 h 5639115"/>
              <a:gd name="connsiteX14" fmla="*/ 312225 w 4892920"/>
              <a:gd name="connsiteY14" fmla="*/ 535208 h 5639115"/>
              <a:gd name="connsiteX15" fmla="*/ 1687201 w 4892920"/>
              <a:gd name="connsiteY15" fmla="*/ 27023 h 5639115"/>
              <a:gd name="connsiteX0" fmla="*/ 1687201 w 4892920"/>
              <a:gd name="connsiteY0" fmla="*/ 27023 h 5639474"/>
              <a:gd name="connsiteX1" fmla="*/ 3319363 w 4892920"/>
              <a:gd name="connsiteY1" fmla="*/ 148455 h 5639474"/>
              <a:gd name="connsiteX2" fmla="*/ 4537051 w 4892920"/>
              <a:gd name="connsiteY2" fmla="*/ 812768 h 5639474"/>
              <a:gd name="connsiteX3" fmla="*/ 4808824 w 4892920"/>
              <a:gd name="connsiteY3" fmla="*/ 1688176 h 5639474"/>
              <a:gd name="connsiteX4" fmla="*/ 4731757 w 4892920"/>
              <a:gd name="connsiteY4" fmla="*/ 4129957 h 5639474"/>
              <a:gd name="connsiteX5" fmla="*/ 3754302 w 4892920"/>
              <a:gd name="connsiteY5" fmla="*/ 5203893 h 5639474"/>
              <a:gd name="connsiteX6" fmla="*/ 3635167 w 4892920"/>
              <a:gd name="connsiteY6" fmla="*/ 5260691 h 5639474"/>
              <a:gd name="connsiteX7" fmla="*/ 3985664 w 4892920"/>
              <a:gd name="connsiteY7" fmla="*/ 5639110 h 5639474"/>
              <a:gd name="connsiteX8" fmla="*/ 2845853 w 4892920"/>
              <a:gd name="connsiteY8" fmla="*/ 5317816 h 5639474"/>
              <a:gd name="connsiteX9" fmla="*/ 2622421 w 4892920"/>
              <a:gd name="connsiteY9" fmla="*/ 5316505 h 5639474"/>
              <a:gd name="connsiteX10" fmla="*/ 1770683 w 4892920"/>
              <a:gd name="connsiteY10" fmla="*/ 5287984 h 5639474"/>
              <a:gd name="connsiteX11" fmla="*/ 816119 w 4892920"/>
              <a:gd name="connsiteY11" fmla="*/ 5036636 h 5639474"/>
              <a:gd name="connsiteX12" fmla="*/ 117446 w 4892920"/>
              <a:gd name="connsiteY12" fmla="*/ 3806892 h 5639474"/>
              <a:gd name="connsiteX13" fmla="*/ 1881 w 4892920"/>
              <a:gd name="connsiteY13" fmla="*/ 1811944 h 5639474"/>
              <a:gd name="connsiteX14" fmla="*/ 312225 w 4892920"/>
              <a:gd name="connsiteY14" fmla="*/ 535208 h 5639474"/>
              <a:gd name="connsiteX15" fmla="*/ 1687201 w 4892920"/>
              <a:gd name="connsiteY15" fmla="*/ 27023 h 5639474"/>
              <a:gd name="connsiteX0" fmla="*/ 1687201 w 4888493"/>
              <a:gd name="connsiteY0" fmla="*/ 27023 h 5639474"/>
              <a:gd name="connsiteX1" fmla="*/ 3319363 w 4888493"/>
              <a:gd name="connsiteY1" fmla="*/ 148455 h 5639474"/>
              <a:gd name="connsiteX2" fmla="*/ 4537051 w 4888493"/>
              <a:gd name="connsiteY2" fmla="*/ 812768 h 5639474"/>
              <a:gd name="connsiteX3" fmla="*/ 4808824 w 4888493"/>
              <a:gd name="connsiteY3" fmla="*/ 1688176 h 5639474"/>
              <a:gd name="connsiteX4" fmla="*/ 4731757 w 4888493"/>
              <a:gd name="connsiteY4" fmla="*/ 4129957 h 5639474"/>
              <a:gd name="connsiteX5" fmla="*/ 3846590 w 4888493"/>
              <a:gd name="connsiteY5" fmla="*/ 5179590 h 5639474"/>
              <a:gd name="connsiteX6" fmla="*/ 3635167 w 4888493"/>
              <a:gd name="connsiteY6" fmla="*/ 5260691 h 5639474"/>
              <a:gd name="connsiteX7" fmla="*/ 3985664 w 4888493"/>
              <a:gd name="connsiteY7" fmla="*/ 5639110 h 5639474"/>
              <a:gd name="connsiteX8" fmla="*/ 2845853 w 4888493"/>
              <a:gd name="connsiteY8" fmla="*/ 5317816 h 5639474"/>
              <a:gd name="connsiteX9" fmla="*/ 2622421 w 4888493"/>
              <a:gd name="connsiteY9" fmla="*/ 5316505 h 5639474"/>
              <a:gd name="connsiteX10" fmla="*/ 1770683 w 4888493"/>
              <a:gd name="connsiteY10" fmla="*/ 5287984 h 5639474"/>
              <a:gd name="connsiteX11" fmla="*/ 816119 w 4888493"/>
              <a:gd name="connsiteY11" fmla="*/ 5036636 h 5639474"/>
              <a:gd name="connsiteX12" fmla="*/ 117446 w 4888493"/>
              <a:gd name="connsiteY12" fmla="*/ 3806892 h 5639474"/>
              <a:gd name="connsiteX13" fmla="*/ 1881 w 4888493"/>
              <a:gd name="connsiteY13" fmla="*/ 1811944 h 5639474"/>
              <a:gd name="connsiteX14" fmla="*/ 312225 w 4888493"/>
              <a:gd name="connsiteY14" fmla="*/ 535208 h 5639474"/>
              <a:gd name="connsiteX15" fmla="*/ 1687201 w 4888493"/>
              <a:gd name="connsiteY15" fmla="*/ 27023 h 5639474"/>
              <a:gd name="connsiteX0" fmla="*/ 1687201 w 4888493"/>
              <a:gd name="connsiteY0" fmla="*/ 27023 h 5639924"/>
              <a:gd name="connsiteX1" fmla="*/ 3319363 w 4888493"/>
              <a:gd name="connsiteY1" fmla="*/ 148455 h 5639924"/>
              <a:gd name="connsiteX2" fmla="*/ 4537051 w 4888493"/>
              <a:gd name="connsiteY2" fmla="*/ 812768 h 5639924"/>
              <a:gd name="connsiteX3" fmla="*/ 4808824 w 4888493"/>
              <a:gd name="connsiteY3" fmla="*/ 1688176 h 5639924"/>
              <a:gd name="connsiteX4" fmla="*/ 4731757 w 4888493"/>
              <a:gd name="connsiteY4" fmla="*/ 4129957 h 5639924"/>
              <a:gd name="connsiteX5" fmla="*/ 3846590 w 4888493"/>
              <a:gd name="connsiteY5" fmla="*/ 5179590 h 5639924"/>
              <a:gd name="connsiteX6" fmla="*/ 3635167 w 4888493"/>
              <a:gd name="connsiteY6" fmla="*/ 5260691 h 5639924"/>
              <a:gd name="connsiteX7" fmla="*/ 3985664 w 4888493"/>
              <a:gd name="connsiteY7" fmla="*/ 5639110 h 5639924"/>
              <a:gd name="connsiteX8" fmla="*/ 3160721 w 4888493"/>
              <a:gd name="connsiteY8" fmla="*/ 5342119 h 5639924"/>
              <a:gd name="connsiteX9" fmla="*/ 2622421 w 4888493"/>
              <a:gd name="connsiteY9" fmla="*/ 5316505 h 5639924"/>
              <a:gd name="connsiteX10" fmla="*/ 1770683 w 4888493"/>
              <a:gd name="connsiteY10" fmla="*/ 5287984 h 5639924"/>
              <a:gd name="connsiteX11" fmla="*/ 816119 w 4888493"/>
              <a:gd name="connsiteY11" fmla="*/ 5036636 h 5639924"/>
              <a:gd name="connsiteX12" fmla="*/ 117446 w 4888493"/>
              <a:gd name="connsiteY12" fmla="*/ 3806892 h 5639924"/>
              <a:gd name="connsiteX13" fmla="*/ 1881 w 4888493"/>
              <a:gd name="connsiteY13" fmla="*/ 1811944 h 5639924"/>
              <a:gd name="connsiteX14" fmla="*/ 312225 w 4888493"/>
              <a:gd name="connsiteY14" fmla="*/ 535208 h 5639924"/>
              <a:gd name="connsiteX15" fmla="*/ 1687201 w 4888493"/>
              <a:gd name="connsiteY15" fmla="*/ 27023 h 5639924"/>
              <a:gd name="connsiteX0" fmla="*/ 1687201 w 4888493"/>
              <a:gd name="connsiteY0" fmla="*/ 27023 h 5639924"/>
              <a:gd name="connsiteX1" fmla="*/ 3319363 w 4888493"/>
              <a:gd name="connsiteY1" fmla="*/ 148455 h 5639924"/>
              <a:gd name="connsiteX2" fmla="*/ 4537051 w 4888493"/>
              <a:gd name="connsiteY2" fmla="*/ 812768 h 5639924"/>
              <a:gd name="connsiteX3" fmla="*/ 4808824 w 4888493"/>
              <a:gd name="connsiteY3" fmla="*/ 1688176 h 5639924"/>
              <a:gd name="connsiteX4" fmla="*/ 4731757 w 4888493"/>
              <a:gd name="connsiteY4" fmla="*/ 4129957 h 5639924"/>
              <a:gd name="connsiteX5" fmla="*/ 3846590 w 4888493"/>
              <a:gd name="connsiteY5" fmla="*/ 5179590 h 5639924"/>
              <a:gd name="connsiteX6" fmla="*/ 3635167 w 4888493"/>
              <a:gd name="connsiteY6" fmla="*/ 5260691 h 5639924"/>
              <a:gd name="connsiteX7" fmla="*/ 3985664 w 4888493"/>
              <a:gd name="connsiteY7" fmla="*/ 5639110 h 5639924"/>
              <a:gd name="connsiteX8" fmla="*/ 3160721 w 4888493"/>
              <a:gd name="connsiteY8" fmla="*/ 5342119 h 5639924"/>
              <a:gd name="connsiteX9" fmla="*/ 2622421 w 4888493"/>
              <a:gd name="connsiteY9" fmla="*/ 5316505 h 5639924"/>
              <a:gd name="connsiteX10" fmla="*/ 1770683 w 4888493"/>
              <a:gd name="connsiteY10" fmla="*/ 5287984 h 5639924"/>
              <a:gd name="connsiteX11" fmla="*/ 816119 w 4888493"/>
              <a:gd name="connsiteY11" fmla="*/ 5036636 h 5639924"/>
              <a:gd name="connsiteX12" fmla="*/ 117446 w 4888493"/>
              <a:gd name="connsiteY12" fmla="*/ 3806892 h 5639924"/>
              <a:gd name="connsiteX13" fmla="*/ 1881 w 4888493"/>
              <a:gd name="connsiteY13" fmla="*/ 1811944 h 5639924"/>
              <a:gd name="connsiteX14" fmla="*/ 312225 w 4888493"/>
              <a:gd name="connsiteY14" fmla="*/ 535208 h 5639924"/>
              <a:gd name="connsiteX15" fmla="*/ 1687201 w 4888493"/>
              <a:gd name="connsiteY15" fmla="*/ 27023 h 5639924"/>
              <a:gd name="connsiteX0" fmla="*/ 1687201 w 4888493"/>
              <a:gd name="connsiteY0" fmla="*/ 27023 h 5639924"/>
              <a:gd name="connsiteX1" fmla="*/ 3319363 w 4888493"/>
              <a:gd name="connsiteY1" fmla="*/ 148455 h 5639924"/>
              <a:gd name="connsiteX2" fmla="*/ 4537051 w 4888493"/>
              <a:gd name="connsiteY2" fmla="*/ 812768 h 5639924"/>
              <a:gd name="connsiteX3" fmla="*/ 4808824 w 4888493"/>
              <a:gd name="connsiteY3" fmla="*/ 1688176 h 5639924"/>
              <a:gd name="connsiteX4" fmla="*/ 4731757 w 4888493"/>
              <a:gd name="connsiteY4" fmla="*/ 4129957 h 5639924"/>
              <a:gd name="connsiteX5" fmla="*/ 3846590 w 4888493"/>
              <a:gd name="connsiteY5" fmla="*/ 5179590 h 5639924"/>
              <a:gd name="connsiteX6" fmla="*/ 3635167 w 4888493"/>
              <a:gd name="connsiteY6" fmla="*/ 5260691 h 5639924"/>
              <a:gd name="connsiteX7" fmla="*/ 3985664 w 4888493"/>
              <a:gd name="connsiteY7" fmla="*/ 5639110 h 5639924"/>
              <a:gd name="connsiteX8" fmla="*/ 3160721 w 4888493"/>
              <a:gd name="connsiteY8" fmla="*/ 5342119 h 5639924"/>
              <a:gd name="connsiteX9" fmla="*/ 2611563 w 4888493"/>
              <a:gd name="connsiteY9" fmla="*/ 5334732 h 5639924"/>
              <a:gd name="connsiteX10" fmla="*/ 1770683 w 4888493"/>
              <a:gd name="connsiteY10" fmla="*/ 5287984 h 5639924"/>
              <a:gd name="connsiteX11" fmla="*/ 816119 w 4888493"/>
              <a:gd name="connsiteY11" fmla="*/ 5036636 h 5639924"/>
              <a:gd name="connsiteX12" fmla="*/ 117446 w 4888493"/>
              <a:gd name="connsiteY12" fmla="*/ 3806892 h 5639924"/>
              <a:gd name="connsiteX13" fmla="*/ 1881 w 4888493"/>
              <a:gd name="connsiteY13" fmla="*/ 1811944 h 5639924"/>
              <a:gd name="connsiteX14" fmla="*/ 312225 w 4888493"/>
              <a:gd name="connsiteY14" fmla="*/ 535208 h 5639924"/>
              <a:gd name="connsiteX15" fmla="*/ 1687201 w 4888493"/>
              <a:gd name="connsiteY15" fmla="*/ 27023 h 5639924"/>
              <a:gd name="connsiteX0" fmla="*/ 1687201 w 4888493"/>
              <a:gd name="connsiteY0" fmla="*/ 27023 h 5639924"/>
              <a:gd name="connsiteX1" fmla="*/ 3319363 w 4888493"/>
              <a:gd name="connsiteY1" fmla="*/ 148455 h 5639924"/>
              <a:gd name="connsiteX2" fmla="*/ 4537051 w 4888493"/>
              <a:gd name="connsiteY2" fmla="*/ 812768 h 5639924"/>
              <a:gd name="connsiteX3" fmla="*/ 4808824 w 4888493"/>
              <a:gd name="connsiteY3" fmla="*/ 1688176 h 5639924"/>
              <a:gd name="connsiteX4" fmla="*/ 4731757 w 4888493"/>
              <a:gd name="connsiteY4" fmla="*/ 4129957 h 5639924"/>
              <a:gd name="connsiteX5" fmla="*/ 3846590 w 4888493"/>
              <a:gd name="connsiteY5" fmla="*/ 5179590 h 5639924"/>
              <a:gd name="connsiteX6" fmla="*/ 3635167 w 4888493"/>
              <a:gd name="connsiteY6" fmla="*/ 5260691 h 5639924"/>
              <a:gd name="connsiteX7" fmla="*/ 3985664 w 4888493"/>
              <a:gd name="connsiteY7" fmla="*/ 5639110 h 5639924"/>
              <a:gd name="connsiteX8" fmla="*/ 3160721 w 4888493"/>
              <a:gd name="connsiteY8" fmla="*/ 5342119 h 5639924"/>
              <a:gd name="connsiteX9" fmla="*/ 2611563 w 4888493"/>
              <a:gd name="connsiteY9" fmla="*/ 5334732 h 5639924"/>
              <a:gd name="connsiteX10" fmla="*/ 1770683 w 4888493"/>
              <a:gd name="connsiteY10" fmla="*/ 5287984 h 5639924"/>
              <a:gd name="connsiteX11" fmla="*/ 816119 w 4888493"/>
              <a:gd name="connsiteY11" fmla="*/ 5036636 h 5639924"/>
              <a:gd name="connsiteX12" fmla="*/ 117446 w 4888493"/>
              <a:gd name="connsiteY12" fmla="*/ 3806892 h 5639924"/>
              <a:gd name="connsiteX13" fmla="*/ 1881 w 4888493"/>
              <a:gd name="connsiteY13" fmla="*/ 1811944 h 5639924"/>
              <a:gd name="connsiteX14" fmla="*/ 312225 w 4888493"/>
              <a:gd name="connsiteY14" fmla="*/ 535208 h 5639924"/>
              <a:gd name="connsiteX15" fmla="*/ 1687201 w 4888493"/>
              <a:gd name="connsiteY15" fmla="*/ 27023 h 5639924"/>
              <a:gd name="connsiteX0" fmla="*/ 1687201 w 4888493"/>
              <a:gd name="connsiteY0" fmla="*/ 27023 h 5640567"/>
              <a:gd name="connsiteX1" fmla="*/ 3319363 w 4888493"/>
              <a:gd name="connsiteY1" fmla="*/ 148455 h 5640567"/>
              <a:gd name="connsiteX2" fmla="*/ 4537051 w 4888493"/>
              <a:gd name="connsiteY2" fmla="*/ 812768 h 5640567"/>
              <a:gd name="connsiteX3" fmla="*/ 4808824 w 4888493"/>
              <a:gd name="connsiteY3" fmla="*/ 1688176 h 5640567"/>
              <a:gd name="connsiteX4" fmla="*/ 4731757 w 4888493"/>
              <a:gd name="connsiteY4" fmla="*/ 4129957 h 5640567"/>
              <a:gd name="connsiteX5" fmla="*/ 3846590 w 4888493"/>
              <a:gd name="connsiteY5" fmla="*/ 5179590 h 5640567"/>
              <a:gd name="connsiteX6" fmla="*/ 3743743 w 4888493"/>
              <a:gd name="connsiteY6" fmla="*/ 5230313 h 5640567"/>
              <a:gd name="connsiteX7" fmla="*/ 3985664 w 4888493"/>
              <a:gd name="connsiteY7" fmla="*/ 5639110 h 5640567"/>
              <a:gd name="connsiteX8" fmla="*/ 3160721 w 4888493"/>
              <a:gd name="connsiteY8" fmla="*/ 5342119 h 5640567"/>
              <a:gd name="connsiteX9" fmla="*/ 2611563 w 4888493"/>
              <a:gd name="connsiteY9" fmla="*/ 5334732 h 5640567"/>
              <a:gd name="connsiteX10" fmla="*/ 1770683 w 4888493"/>
              <a:gd name="connsiteY10" fmla="*/ 5287984 h 5640567"/>
              <a:gd name="connsiteX11" fmla="*/ 816119 w 4888493"/>
              <a:gd name="connsiteY11" fmla="*/ 5036636 h 5640567"/>
              <a:gd name="connsiteX12" fmla="*/ 117446 w 4888493"/>
              <a:gd name="connsiteY12" fmla="*/ 3806892 h 5640567"/>
              <a:gd name="connsiteX13" fmla="*/ 1881 w 4888493"/>
              <a:gd name="connsiteY13" fmla="*/ 1811944 h 5640567"/>
              <a:gd name="connsiteX14" fmla="*/ 312225 w 4888493"/>
              <a:gd name="connsiteY14" fmla="*/ 535208 h 5640567"/>
              <a:gd name="connsiteX15" fmla="*/ 1687201 w 4888493"/>
              <a:gd name="connsiteY15" fmla="*/ 27023 h 5640567"/>
              <a:gd name="connsiteX0" fmla="*/ 1687201 w 4888493"/>
              <a:gd name="connsiteY0" fmla="*/ 27023 h 5634541"/>
              <a:gd name="connsiteX1" fmla="*/ 3319363 w 4888493"/>
              <a:gd name="connsiteY1" fmla="*/ 148455 h 5634541"/>
              <a:gd name="connsiteX2" fmla="*/ 4537051 w 4888493"/>
              <a:gd name="connsiteY2" fmla="*/ 812768 h 5634541"/>
              <a:gd name="connsiteX3" fmla="*/ 4808824 w 4888493"/>
              <a:gd name="connsiteY3" fmla="*/ 1688176 h 5634541"/>
              <a:gd name="connsiteX4" fmla="*/ 4731757 w 4888493"/>
              <a:gd name="connsiteY4" fmla="*/ 4129957 h 5634541"/>
              <a:gd name="connsiteX5" fmla="*/ 3846590 w 4888493"/>
              <a:gd name="connsiteY5" fmla="*/ 5179590 h 5634541"/>
              <a:gd name="connsiteX6" fmla="*/ 3743743 w 4888493"/>
              <a:gd name="connsiteY6" fmla="*/ 5230313 h 5634541"/>
              <a:gd name="connsiteX7" fmla="*/ 4050809 w 4888493"/>
              <a:gd name="connsiteY7" fmla="*/ 5633034 h 5634541"/>
              <a:gd name="connsiteX8" fmla="*/ 3160721 w 4888493"/>
              <a:gd name="connsiteY8" fmla="*/ 5342119 h 5634541"/>
              <a:gd name="connsiteX9" fmla="*/ 2611563 w 4888493"/>
              <a:gd name="connsiteY9" fmla="*/ 5334732 h 5634541"/>
              <a:gd name="connsiteX10" fmla="*/ 1770683 w 4888493"/>
              <a:gd name="connsiteY10" fmla="*/ 5287984 h 5634541"/>
              <a:gd name="connsiteX11" fmla="*/ 816119 w 4888493"/>
              <a:gd name="connsiteY11" fmla="*/ 5036636 h 5634541"/>
              <a:gd name="connsiteX12" fmla="*/ 117446 w 4888493"/>
              <a:gd name="connsiteY12" fmla="*/ 3806892 h 5634541"/>
              <a:gd name="connsiteX13" fmla="*/ 1881 w 4888493"/>
              <a:gd name="connsiteY13" fmla="*/ 1811944 h 5634541"/>
              <a:gd name="connsiteX14" fmla="*/ 312225 w 4888493"/>
              <a:gd name="connsiteY14" fmla="*/ 535208 h 5634541"/>
              <a:gd name="connsiteX15" fmla="*/ 1687201 w 4888493"/>
              <a:gd name="connsiteY15" fmla="*/ 27023 h 5634541"/>
              <a:gd name="connsiteX0" fmla="*/ 1687201 w 4888493"/>
              <a:gd name="connsiteY0" fmla="*/ 27023 h 5637830"/>
              <a:gd name="connsiteX1" fmla="*/ 3319363 w 4888493"/>
              <a:gd name="connsiteY1" fmla="*/ 148455 h 5637830"/>
              <a:gd name="connsiteX2" fmla="*/ 4537051 w 4888493"/>
              <a:gd name="connsiteY2" fmla="*/ 812768 h 5637830"/>
              <a:gd name="connsiteX3" fmla="*/ 4808824 w 4888493"/>
              <a:gd name="connsiteY3" fmla="*/ 1688176 h 5637830"/>
              <a:gd name="connsiteX4" fmla="*/ 4731757 w 4888493"/>
              <a:gd name="connsiteY4" fmla="*/ 4129957 h 5637830"/>
              <a:gd name="connsiteX5" fmla="*/ 3846590 w 4888493"/>
              <a:gd name="connsiteY5" fmla="*/ 5179590 h 5637830"/>
              <a:gd name="connsiteX6" fmla="*/ 3743743 w 4888493"/>
              <a:gd name="connsiteY6" fmla="*/ 5230313 h 5637830"/>
              <a:gd name="connsiteX7" fmla="*/ 4050809 w 4888493"/>
              <a:gd name="connsiteY7" fmla="*/ 5633034 h 5637830"/>
              <a:gd name="connsiteX8" fmla="*/ 3160721 w 4888493"/>
              <a:gd name="connsiteY8" fmla="*/ 5342119 h 5637830"/>
              <a:gd name="connsiteX9" fmla="*/ 2611563 w 4888493"/>
              <a:gd name="connsiteY9" fmla="*/ 5334732 h 5637830"/>
              <a:gd name="connsiteX10" fmla="*/ 1770683 w 4888493"/>
              <a:gd name="connsiteY10" fmla="*/ 5287984 h 5637830"/>
              <a:gd name="connsiteX11" fmla="*/ 816119 w 4888493"/>
              <a:gd name="connsiteY11" fmla="*/ 5036636 h 5637830"/>
              <a:gd name="connsiteX12" fmla="*/ 117446 w 4888493"/>
              <a:gd name="connsiteY12" fmla="*/ 3806892 h 5637830"/>
              <a:gd name="connsiteX13" fmla="*/ 1881 w 4888493"/>
              <a:gd name="connsiteY13" fmla="*/ 1811944 h 5637830"/>
              <a:gd name="connsiteX14" fmla="*/ 312225 w 4888493"/>
              <a:gd name="connsiteY14" fmla="*/ 535208 h 5637830"/>
              <a:gd name="connsiteX15" fmla="*/ 1687201 w 4888493"/>
              <a:gd name="connsiteY15" fmla="*/ 27023 h 5637830"/>
              <a:gd name="connsiteX0" fmla="*/ 1687201 w 4884296"/>
              <a:gd name="connsiteY0" fmla="*/ 27023 h 5637830"/>
              <a:gd name="connsiteX1" fmla="*/ 3319363 w 4884296"/>
              <a:gd name="connsiteY1" fmla="*/ 148455 h 5637830"/>
              <a:gd name="connsiteX2" fmla="*/ 4537051 w 4884296"/>
              <a:gd name="connsiteY2" fmla="*/ 812768 h 5637830"/>
              <a:gd name="connsiteX3" fmla="*/ 4808824 w 4884296"/>
              <a:gd name="connsiteY3" fmla="*/ 1688176 h 5637830"/>
              <a:gd name="connsiteX4" fmla="*/ 4731757 w 4884296"/>
              <a:gd name="connsiteY4" fmla="*/ 4129957 h 5637830"/>
              <a:gd name="connsiteX5" fmla="*/ 3938879 w 4884296"/>
              <a:gd name="connsiteY5" fmla="*/ 5161363 h 5637830"/>
              <a:gd name="connsiteX6" fmla="*/ 3743743 w 4884296"/>
              <a:gd name="connsiteY6" fmla="*/ 5230313 h 5637830"/>
              <a:gd name="connsiteX7" fmla="*/ 4050809 w 4884296"/>
              <a:gd name="connsiteY7" fmla="*/ 5633034 h 5637830"/>
              <a:gd name="connsiteX8" fmla="*/ 3160721 w 4884296"/>
              <a:gd name="connsiteY8" fmla="*/ 5342119 h 5637830"/>
              <a:gd name="connsiteX9" fmla="*/ 2611563 w 4884296"/>
              <a:gd name="connsiteY9" fmla="*/ 5334732 h 5637830"/>
              <a:gd name="connsiteX10" fmla="*/ 1770683 w 4884296"/>
              <a:gd name="connsiteY10" fmla="*/ 5287984 h 5637830"/>
              <a:gd name="connsiteX11" fmla="*/ 816119 w 4884296"/>
              <a:gd name="connsiteY11" fmla="*/ 5036636 h 5637830"/>
              <a:gd name="connsiteX12" fmla="*/ 117446 w 4884296"/>
              <a:gd name="connsiteY12" fmla="*/ 3806892 h 5637830"/>
              <a:gd name="connsiteX13" fmla="*/ 1881 w 4884296"/>
              <a:gd name="connsiteY13" fmla="*/ 1811944 h 5637830"/>
              <a:gd name="connsiteX14" fmla="*/ 312225 w 4884296"/>
              <a:gd name="connsiteY14" fmla="*/ 535208 h 5637830"/>
              <a:gd name="connsiteX15" fmla="*/ 1687201 w 4884296"/>
              <a:gd name="connsiteY15" fmla="*/ 27023 h 5637830"/>
              <a:gd name="connsiteX0" fmla="*/ 1687201 w 4884296"/>
              <a:gd name="connsiteY0" fmla="*/ 27023 h 5634848"/>
              <a:gd name="connsiteX1" fmla="*/ 3319363 w 4884296"/>
              <a:gd name="connsiteY1" fmla="*/ 148455 h 5634848"/>
              <a:gd name="connsiteX2" fmla="*/ 4537051 w 4884296"/>
              <a:gd name="connsiteY2" fmla="*/ 812768 h 5634848"/>
              <a:gd name="connsiteX3" fmla="*/ 4808824 w 4884296"/>
              <a:gd name="connsiteY3" fmla="*/ 1688176 h 5634848"/>
              <a:gd name="connsiteX4" fmla="*/ 4731757 w 4884296"/>
              <a:gd name="connsiteY4" fmla="*/ 4129957 h 5634848"/>
              <a:gd name="connsiteX5" fmla="*/ 3938879 w 4884296"/>
              <a:gd name="connsiteY5" fmla="*/ 5161363 h 5634848"/>
              <a:gd name="connsiteX6" fmla="*/ 3803459 w 4884296"/>
              <a:gd name="connsiteY6" fmla="*/ 5218161 h 5634848"/>
              <a:gd name="connsiteX7" fmla="*/ 4050809 w 4884296"/>
              <a:gd name="connsiteY7" fmla="*/ 5633034 h 5634848"/>
              <a:gd name="connsiteX8" fmla="*/ 3160721 w 4884296"/>
              <a:gd name="connsiteY8" fmla="*/ 5342119 h 5634848"/>
              <a:gd name="connsiteX9" fmla="*/ 2611563 w 4884296"/>
              <a:gd name="connsiteY9" fmla="*/ 5334732 h 5634848"/>
              <a:gd name="connsiteX10" fmla="*/ 1770683 w 4884296"/>
              <a:gd name="connsiteY10" fmla="*/ 5287984 h 5634848"/>
              <a:gd name="connsiteX11" fmla="*/ 816119 w 4884296"/>
              <a:gd name="connsiteY11" fmla="*/ 5036636 h 5634848"/>
              <a:gd name="connsiteX12" fmla="*/ 117446 w 4884296"/>
              <a:gd name="connsiteY12" fmla="*/ 3806892 h 5634848"/>
              <a:gd name="connsiteX13" fmla="*/ 1881 w 4884296"/>
              <a:gd name="connsiteY13" fmla="*/ 1811944 h 5634848"/>
              <a:gd name="connsiteX14" fmla="*/ 312225 w 4884296"/>
              <a:gd name="connsiteY14" fmla="*/ 535208 h 5634848"/>
              <a:gd name="connsiteX15" fmla="*/ 1687201 w 4884296"/>
              <a:gd name="connsiteY15" fmla="*/ 27023 h 5634848"/>
              <a:gd name="connsiteX0" fmla="*/ 1687201 w 4884296"/>
              <a:gd name="connsiteY0" fmla="*/ 27023 h 5635010"/>
              <a:gd name="connsiteX1" fmla="*/ 3319363 w 4884296"/>
              <a:gd name="connsiteY1" fmla="*/ 148455 h 5635010"/>
              <a:gd name="connsiteX2" fmla="*/ 4537051 w 4884296"/>
              <a:gd name="connsiteY2" fmla="*/ 812768 h 5635010"/>
              <a:gd name="connsiteX3" fmla="*/ 4808824 w 4884296"/>
              <a:gd name="connsiteY3" fmla="*/ 1688176 h 5635010"/>
              <a:gd name="connsiteX4" fmla="*/ 4731757 w 4884296"/>
              <a:gd name="connsiteY4" fmla="*/ 4129957 h 5635010"/>
              <a:gd name="connsiteX5" fmla="*/ 3938879 w 4884296"/>
              <a:gd name="connsiteY5" fmla="*/ 5161363 h 5635010"/>
              <a:gd name="connsiteX6" fmla="*/ 3803459 w 4884296"/>
              <a:gd name="connsiteY6" fmla="*/ 5218161 h 5635010"/>
              <a:gd name="connsiteX7" fmla="*/ 4050809 w 4884296"/>
              <a:gd name="connsiteY7" fmla="*/ 5633034 h 5635010"/>
              <a:gd name="connsiteX8" fmla="*/ 3160721 w 4884296"/>
              <a:gd name="connsiteY8" fmla="*/ 5342119 h 5635010"/>
              <a:gd name="connsiteX9" fmla="*/ 2611563 w 4884296"/>
              <a:gd name="connsiteY9" fmla="*/ 5334732 h 5635010"/>
              <a:gd name="connsiteX10" fmla="*/ 1770683 w 4884296"/>
              <a:gd name="connsiteY10" fmla="*/ 5287984 h 5635010"/>
              <a:gd name="connsiteX11" fmla="*/ 816119 w 4884296"/>
              <a:gd name="connsiteY11" fmla="*/ 5036636 h 5635010"/>
              <a:gd name="connsiteX12" fmla="*/ 117446 w 4884296"/>
              <a:gd name="connsiteY12" fmla="*/ 3806892 h 5635010"/>
              <a:gd name="connsiteX13" fmla="*/ 1881 w 4884296"/>
              <a:gd name="connsiteY13" fmla="*/ 1811944 h 5635010"/>
              <a:gd name="connsiteX14" fmla="*/ 312225 w 4884296"/>
              <a:gd name="connsiteY14" fmla="*/ 535208 h 5635010"/>
              <a:gd name="connsiteX15" fmla="*/ 1687201 w 4884296"/>
              <a:gd name="connsiteY15" fmla="*/ 27023 h 5635010"/>
              <a:gd name="connsiteX0" fmla="*/ 1687201 w 4884296"/>
              <a:gd name="connsiteY0" fmla="*/ 27023 h 5590501"/>
              <a:gd name="connsiteX1" fmla="*/ 3319363 w 4884296"/>
              <a:gd name="connsiteY1" fmla="*/ 148455 h 5590501"/>
              <a:gd name="connsiteX2" fmla="*/ 4537051 w 4884296"/>
              <a:gd name="connsiteY2" fmla="*/ 812768 h 5590501"/>
              <a:gd name="connsiteX3" fmla="*/ 4808824 w 4884296"/>
              <a:gd name="connsiteY3" fmla="*/ 1688176 h 5590501"/>
              <a:gd name="connsiteX4" fmla="*/ 4731757 w 4884296"/>
              <a:gd name="connsiteY4" fmla="*/ 4129957 h 5590501"/>
              <a:gd name="connsiteX5" fmla="*/ 3938879 w 4884296"/>
              <a:gd name="connsiteY5" fmla="*/ 5161363 h 5590501"/>
              <a:gd name="connsiteX6" fmla="*/ 3803459 w 4884296"/>
              <a:gd name="connsiteY6" fmla="*/ 5218161 h 5590501"/>
              <a:gd name="connsiteX7" fmla="*/ 4131504 w 4884296"/>
              <a:gd name="connsiteY7" fmla="*/ 5587878 h 5590501"/>
              <a:gd name="connsiteX8" fmla="*/ 3160721 w 4884296"/>
              <a:gd name="connsiteY8" fmla="*/ 5342119 h 5590501"/>
              <a:gd name="connsiteX9" fmla="*/ 2611563 w 4884296"/>
              <a:gd name="connsiteY9" fmla="*/ 5334732 h 5590501"/>
              <a:gd name="connsiteX10" fmla="*/ 1770683 w 4884296"/>
              <a:gd name="connsiteY10" fmla="*/ 5287984 h 5590501"/>
              <a:gd name="connsiteX11" fmla="*/ 816119 w 4884296"/>
              <a:gd name="connsiteY11" fmla="*/ 5036636 h 5590501"/>
              <a:gd name="connsiteX12" fmla="*/ 117446 w 4884296"/>
              <a:gd name="connsiteY12" fmla="*/ 3806892 h 5590501"/>
              <a:gd name="connsiteX13" fmla="*/ 1881 w 4884296"/>
              <a:gd name="connsiteY13" fmla="*/ 1811944 h 5590501"/>
              <a:gd name="connsiteX14" fmla="*/ 312225 w 4884296"/>
              <a:gd name="connsiteY14" fmla="*/ 535208 h 5590501"/>
              <a:gd name="connsiteX15" fmla="*/ 1687201 w 4884296"/>
              <a:gd name="connsiteY15" fmla="*/ 27023 h 5590501"/>
              <a:gd name="connsiteX0" fmla="*/ 1687201 w 4884296"/>
              <a:gd name="connsiteY0" fmla="*/ 27023 h 5606059"/>
              <a:gd name="connsiteX1" fmla="*/ 3319363 w 4884296"/>
              <a:gd name="connsiteY1" fmla="*/ 148455 h 5606059"/>
              <a:gd name="connsiteX2" fmla="*/ 4537051 w 4884296"/>
              <a:gd name="connsiteY2" fmla="*/ 812768 h 5606059"/>
              <a:gd name="connsiteX3" fmla="*/ 4808824 w 4884296"/>
              <a:gd name="connsiteY3" fmla="*/ 1688176 h 5606059"/>
              <a:gd name="connsiteX4" fmla="*/ 4731757 w 4884296"/>
              <a:gd name="connsiteY4" fmla="*/ 4129957 h 5606059"/>
              <a:gd name="connsiteX5" fmla="*/ 3938879 w 4884296"/>
              <a:gd name="connsiteY5" fmla="*/ 5161363 h 5606059"/>
              <a:gd name="connsiteX6" fmla="*/ 3803459 w 4884296"/>
              <a:gd name="connsiteY6" fmla="*/ 5218161 h 5606059"/>
              <a:gd name="connsiteX7" fmla="*/ 4131504 w 4884296"/>
              <a:gd name="connsiteY7" fmla="*/ 5587878 h 5606059"/>
              <a:gd name="connsiteX8" fmla="*/ 3160721 w 4884296"/>
              <a:gd name="connsiteY8" fmla="*/ 5342119 h 5606059"/>
              <a:gd name="connsiteX9" fmla="*/ 2611563 w 4884296"/>
              <a:gd name="connsiteY9" fmla="*/ 5334732 h 5606059"/>
              <a:gd name="connsiteX10" fmla="*/ 1770683 w 4884296"/>
              <a:gd name="connsiteY10" fmla="*/ 5287984 h 5606059"/>
              <a:gd name="connsiteX11" fmla="*/ 816119 w 4884296"/>
              <a:gd name="connsiteY11" fmla="*/ 5036636 h 5606059"/>
              <a:gd name="connsiteX12" fmla="*/ 117446 w 4884296"/>
              <a:gd name="connsiteY12" fmla="*/ 3806892 h 5606059"/>
              <a:gd name="connsiteX13" fmla="*/ 1881 w 4884296"/>
              <a:gd name="connsiteY13" fmla="*/ 1811944 h 5606059"/>
              <a:gd name="connsiteX14" fmla="*/ 312225 w 4884296"/>
              <a:gd name="connsiteY14" fmla="*/ 535208 h 5606059"/>
              <a:gd name="connsiteX15" fmla="*/ 1687201 w 4884296"/>
              <a:gd name="connsiteY15" fmla="*/ 27023 h 5606059"/>
              <a:gd name="connsiteX0" fmla="*/ 1687201 w 4884296"/>
              <a:gd name="connsiteY0" fmla="*/ 27023 h 5606059"/>
              <a:gd name="connsiteX1" fmla="*/ 3319363 w 4884296"/>
              <a:gd name="connsiteY1" fmla="*/ 148455 h 5606059"/>
              <a:gd name="connsiteX2" fmla="*/ 4537051 w 4884296"/>
              <a:gd name="connsiteY2" fmla="*/ 812768 h 5606059"/>
              <a:gd name="connsiteX3" fmla="*/ 4808824 w 4884296"/>
              <a:gd name="connsiteY3" fmla="*/ 1688176 h 5606059"/>
              <a:gd name="connsiteX4" fmla="*/ 4731757 w 4884296"/>
              <a:gd name="connsiteY4" fmla="*/ 4129957 h 5606059"/>
              <a:gd name="connsiteX5" fmla="*/ 3938879 w 4884296"/>
              <a:gd name="connsiteY5" fmla="*/ 5161363 h 5606059"/>
              <a:gd name="connsiteX6" fmla="*/ 3803459 w 4884296"/>
              <a:gd name="connsiteY6" fmla="*/ 5218161 h 5606059"/>
              <a:gd name="connsiteX7" fmla="*/ 4131504 w 4884296"/>
              <a:gd name="connsiteY7" fmla="*/ 5587878 h 5606059"/>
              <a:gd name="connsiteX8" fmla="*/ 3160721 w 4884296"/>
              <a:gd name="connsiteY8" fmla="*/ 5342119 h 5606059"/>
              <a:gd name="connsiteX9" fmla="*/ 2611563 w 4884296"/>
              <a:gd name="connsiteY9" fmla="*/ 5334732 h 5606059"/>
              <a:gd name="connsiteX10" fmla="*/ 1770683 w 4884296"/>
              <a:gd name="connsiteY10" fmla="*/ 5287984 h 5606059"/>
              <a:gd name="connsiteX11" fmla="*/ 816119 w 4884296"/>
              <a:gd name="connsiteY11" fmla="*/ 5036636 h 5606059"/>
              <a:gd name="connsiteX12" fmla="*/ 117446 w 4884296"/>
              <a:gd name="connsiteY12" fmla="*/ 3806892 h 5606059"/>
              <a:gd name="connsiteX13" fmla="*/ 1881 w 4884296"/>
              <a:gd name="connsiteY13" fmla="*/ 1811944 h 5606059"/>
              <a:gd name="connsiteX14" fmla="*/ 312225 w 4884296"/>
              <a:gd name="connsiteY14" fmla="*/ 535208 h 5606059"/>
              <a:gd name="connsiteX15" fmla="*/ 1687201 w 4884296"/>
              <a:gd name="connsiteY15" fmla="*/ 27023 h 5606059"/>
              <a:gd name="connsiteX0" fmla="*/ 1687201 w 4884296"/>
              <a:gd name="connsiteY0" fmla="*/ 27023 h 5606059"/>
              <a:gd name="connsiteX1" fmla="*/ 3319363 w 4884296"/>
              <a:gd name="connsiteY1" fmla="*/ 148455 h 5606059"/>
              <a:gd name="connsiteX2" fmla="*/ 4537051 w 4884296"/>
              <a:gd name="connsiteY2" fmla="*/ 812768 h 5606059"/>
              <a:gd name="connsiteX3" fmla="*/ 4808824 w 4884296"/>
              <a:gd name="connsiteY3" fmla="*/ 1688176 h 5606059"/>
              <a:gd name="connsiteX4" fmla="*/ 4731757 w 4884296"/>
              <a:gd name="connsiteY4" fmla="*/ 4129957 h 5606059"/>
              <a:gd name="connsiteX5" fmla="*/ 3938879 w 4884296"/>
              <a:gd name="connsiteY5" fmla="*/ 5161363 h 5606059"/>
              <a:gd name="connsiteX6" fmla="*/ 3803459 w 4884296"/>
              <a:gd name="connsiteY6" fmla="*/ 5218161 h 5606059"/>
              <a:gd name="connsiteX7" fmla="*/ 4131504 w 4884296"/>
              <a:gd name="connsiteY7" fmla="*/ 5587878 h 5606059"/>
              <a:gd name="connsiteX8" fmla="*/ 3160721 w 4884296"/>
              <a:gd name="connsiteY8" fmla="*/ 5342119 h 5606059"/>
              <a:gd name="connsiteX9" fmla="*/ 2611563 w 4884296"/>
              <a:gd name="connsiteY9" fmla="*/ 5334732 h 5606059"/>
              <a:gd name="connsiteX10" fmla="*/ 1770683 w 4884296"/>
              <a:gd name="connsiteY10" fmla="*/ 5287984 h 5606059"/>
              <a:gd name="connsiteX11" fmla="*/ 816119 w 4884296"/>
              <a:gd name="connsiteY11" fmla="*/ 5036636 h 5606059"/>
              <a:gd name="connsiteX12" fmla="*/ 117446 w 4884296"/>
              <a:gd name="connsiteY12" fmla="*/ 3806892 h 5606059"/>
              <a:gd name="connsiteX13" fmla="*/ 1881 w 4884296"/>
              <a:gd name="connsiteY13" fmla="*/ 1811944 h 5606059"/>
              <a:gd name="connsiteX14" fmla="*/ 312225 w 4884296"/>
              <a:gd name="connsiteY14" fmla="*/ 535208 h 5606059"/>
              <a:gd name="connsiteX15" fmla="*/ 1687201 w 4884296"/>
              <a:gd name="connsiteY15" fmla="*/ 27023 h 5606059"/>
              <a:gd name="connsiteX0" fmla="*/ 1687201 w 4884296"/>
              <a:gd name="connsiteY0" fmla="*/ 27023 h 5571761"/>
              <a:gd name="connsiteX1" fmla="*/ 3319363 w 4884296"/>
              <a:gd name="connsiteY1" fmla="*/ 148455 h 5571761"/>
              <a:gd name="connsiteX2" fmla="*/ 4537051 w 4884296"/>
              <a:gd name="connsiteY2" fmla="*/ 812768 h 5571761"/>
              <a:gd name="connsiteX3" fmla="*/ 4808824 w 4884296"/>
              <a:gd name="connsiteY3" fmla="*/ 1688176 h 5571761"/>
              <a:gd name="connsiteX4" fmla="*/ 4731757 w 4884296"/>
              <a:gd name="connsiteY4" fmla="*/ 4129957 h 5571761"/>
              <a:gd name="connsiteX5" fmla="*/ 3938879 w 4884296"/>
              <a:gd name="connsiteY5" fmla="*/ 5161363 h 5571761"/>
              <a:gd name="connsiteX6" fmla="*/ 3803459 w 4884296"/>
              <a:gd name="connsiteY6" fmla="*/ 5218161 h 5571761"/>
              <a:gd name="connsiteX7" fmla="*/ 4252545 w 4884296"/>
              <a:gd name="connsiteY7" fmla="*/ 5550248 h 5571761"/>
              <a:gd name="connsiteX8" fmla="*/ 3160721 w 4884296"/>
              <a:gd name="connsiteY8" fmla="*/ 5342119 h 5571761"/>
              <a:gd name="connsiteX9" fmla="*/ 2611563 w 4884296"/>
              <a:gd name="connsiteY9" fmla="*/ 5334732 h 5571761"/>
              <a:gd name="connsiteX10" fmla="*/ 1770683 w 4884296"/>
              <a:gd name="connsiteY10" fmla="*/ 5287984 h 5571761"/>
              <a:gd name="connsiteX11" fmla="*/ 816119 w 4884296"/>
              <a:gd name="connsiteY11" fmla="*/ 5036636 h 5571761"/>
              <a:gd name="connsiteX12" fmla="*/ 117446 w 4884296"/>
              <a:gd name="connsiteY12" fmla="*/ 3806892 h 5571761"/>
              <a:gd name="connsiteX13" fmla="*/ 1881 w 4884296"/>
              <a:gd name="connsiteY13" fmla="*/ 1811944 h 5571761"/>
              <a:gd name="connsiteX14" fmla="*/ 312225 w 4884296"/>
              <a:gd name="connsiteY14" fmla="*/ 535208 h 5571761"/>
              <a:gd name="connsiteX15" fmla="*/ 1687201 w 4884296"/>
              <a:gd name="connsiteY15" fmla="*/ 27023 h 5571761"/>
              <a:gd name="connsiteX0" fmla="*/ 1687201 w 4878879"/>
              <a:gd name="connsiteY0" fmla="*/ 27023 h 5571761"/>
              <a:gd name="connsiteX1" fmla="*/ 3319363 w 4878879"/>
              <a:gd name="connsiteY1" fmla="*/ 148455 h 5571761"/>
              <a:gd name="connsiteX2" fmla="*/ 4537051 w 4878879"/>
              <a:gd name="connsiteY2" fmla="*/ 812768 h 5571761"/>
              <a:gd name="connsiteX3" fmla="*/ 4808824 w 4878879"/>
              <a:gd name="connsiteY3" fmla="*/ 1688176 h 5571761"/>
              <a:gd name="connsiteX4" fmla="*/ 4731757 w 4878879"/>
              <a:gd name="connsiteY4" fmla="*/ 4129957 h 5571761"/>
              <a:gd name="connsiteX5" fmla="*/ 4066645 w 4878879"/>
              <a:gd name="connsiteY5" fmla="*/ 5086104 h 5571761"/>
              <a:gd name="connsiteX6" fmla="*/ 3803459 w 4878879"/>
              <a:gd name="connsiteY6" fmla="*/ 5218161 h 5571761"/>
              <a:gd name="connsiteX7" fmla="*/ 4252545 w 4878879"/>
              <a:gd name="connsiteY7" fmla="*/ 5550248 h 5571761"/>
              <a:gd name="connsiteX8" fmla="*/ 3160721 w 4878879"/>
              <a:gd name="connsiteY8" fmla="*/ 5342119 h 5571761"/>
              <a:gd name="connsiteX9" fmla="*/ 2611563 w 4878879"/>
              <a:gd name="connsiteY9" fmla="*/ 5334732 h 5571761"/>
              <a:gd name="connsiteX10" fmla="*/ 1770683 w 4878879"/>
              <a:gd name="connsiteY10" fmla="*/ 5287984 h 5571761"/>
              <a:gd name="connsiteX11" fmla="*/ 816119 w 4878879"/>
              <a:gd name="connsiteY11" fmla="*/ 5036636 h 5571761"/>
              <a:gd name="connsiteX12" fmla="*/ 117446 w 4878879"/>
              <a:gd name="connsiteY12" fmla="*/ 3806892 h 5571761"/>
              <a:gd name="connsiteX13" fmla="*/ 1881 w 4878879"/>
              <a:gd name="connsiteY13" fmla="*/ 1811944 h 5571761"/>
              <a:gd name="connsiteX14" fmla="*/ 312225 w 4878879"/>
              <a:gd name="connsiteY14" fmla="*/ 535208 h 5571761"/>
              <a:gd name="connsiteX15" fmla="*/ 1687201 w 4878879"/>
              <a:gd name="connsiteY15" fmla="*/ 27023 h 5571761"/>
              <a:gd name="connsiteX0" fmla="*/ 1687201 w 4878879"/>
              <a:gd name="connsiteY0" fmla="*/ 27023 h 5555643"/>
              <a:gd name="connsiteX1" fmla="*/ 3319363 w 4878879"/>
              <a:gd name="connsiteY1" fmla="*/ 148455 h 5555643"/>
              <a:gd name="connsiteX2" fmla="*/ 4537051 w 4878879"/>
              <a:gd name="connsiteY2" fmla="*/ 812768 h 5555643"/>
              <a:gd name="connsiteX3" fmla="*/ 4808824 w 4878879"/>
              <a:gd name="connsiteY3" fmla="*/ 1688176 h 5555643"/>
              <a:gd name="connsiteX4" fmla="*/ 4731757 w 4878879"/>
              <a:gd name="connsiteY4" fmla="*/ 4129957 h 5555643"/>
              <a:gd name="connsiteX5" fmla="*/ 4066645 w 4878879"/>
              <a:gd name="connsiteY5" fmla="*/ 5086104 h 5555643"/>
              <a:gd name="connsiteX6" fmla="*/ 3884153 w 4878879"/>
              <a:gd name="connsiteY6" fmla="*/ 5173005 h 5555643"/>
              <a:gd name="connsiteX7" fmla="*/ 4252545 w 4878879"/>
              <a:gd name="connsiteY7" fmla="*/ 5550248 h 5555643"/>
              <a:gd name="connsiteX8" fmla="*/ 3160721 w 4878879"/>
              <a:gd name="connsiteY8" fmla="*/ 5342119 h 5555643"/>
              <a:gd name="connsiteX9" fmla="*/ 2611563 w 4878879"/>
              <a:gd name="connsiteY9" fmla="*/ 5334732 h 5555643"/>
              <a:gd name="connsiteX10" fmla="*/ 1770683 w 4878879"/>
              <a:gd name="connsiteY10" fmla="*/ 5287984 h 5555643"/>
              <a:gd name="connsiteX11" fmla="*/ 816119 w 4878879"/>
              <a:gd name="connsiteY11" fmla="*/ 5036636 h 5555643"/>
              <a:gd name="connsiteX12" fmla="*/ 117446 w 4878879"/>
              <a:gd name="connsiteY12" fmla="*/ 3806892 h 5555643"/>
              <a:gd name="connsiteX13" fmla="*/ 1881 w 4878879"/>
              <a:gd name="connsiteY13" fmla="*/ 1811944 h 5555643"/>
              <a:gd name="connsiteX14" fmla="*/ 312225 w 4878879"/>
              <a:gd name="connsiteY14" fmla="*/ 535208 h 5555643"/>
              <a:gd name="connsiteX15" fmla="*/ 1687201 w 4878879"/>
              <a:gd name="connsiteY15" fmla="*/ 27023 h 5555643"/>
              <a:gd name="connsiteX0" fmla="*/ 1687201 w 4878879"/>
              <a:gd name="connsiteY0" fmla="*/ 27023 h 5555643"/>
              <a:gd name="connsiteX1" fmla="*/ 3319363 w 4878879"/>
              <a:gd name="connsiteY1" fmla="*/ 148455 h 5555643"/>
              <a:gd name="connsiteX2" fmla="*/ 4537051 w 4878879"/>
              <a:gd name="connsiteY2" fmla="*/ 812768 h 5555643"/>
              <a:gd name="connsiteX3" fmla="*/ 4808824 w 4878879"/>
              <a:gd name="connsiteY3" fmla="*/ 1688176 h 5555643"/>
              <a:gd name="connsiteX4" fmla="*/ 4731757 w 4878879"/>
              <a:gd name="connsiteY4" fmla="*/ 4129957 h 5555643"/>
              <a:gd name="connsiteX5" fmla="*/ 4066645 w 4878879"/>
              <a:gd name="connsiteY5" fmla="*/ 5086104 h 5555643"/>
              <a:gd name="connsiteX6" fmla="*/ 3884153 w 4878879"/>
              <a:gd name="connsiteY6" fmla="*/ 5173005 h 5555643"/>
              <a:gd name="connsiteX7" fmla="*/ 4252545 w 4878879"/>
              <a:gd name="connsiteY7" fmla="*/ 5550248 h 5555643"/>
              <a:gd name="connsiteX8" fmla="*/ 3261589 w 4878879"/>
              <a:gd name="connsiteY8" fmla="*/ 5342119 h 5555643"/>
              <a:gd name="connsiteX9" fmla="*/ 2611563 w 4878879"/>
              <a:gd name="connsiteY9" fmla="*/ 5334732 h 5555643"/>
              <a:gd name="connsiteX10" fmla="*/ 1770683 w 4878879"/>
              <a:gd name="connsiteY10" fmla="*/ 5287984 h 5555643"/>
              <a:gd name="connsiteX11" fmla="*/ 816119 w 4878879"/>
              <a:gd name="connsiteY11" fmla="*/ 5036636 h 5555643"/>
              <a:gd name="connsiteX12" fmla="*/ 117446 w 4878879"/>
              <a:gd name="connsiteY12" fmla="*/ 3806892 h 5555643"/>
              <a:gd name="connsiteX13" fmla="*/ 1881 w 4878879"/>
              <a:gd name="connsiteY13" fmla="*/ 1811944 h 5555643"/>
              <a:gd name="connsiteX14" fmla="*/ 312225 w 4878879"/>
              <a:gd name="connsiteY14" fmla="*/ 535208 h 5555643"/>
              <a:gd name="connsiteX15" fmla="*/ 1687201 w 4878879"/>
              <a:gd name="connsiteY15" fmla="*/ 27023 h 5555643"/>
              <a:gd name="connsiteX0" fmla="*/ 1687201 w 4878879"/>
              <a:gd name="connsiteY0" fmla="*/ 27023 h 5562662"/>
              <a:gd name="connsiteX1" fmla="*/ 3319363 w 4878879"/>
              <a:gd name="connsiteY1" fmla="*/ 148455 h 5562662"/>
              <a:gd name="connsiteX2" fmla="*/ 4537051 w 4878879"/>
              <a:gd name="connsiteY2" fmla="*/ 812768 h 5562662"/>
              <a:gd name="connsiteX3" fmla="*/ 4808824 w 4878879"/>
              <a:gd name="connsiteY3" fmla="*/ 1688176 h 5562662"/>
              <a:gd name="connsiteX4" fmla="*/ 4731757 w 4878879"/>
              <a:gd name="connsiteY4" fmla="*/ 4129957 h 5562662"/>
              <a:gd name="connsiteX5" fmla="*/ 4066645 w 4878879"/>
              <a:gd name="connsiteY5" fmla="*/ 5086104 h 5562662"/>
              <a:gd name="connsiteX6" fmla="*/ 3884153 w 4878879"/>
              <a:gd name="connsiteY6" fmla="*/ 5173005 h 5562662"/>
              <a:gd name="connsiteX7" fmla="*/ 4252545 w 4878879"/>
              <a:gd name="connsiteY7" fmla="*/ 5550248 h 5562662"/>
              <a:gd name="connsiteX8" fmla="*/ 3261589 w 4878879"/>
              <a:gd name="connsiteY8" fmla="*/ 5342119 h 5562662"/>
              <a:gd name="connsiteX9" fmla="*/ 2611563 w 4878879"/>
              <a:gd name="connsiteY9" fmla="*/ 5334732 h 5562662"/>
              <a:gd name="connsiteX10" fmla="*/ 1770683 w 4878879"/>
              <a:gd name="connsiteY10" fmla="*/ 5287984 h 5562662"/>
              <a:gd name="connsiteX11" fmla="*/ 816119 w 4878879"/>
              <a:gd name="connsiteY11" fmla="*/ 5036636 h 5562662"/>
              <a:gd name="connsiteX12" fmla="*/ 117446 w 4878879"/>
              <a:gd name="connsiteY12" fmla="*/ 3806892 h 5562662"/>
              <a:gd name="connsiteX13" fmla="*/ 1881 w 4878879"/>
              <a:gd name="connsiteY13" fmla="*/ 1811944 h 5562662"/>
              <a:gd name="connsiteX14" fmla="*/ 312225 w 4878879"/>
              <a:gd name="connsiteY14" fmla="*/ 535208 h 5562662"/>
              <a:gd name="connsiteX15" fmla="*/ 1687201 w 4878879"/>
              <a:gd name="connsiteY15" fmla="*/ 27023 h 5562662"/>
              <a:gd name="connsiteX0" fmla="*/ 1687201 w 4878879"/>
              <a:gd name="connsiteY0" fmla="*/ 27023 h 5556652"/>
              <a:gd name="connsiteX1" fmla="*/ 3319363 w 4878879"/>
              <a:gd name="connsiteY1" fmla="*/ 148455 h 5556652"/>
              <a:gd name="connsiteX2" fmla="*/ 4537051 w 4878879"/>
              <a:gd name="connsiteY2" fmla="*/ 812768 h 5556652"/>
              <a:gd name="connsiteX3" fmla="*/ 4808824 w 4878879"/>
              <a:gd name="connsiteY3" fmla="*/ 1688176 h 5556652"/>
              <a:gd name="connsiteX4" fmla="*/ 4731757 w 4878879"/>
              <a:gd name="connsiteY4" fmla="*/ 4129957 h 5556652"/>
              <a:gd name="connsiteX5" fmla="*/ 4066645 w 4878879"/>
              <a:gd name="connsiteY5" fmla="*/ 5086104 h 5556652"/>
              <a:gd name="connsiteX6" fmla="*/ 3884153 w 4878879"/>
              <a:gd name="connsiteY6" fmla="*/ 5173005 h 5556652"/>
              <a:gd name="connsiteX7" fmla="*/ 4252545 w 4878879"/>
              <a:gd name="connsiteY7" fmla="*/ 5550248 h 5556652"/>
              <a:gd name="connsiteX8" fmla="*/ 3261589 w 4878879"/>
              <a:gd name="connsiteY8" fmla="*/ 5342119 h 5556652"/>
              <a:gd name="connsiteX9" fmla="*/ 2611563 w 4878879"/>
              <a:gd name="connsiteY9" fmla="*/ 5334732 h 5556652"/>
              <a:gd name="connsiteX10" fmla="*/ 1770683 w 4878879"/>
              <a:gd name="connsiteY10" fmla="*/ 5287984 h 5556652"/>
              <a:gd name="connsiteX11" fmla="*/ 816119 w 4878879"/>
              <a:gd name="connsiteY11" fmla="*/ 5036636 h 5556652"/>
              <a:gd name="connsiteX12" fmla="*/ 117446 w 4878879"/>
              <a:gd name="connsiteY12" fmla="*/ 3806892 h 5556652"/>
              <a:gd name="connsiteX13" fmla="*/ 1881 w 4878879"/>
              <a:gd name="connsiteY13" fmla="*/ 1811944 h 5556652"/>
              <a:gd name="connsiteX14" fmla="*/ 312225 w 4878879"/>
              <a:gd name="connsiteY14" fmla="*/ 535208 h 5556652"/>
              <a:gd name="connsiteX15" fmla="*/ 1687201 w 4878879"/>
              <a:gd name="connsiteY15" fmla="*/ 27023 h 5556652"/>
              <a:gd name="connsiteX0" fmla="*/ 1687201 w 4878879"/>
              <a:gd name="connsiteY0" fmla="*/ 27023 h 5561600"/>
              <a:gd name="connsiteX1" fmla="*/ 3319363 w 4878879"/>
              <a:gd name="connsiteY1" fmla="*/ 148455 h 5561600"/>
              <a:gd name="connsiteX2" fmla="*/ 4537051 w 4878879"/>
              <a:gd name="connsiteY2" fmla="*/ 812768 h 5561600"/>
              <a:gd name="connsiteX3" fmla="*/ 4808824 w 4878879"/>
              <a:gd name="connsiteY3" fmla="*/ 1688176 h 5561600"/>
              <a:gd name="connsiteX4" fmla="*/ 4731757 w 4878879"/>
              <a:gd name="connsiteY4" fmla="*/ 4129957 h 5561600"/>
              <a:gd name="connsiteX5" fmla="*/ 4066645 w 4878879"/>
              <a:gd name="connsiteY5" fmla="*/ 5086104 h 5561600"/>
              <a:gd name="connsiteX6" fmla="*/ 3904327 w 4878879"/>
              <a:gd name="connsiteY6" fmla="*/ 5188057 h 5561600"/>
              <a:gd name="connsiteX7" fmla="*/ 4252545 w 4878879"/>
              <a:gd name="connsiteY7" fmla="*/ 5550248 h 5561600"/>
              <a:gd name="connsiteX8" fmla="*/ 3261589 w 4878879"/>
              <a:gd name="connsiteY8" fmla="*/ 5342119 h 5561600"/>
              <a:gd name="connsiteX9" fmla="*/ 2611563 w 4878879"/>
              <a:gd name="connsiteY9" fmla="*/ 5334732 h 5561600"/>
              <a:gd name="connsiteX10" fmla="*/ 1770683 w 4878879"/>
              <a:gd name="connsiteY10" fmla="*/ 5287984 h 5561600"/>
              <a:gd name="connsiteX11" fmla="*/ 816119 w 4878879"/>
              <a:gd name="connsiteY11" fmla="*/ 5036636 h 5561600"/>
              <a:gd name="connsiteX12" fmla="*/ 117446 w 4878879"/>
              <a:gd name="connsiteY12" fmla="*/ 3806892 h 5561600"/>
              <a:gd name="connsiteX13" fmla="*/ 1881 w 4878879"/>
              <a:gd name="connsiteY13" fmla="*/ 1811944 h 5561600"/>
              <a:gd name="connsiteX14" fmla="*/ 312225 w 4878879"/>
              <a:gd name="connsiteY14" fmla="*/ 535208 h 5561600"/>
              <a:gd name="connsiteX15" fmla="*/ 1687201 w 4878879"/>
              <a:gd name="connsiteY15" fmla="*/ 27023 h 5561600"/>
              <a:gd name="connsiteX0" fmla="*/ 1687201 w 4878879"/>
              <a:gd name="connsiteY0" fmla="*/ 27023 h 5559489"/>
              <a:gd name="connsiteX1" fmla="*/ 3319363 w 4878879"/>
              <a:gd name="connsiteY1" fmla="*/ 148455 h 5559489"/>
              <a:gd name="connsiteX2" fmla="*/ 4537051 w 4878879"/>
              <a:gd name="connsiteY2" fmla="*/ 812768 h 5559489"/>
              <a:gd name="connsiteX3" fmla="*/ 4808824 w 4878879"/>
              <a:gd name="connsiteY3" fmla="*/ 1688176 h 5559489"/>
              <a:gd name="connsiteX4" fmla="*/ 4731757 w 4878879"/>
              <a:gd name="connsiteY4" fmla="*/ 4129957 h 5559489"/>
              <a:gd name="connsiteX5" fmla="*/ 4066645 w 4878879"/>
              <a:gd name="connsiteY5" fmla="*/ 5086104 h 5559489"/>
              <a:gd name="connsiteX6" fmla="*/ 3917777 w 4878879"/>
              <a:gd name="connsiteY6" fmla="*/ 5218161 h 5559489"/>
              <a:gd name="connsiteX7" fmla="*/ 4252545 w 4878879"/>
              <a:gd name="connsiteY7" fmla="*/ 5550248 h 5559489"/>
              <a:gd name="connsiteX8" fmla="*/ 3261589 w 4878879"/>
              <a:gd name="connsiteY8" fmla="*/ 5342119 h 5559489"/>
              <a:gd name="connsiteX9" fmla="*/ 2611563 w 4878879"/>
              <a:gd name="connsiteY9" fmla="*/ 5334732 h 5559489"/>
              <a:gd name="connsiteX10" fmla="*/ 1770683 w 4878879"/>
              <a:gd name="connsiteY10" fmla="*/ 5287984 h 5559489"/>
              <a:gd name="connsiteX11" fmla="*/ 816119 w 4878879"/>
              <a:gd name="connsiteY11" fmla="*/ 5036636 h 5559489"/>
              <a:gd name="connsiteX12" fmla="*/ 117446 w 4878879"/>
              <a:gd name="connsiteY12" fmla="*/ 3806892 h 5559489"/>
              <a:gd name="connsiteX13" fmla="*/ 1881 w 4878879"/>
              <a:gd name="connsiteY13" fmla="*/ 1811944 h 5559489"/>
              <a:gd name="connsiteX14" fmla="*/ 312225 w 4878879"/>
              <a:gd name="connsiteY14" fmla="*/ 535208 h 5559489"/>
              <a:gd name="connsiteX15" fmla="*/ 1687201 w 4878879"/>
              <a:gd name="connsiteY15" fmla="*/ 27023 h 5559489"/>
              <a:gd name="connsiteX0" fmla="*/ 1687201 w 4876214"/>
              <a:gd name="connsiteY0" fmla="*/ 27023 h 5559489"/>
              <a:gd name="connsiteX1" fmla="*/ 3319363 w 4876214"/>
              <a:gd name="connsiteY1" fmla="*/ 148455 h 5559489"/>
              <a:gd name="connsiteX2" fmla="*/ 4537051 w 4876214"/>
              <a:gd name="connsiteY2" fmla="*/ 812768 h 5559489"/>
              <a:gd name="connsiteX3" fmla="*/ 4808824 w 4876214"/>
              <a:gd name="connsiteY3" fmla="*/ 1688176 h 5559489"/>
              <a:gd name="connsiteX4" fmla="*/ 4731757 w 4876214"/>
              <a:gd name="connsiteY4" fmla="*/ 4129957 h 5559489"/>
              <a:gd name="connsiteX5" fmla="*/ 4133891 w 4876214"/>
              <a:gd name="connsiteY5" fmla="*/ 5071052 h 5559489"/>
              <a:gd name="connsiteX6" fmla="*/ 3917777 w 4876214"/>
              <a:gd name="connsiteY6" fmla="*/ 5218161 h 5559489"/>
              <a:gd name="connsiteX7" fmla="*/ 4252545 w 4876214"/>
              <a:gd name="connsiteY7" fmla="*/ 5550248 h 5559489"/>
              <a:gd name="connsiteX8" fmla="*/ 3261589 w 4876214"/>
              <a:gd name="connsiteY8" fmla="*/ 5342119 h 5559489"/>
              <a:gd name="connsiteX9" fmla="*/ 2611563 w 4876214"/>
              <a:gd name="connsiteY9" fmla="*/ 5334732 h 5559489"/>
              <a:gd name="connsiteX10" fmla="*/ 1770683 w 4876214"/>
              <a:gd name="connsiteY10" fmla="*/ 5287984 h 5559489"/>
              <a:gd name="connsiteX11" fmla="*/ 816119 w 4876214"/>
              <a:gd name="connsiteY11" fmla="*/ 5036636 h 5559489"/>
              <a:gd name="connsiteX12" fmla="*/ 117446 w 4876214"/>
              <a:gd name="connsiteY12" fmla="*/ 3806892 h 5559489"/>
              <a:gd name="connsiteX13" fmla="*/ 1881 w 4876214"/>
              <a:gd name="connsiteY13" fmla="*/ 1811944 h 5559489"/>
              <a:gd name="connsiteX14" fmla="*/ 312225 w 4876214"/>
              <a:gd name="connsiteY14" fmla="*/ 535208 h 5559489"/>
              <a:gd name="connsiteX15" fmla="*/ 1687201 w 4876214"/>
              <a:gd name="connsiteY15" fmla="*/ 27023 h 5559489"/>
              <a:gd name="connsiteX0" fmla="*/ 1687201 w 4876214"/>
              <a:gd name="connsiteY0" fmla="*/ 27023 h 5559489"/>
              <a:gd name="connsiteX1" fmla="*/ 3319363 w 4876214"/>
              <a:gd name="connsiteY1" fmla="*/ 148455 h 5559489"/>
              <a:gd name="connsiteX2" fmla="*/ 4537051 w 4876214"/>
              <a:gd name="connsiteY2" fmla="*/ 812768 h 5559489"/>
              <a:gd name="connsiteX3" fmla="*/ 4808824 w 4876214"/>
              <a:gd name="connsiteY3" fmla="*/ 1688176 h 5559489"/>
              <a:gd name="connsiteX4" fmla="*/ 4731757 w 4876214"/>
              <a:gd name="connsiteY4" fmla="*/ 4129957 h 5559489"/>
              <a:gd name="connsiteX5" fmla="*/ 4133891 w 4876214"/>
              <a:gd name="connsiteY5" fmla="*/ 5071052 h 5559489"/>
              <a:gd name="connsiteX6" fmla="*/ 3917777 w 4876214"/>
              <a:gd name="connsiteY6" fmla="*/ 5218161 h 5559489"/>
              <a:gd name="connsiteX7" fmla="*/ 4252545 w 4876214"/>
              <a:gd name="connsiteY7" fmla="*/ 5550248 h 5559489"/>
              <a:gd name="connsiteX8" fmla="*/ 3261589 w 4876214"/>
              <a:gd name="connsiteY8" fmla="*/ 5342119 h 5559489"/>
              <a:gd name="connsiteX9" fmla="*/ 2611563 w 4876214"/>
              <a:gd name="connsiteY9" fmla="*/ 5334732 h 5559489"/>
              <a:gd name="connsiteX10" fmla="*/ 1770683 w 4876214"/>
              <a:gd name="connsiteY10" fmla="*/ 5287984 h 5559489"/>
              <a:gd name="connsiteX11" fmla="*/ 816119 w 4876214"/>
              <a:gd name="connsiteY11" fmla="*/ 5036636 h 5559489"/>
              <a:gd name="connsiteX12" fmla="*/ 117446 w 4876214"/>
              <a:gd name="connsiteY12" fmla="*/ 3806892 h 5559489"/>
              <a:gd name="connsiteX13" fmla="*/ 1881 w 4876214"/>
              <a:gd name="connsiteY13" fmla="*/ 1811944 h 5559489"/>
              <a:gd name="connsiteX14" fmla="*/ 312225 w 4876214"/>
              <a:gd name="connsiteY14" fmla="*/ 535208 h 5559489"/>
              <a:gd name="connsiteX15" fmla="*/ 1687201 w 4876214"/>
              <a:gd name="connsiteY15" fmla="*/ 27023 h 5559489"/>
              <a:gd name="connsiteX0" fmla="*/ 1687201 w 4876214"/>
              <a:gd name="connsiteY0" fmla="*/ 27023 h 5559489"/>
              <a:gd name="connsiteX1" fmla="*/ 3319363 w 4876214"/>
              <a:gd name="connsiteY1" fmla="*/ 148455 h 5559489"/>
              <a:gd name="connsiteX2" fmla="*/ 4537051 w 4876214"/>
              <a:gd name="connsiteY2" fmla="*/ 812768 h 5559489"/>
              <a:gd name="connsiteX3" fmla="*/ 4808824 w 4876214"/>
              <a:gd name="connsiteY3" fmla="*/ 1688176 h 5559489"/>
              <a:gd name="connsiteX4" fmla="*/ 4731757 w 4876214"/>
              <a:gd name="connsiteY4" fmla="*/ 4129957 h 5559489"/>
              <a:gd name="connsiteX5" fmla="*/ 4133891 w 4876214"/>
              <a:gd name="connsiteY5" fmla="*/ 5071052 h 5559489"/>
              <a:gd name="connsiteX6" fmla="*/ 3917777 w 4876214"/>
              <a:gd name="connsiteY6" fmla="*/ 5218161 h 5559489"/>
              <a:gd name="connsiteX7" fmla="*/ 4252545 w 4876214"/>
              <a:gd name="connsiteY7" fmla="*/ 5550248 h 5559489"/>
              <a:gd name="connsiteX8" fmla="*/ 3248140 w 4876214"/>
              <a:gd name="connsiteY8" fmla="*/ 5342119 h 5559489"/>
              <a:gd name="connsiteX9" fmla="*/ 2611563 w 4876214"/>
              <a:gd name="connsiteY9" fmla="*/ 5334732 h 5559489"/>
              <a:gd name="connsiteX10" fmla="*/ 1770683 w 4876214"/>
              <a:gd name="connsiteY10" fmla="*/ 5287984 h 5559489"/>
              <a:gd name="connsiteX11" fmla="*/ 816119 w 4876214"/>
              <a:gd name="connsiteY11" fmla="*/ 5036636 h 5559489"/>
              <a:gd name="connsiteX12" fmla="*/ 117446 w 4876214"/>
              <a:gd name="connsiteY12" fmla="*/ 3806892 h 5559489"/>
              <a:gd name="connsiteX13" fmla="*/ 1881 w 4876214"/>
              <a:gd name="connsiteY13" fmla="*/ 1811944 h 5559489"/>
              <a:gd name="connsiteX14" fmla="*/ 312225 w 4876214"/>
              <a:gd name="connsiteY14" fmla="*/ 535208 h 5559489"/>
              <a:gd name="connsiteX15" fmla="*/ 1687201 w 4876214"/>
              <a:gd name="connsiteY15" fmla="*/ 27023 h 5559489"/>
              <a:gd name="connsiteX0" fmla="*/ 1687201 w 4875797"/>
              <a:gd name="connsiteY0" fmla="*/ 27023 h 5559489"/>
              <a:gd name="connsiteX1" fmla="*/ 3319363 w 4875797"/>
              <a:gd name="connsiteY1" fmla="*/ 148455 h 5559489"/>
              <a:gd name="connsiteX2" fmla="*/ 4537051 w 4875797"/>
              <a:gd name="connsiteY2" fmla="*/ 812768 h 5559489"/>
              <a:gd name="connsiteX3" fmla="*/ 4808824 w 4875797"/>
              <a:gd name="connsiteY3" fmla="*/ 1688176 h 5559489"/>
              <a:gd name="connsiteX4" fmla="*/ 4731757 w 4875797"/>
              <a:gd name="connsiteY4" fmla="*/ 4129957 h 5559489"/>
              <a:gd name="connsiteX5" fmla="*/ 4144712 w 4875797"/>
              <a:gd name="connsiteY5" fmla="*/ 5022607 h 5559489"/>
              <a:gd name="connsiteX6" fmla="*/ 3917777 w 4875797"/>
              <a:gd name="connsiteY6" fmla="*/ 5218161 h 5559489"/>
              <a:gd name="connsiteX7" fmla="*/ 4252545 w 4875797"/>
              <a:gd name="connsiteY7" fmla="*/ 5550248 h 5559489"/>
              <a:gd name="connsiteX8" fmla="*/ 3248140 w 4875797"/>
              <a:gd name="connsiteY8" fmla="*/ 5342119 h 5559489"/>
              <a:gd name="connsiteX9" fmla="*/ 2611563 w 4875797"/>
              <a:gd name="connsiteY9" fmla="*/ 5334732 h 5559489"/>
              <a:gd name="connsiteX10" fmla="*/ 1770683 w 4875797"/>
              <a:gd name="connsiteY10" fmla="*/ 5287984 h 5559489"/>
              <a:gd name="connsiteX11" fmla="*/ 816119 w 4875797"/>
              <a:gd name="connsiteY11" fmla="*/ 5036636 h 5559489"/>
              <a:gd name="connsiteX12" fmla="*/ 117446 w 4875797"/>
              <a:gd name="connsiteY12" fmla="*/ 3806892 h 5559489"/>
              <a:gd name="connsiteX13" fmla="*/ 1881 w 4875797"/>
              <a:gd name="connsiteY13" fmla="*/ 1811944 h 5559489"/>
              <a:gd name="connsiteX14" fmla="*/ 312225 w 4875797"/>
              <a:gd name="connsiteY14" fmla="*/ 535208 h 5559489"/>
              <a:gd name="connsiteX15" fmla="*/ 1687201 w 4875797"/>
              <a:gd name="connsiteY15" fmla="*/ 27023 h 5559489"/>
              <a:gd name="connsiteX0" fmla="*/ 1687201 w 4859714"/>
              <a:gd name="connsiteY0" fmla="*/ 27023 h 5559489"/>
              <a:gd name="connsiteX1" fmla="*/ 3319363 w 4859714"/>
              <a:gd name="connsiteY1" fmla="*/ 148455 h 5559489"/>
              <a:gd name="connsiteX2" fmla="*/ 4537051 w 4859714"/>
              <a:gd name="connsiteY2" fmla="*/ 812768 h 5559489"/>
              <a:gd name="connsiteX3" fmla="*/ 4808824 w 4859714"/>
              <a:gd name="connsiteY3" fmla="*/ 1688176 h 5559489"/>
              <a:gd name="connsiteX4" fmla="*/ 4656006 w 4859714"/>
              <a:gd name="connsiteY4" fmla="*/ 4008845 h 5559489"/>
              <a:gd name="connsiteX5" fmla="*/ 4144712 w 4859714"/>
              <a:gd name="connsiteY5" fmla="*/ 5022607 h 5559489"/>
              <a:gd name="connsiteX6" fmla="*/ 3917777 w 4859714"/>
              <a:gd name="connsiteY6" fmla="*/ 5218161 h 5559489"/>
              <a:gd name="connsiteX7" fmla="*/ 4252545 w 4859714"/>
              <a:gd name="connsiteY7" fmla="*/ 5550248 h 5559489"/>
              <a:gd name="connsiteX8" fmla="*/ 3248140 w 4859714"/>
              <a:gd name="connsiteY8" fmla="*/ 5342119 h 5559489"/>
              <a:gd name="connsiteX9" fmla="*/ 2611563 w 4859714"/>
              <a:gd name="connsiteY9" fmla="*/ 5334732 h 5559489"/>
              <a:gd name="connsiteX10" fmla="*/ 1770683 w 4859714"/>
              <a:gd name="connsiteY10" fmla="*/ 5287984 h 5559489"/>
              <a:gd name="connsiteX11" fmla="*/ 816119 w 4859714"/>
              <a:gd name="connsiteY11" fmla="*/ 5036636 h 5559489"/>
              <a:gd name="connsiteX12" fmla="*/ 117446 w 4859714"/>
              <a:gd name="connsiteY12" fmla="*/ 3806892 h 5559489"/>
              <a:gd name="connsiteX13" fmla="*/ 1881 w 4859714"/>
              <a:gd name="connsiteY13" fmla="*/ 1811944 h 5559489"/>
              <a:gd name="connsiteX14" fmla="*/ 312225 w 4859714"/>
              <a:gd name="connsiteY14" fmla="*/ 535208 h 5559489"/>
              <a:gd name="connsiteX15" fmla="*/ 1687201 w 4859714"/>
              <a:gd name="connsiteY15" fmla="*/ 27023 h 5559489"/>
              <a:gd name="connsiteX0" fmla="*/ 1687201 w 4859714"/>
              <a:gd name="connsiteY0" fmla="*/ 27023 h 5565860"/>
              <a:gd name="connsiteX1" fmla="*/ 3319363 w 4859714"/>
              <a:gd name="connsiteY1" fmla="*/ 148455 h 5565860"/>
              <a:gd name="connsiteX2" fmla="*/ 4537051 w 4859714"/>
              <a:gd name="connsiteY2" fmla="*/ 812768 h 5565860"/>
              <a:gd name="connsiteX3" fmla="*/ 4808824 w 4859714"/>
              <a:gd name="connsiteY3" fmla="*/ 1688176 h 5565860"/>
              <a:gd name="connsiteX4" fmla="*/ 4656006 w 4859714"/>
              <a:gd name="connsiteY4" fmla="*/ 4008845 h 5565860"/>
              <a:gd name="connsiteX5" fmla="*/ 4144712 w 4859714"/>
              <a:gd name="connsiteY5" fmla="*/ 5022607 h 5565860"/>
              <a:gd name="connsiteX6" fmla="*/ 3917777 w 4859714"/>
              <a:gd name="connsiteY6" fmla="*/ 5218161 h 5565860"/>
              <a:gd name="connsiteX7" fmla="*/ 4252545 w 4859714"/>
              <a:gd name="connsiteY7" fmla="*/ 5550248 h 5565860"/>
              <a:gd name="connsiteX8" fmla="*/ 3183212 w 4859714"/>
              <a:gd name="connsiteY8" fmla="*/ 5366342 h 5565860"/>
              <a:gd name="connsiteX9" fmla="*/ 2611563 w 4859714"/>
              <a:gd name="connsiteY9" fmla="*/ 5334732 h 5565860"/>
              <a:gd name="connsiteX10" fmla="*/ 1770683 w 4859714"/>
              <a:gd name="connsiteY10" fmla="*/ 5287984 h 5565860"/>
              <a:gd name="connsiteX11" fmla="*/ 816119 w 4859714"/>
              <a:gd name="connsiteY11" fmla="*/ 5036636 h 5565860"/>
              <a:gd name="connsiteX12" fmla="*/ 117446 w 4859714"/>
              <a:gd name="connsiteY12" fmla="*/ 3806892 h 5565860"/>
              <a:gd name="connsiteX13" fmla="*/ 1881 w 4859714"/>
              <a:gd name="connsiteY13" fmla="*/ 1811944 h 5565860"/>
              <a:gd name="connsiteX14" fmla="*/ 312225 w 4859714"/>
              <a:gd name="connsiteY14" fmla="*/ 535208 h 5565860"/>
              <a:gd name="connsiteX15" fmla="*/ 1687201 w 4859714"/>
              <a:gd name="connsiteY15" fmla="*/ 27023 h 5565860"/>
              <a:gd name="connsiteX0" fmla="*/ 1687201 w 4859714"/>
              <a:gd name="connsiteY0" fmla="*/ 27023 h 5565860"/>
              <a:gd name="connsiteX1" fmla="*/ 3319363 w 4859714"/>
              <a:gd name="connsiteY1" fmla="*/ 148455 h 5565860"/>
              <a:gd name="connsiteX2" fmla="*/ 4537051 w 4859714"/>
              <a:gd name="connsiteY2" fmla="*/ 812768 h 5565860"/>
              <a:gd name="connsiteX3" fmla="*/ 4808824 w 4859714"/>
              <a:gd name="connsiteY3" fmla="*/ 1688176 h 5565860"/>
              <a:gd name="connsiteX4" fmla="*/ 4656006 w 4859714"/>
              <a:gd name="connsiteY4" fmla="*/ 4008845 h 5565860"/>
              <a:gd name="connsiteX5" fmla="*/ 4144712 w 4859714"/>
              <a:gd name="connsiteY5" fmla="*/ 5022607 h 5565860"/>
              <a:gd name="connsiteX6" fmla="*/ 3917777 w 4859714"/>
              <a:gd name="connsiteY6" fmla="*/ 5218161 h 5565860"/>
              <a:gd name="connsiteX7" fmla="*/ 4252545 w 4859714"/>
              <a:gd name="connsiteY7" fmla="*/ 5550248 h 5565860"/>
              <a:gd name="connsiteX8" fmla="*/ 3183212 w 4859714"/>
              <a:gd name="connsiteY8" fmla="*/ 5366342 h 5565860"/>
              <a:gd name="connsiteX9" fmla="*/ 2535813 w 4859714"/>
              <a:gd name="connsiteY9" fmla="*/ 5334732 h 5565860"/>
              <a:gd name="connsiteX10" fmla="*/ 1770683 w 4859714"/>
              <a:gd name="connsiteY10" fmla="*/ 5287984 h 5565860"/>
              <a:gd name="connsiteX11" fmla="*/ 816119 w 4859714"/>
              <a:gd name="connsiteY11" fmla="*/ 5036636 h 5565860"/>
              <a:gd name="connsiteX12" fmla="*/ 117446 w 4859714"/>
              <a:gd name="connsiteY12" fmla="*/ 3806892 h 5565860"/>
              <a:gd name="connsiteX13" fmla="*/ 1881 w 4859714"/>
              <a:gd name="connsiteY13" fmla="*/ 1811944 h 5565860"/>
              <a:gd name="connsiteX14" fmla="*/ 312225 w 4859714"/>
              <a:gd name="connsiteY14" fmla="*/ 535208 h 5565860"/>
              <a:gd name="connsiteX15" fmla="*/ 1687201 w 4859714"/>
              <a:gd name="connsiteY15" fmla="*/ 27023 h 5565860"/>
              <a:gd name="connsiteX0" fmla="*/ 1687201 w 4859714"/>
              <a:gd name="connsiteY0" fmla="*/ 27023 h 5565860"/>
              <a:gd name="connsiteX1" fmla="*/ 3319363 w 4859714"/>
              <a:gd name="connsiteY1" fmla="*/ 148455 h 5565860"/>
              <a:gd name="connsiteX2" fmla="*/ 4537051 w 4859714"/>
              <a:gd name="connsiteY2" fmla="*/ 812768 h 5565860"/>
              <a:gd name="connsiteX3" fmla="*/ 4808824 w 4859714"/>
              <a:gd name="connsiteY3" fmla="*/ 1688176 h 5565860"/>
              <a:gd name="connsiteX4" fmla="*/ 4656006 w 4859714"/>
              <a:gd name="connsiteY4" fmla="*/ 4008845 h 5565860"/>
              <a:gd name="connsiteX5" fmla="*/ 4144712 w 4859714"/>
              <a:gd name="connsiteY5" fmla="*/ 5022607 h 5565860"/>
              <a:gd name="connsiteX6" fmla="*/ 3917777 w 4859714"/>
              <a:gd name="connsiteY6" fmla="*/ 5218161 h 5565860"/>
              <a:gd name="connsiteX7" fmla="*/ 4252545 w 4859714"/>
              <a:gd name="connsiteY7" fmla="*/ 5550248 h 5565860"/>
              <a:gd name="connsiteX8" fmla="*/ 3183212 w 4859714"/>
              <a:gd name="connsiteY8" fmla="*/ 5366342 h 5565860"/>
              <a:gd name="connsiteX9" fmla="*/ 2535813 w 4859714"/>
              <a:gd name="connsiteY9" fmla="*/ 5334732 h 5565860"/>
              <a:gd name="connsiteX10" fmla="*/ 816119 w 4859714"/>
              <a:gd name="connsiteY10" fmla="*/ 5036636 h 5565860"/>
              <a:gd name="connsiteX11" fmla="*/ 117446 w 4859714"/>
              <a:gd name="connsiteY11" fmla="*/ 3806892 h 5565860"/>
              <a:gd name="connsiteX12" fmla="*/ 1881 w 4859714"/>
              <a:gd name="connsiteY12" fmla="*/ 1811944 h 5565860"/>
              <a:gd name="connsiteX13" fmla="*/ 312225 w 4859714"/>
              <a:gd name="connsiteY13" fmla="*/ 535208 h 5565860"/>
              <a:gd name="connsiteX14" fmla="*/ 1687201 w 4859714"/>
              <a:gd name="connsiteY14" fmla="*/ 27023 h 5565860"/>
              <a:gd name="connsiteX0" fmla="*/ 1687201 w 4859714"/>
              <a:gd name="connsiteY0" fmla="*/ 27023 h 5565860"/>
              <a:gd name="connsiteX1" fmla="*/ 3319363 w 4859714"/>
              <a:gd name="connsiteY1" fmla="*/ 148455 h 5565860"/>
              <a:gd name="connsiteX2" fmla="*/ 4537051 w 4859714"/>
              <a:gd name="connsiteY2" fmla="*/ 812768 h 5565860"/>
              <a:gd name="connsiteX3" fmla="*/ 4808824 w 4859714"/>
              <a:gd name="connsiteY3" fmla="*/ 1688176 h 5565860"/>
              <a:gd name="connsiteX4" fmla="*/ 4656006 w 4859714"/>
              <a:gd name="connsiteY4" fmla="*/ 4008845 h 5565860"/>
              <a:gd name="connsiteX5" fmla="*/ 4144712 w 4859714"/>
              <a:gd name="connsiteY5" fmla="*/ 5022607 h 5565860"/>
              <a:gd name="connsiteX6" fmla="*/ 3917777 w 4859714"/>
              <a:gd name="connsiteY6" fmla="*/ 5218161 h 5565860"/>
              <a:gd name="connsiteX7" fmla="*/ 4252545 w 4859714"/>
              <a:gd name="connsiteY7" fmla="*/ 5550248 h 5565860"/>
              <a:gd name="connsiteX8" fmla="*/ 3183212 w 4859714"/>
              <a:gd name="connsiteY8" fmla="*/ 5366342 h 5565860"/>
              <a:gd name="connsiteX9" fmla="*/ 2470884 w 4859714"/>
              <a:gd name="connsiteY9" fmla="*/ 5346843 h 5565860"/>
              <a:gd name="connsiteX10" fmla="*/ 816119 w 4859714"/>
              <a:gd name="connsiteY10" fmla="*/ 5036636 h 5565860"/>
              <a:gd name="connsiteX11" fmla="*/ 117446 w 4859714"/>
              <a:gd name="connsiteY11" fmla="*/ 3806892 h 5565860"/>
              <a:gd name="connsiteX12" fmla="*/ 1881 w 4859714"/>
              <a:gd name="connsiteY12" fmla="*/ 1811944 h 5565860"/>
              <a:gd name="connsiteX13" fmla="*/ 312225 w 4859714"/>
              <a:gd name="connsiteY13" fmla="*/ 535208 h 5565860"/>
              <a:gd name="connsiteX14" fmla="*/ 1687201 w 4859714"/>
              <a:gd name="connsiteY14" fmla="*/ 27023 h 5565860"/>
              <a:gd name="connsiteX0" fmla="*/ 1687201 w 4859714"/>
              <a:gd name="connsiteY0" fmla="*/ 27023 h 5569827"/>
              <a:gd name="connsiteX1" fmla="*/ 3319363 w 4859714"/>
              <a:gd name="connsiteY1" fmla="*/ 148455 h 5569827"/>
              <a:gd name="connsiteX2" fmla="*/ 4537051 w 4859714"/>
              <a:gd name="connsiteY2" fmla="*/ 812768 h 5569827"/>
              <a:gd name="connsiteX3" fmla="*/ 4808824 w 4859714"/>
              <a:gd name="connsiteY3" fmla="*/ 1688176 h 5569827"/>
              <a:gd name="connsiteX4" fmla="*/ 4656006 w 4859714"/>
              <a:gd name="connsiteY4" fmla="*/ 4008845 h 5569827"/>
              <a:gd name="connsiteX5" fmla="*/ 4144712 w 4859714"/>
              <a:gd name="connsiteY5" fmla="*/ 5022607 h 5569827"/>
              <a:gd name="connsiteX6" fmla="*/ 3917777 w 4859714"/>
              <a:gd name="connsiteY6" fmla="*/ 5218161 h 5569827"/>
              <a:gd name="connsiteX7" fmla="*/ 4252545 w 4859714"/>
              <a:gd name="connsiteY7" fmla="*/ 5550248 h 5569827"/>
              <a:gd name="connsiteX8" fmla="*/ 3118283 w 4859714"/>
              <a:gd name="connsiteY8" fmla="*/ 5378453 h 5569827"/>
              <a:gd name="connsiteX9" fmla="*/ 2470884 w 4859714"/>
              <a:gd name="connsiteY9" fmla="*/ 5346843 h 5569827"/>
              <a:gd name="connsiteX10" fmla="*/ 816119 w 4859714"/>
              <a:gd name="connsiteY10" fmla="*/ 5036636 h 5569827"/>
              <a:gd name="connsiteX11" fmla="*/ 117446 w 4859714"/>
              <a:gd name="connsiteY11" fmla="*/ 3806892 h 5569827"/>
              <a:gd name="connsiteX12" fmla="*/ 1881 w 4859714"/>
              <a:gd name="connsiteY12" fmla="*/ 1811944 h 5569827"/>
              <a:gd name="connsiteX13" fmla="*/ 312225 w 4859714"/>
              <a:gd name="connsiteY13" fmla="*/ 535208 h 5569827"/>
              <a:gd name="connsiteX14" fmla="*/ 1687201 w 4859714"/>
              <a:gd name="connsiteY14" fmla="*/ 27023 h 5569827"/>
              <a:gd name="connsiteX0" fmla="*/ 1687201 w 4859714"/>
              <a:gd name="connsiteY0" fmla="*/ 27023 h 5560916"/>
              <a:gd name="connsiteX1" fmla="*/ 3319363 w 4859714"/>
              <a:gd name="connsiteY1" fmla="*/ 148455 h 5560916"/>
              <a:gd name="connsiteX2" fmla="*/ 4537051 w 4859714"/>
              <a:gd name="connsiteY2" fmla="*/ 812768 h 5560916"/>
              <a:gd name="connsiteX3" fmla="*/ 4808824 w 4859714"/>
              <a:gd name="connsiteY3" fmla="*/ 1688176 h 5560916"/>
              <a:gd name="connsiteX4" fmla="*/ 4656006 w 4859714"/>
              <a:gd name="connsiteY4" fmla="*/ 4008845 h 5560916"/>
              <a:gd name="connsiteX5" fmla="*/ 4144712 w 4859714"/>
              <a:gd name="connsiteY5" fmla="*/ 5022607 h 5560916"/>
              <a:gd name="connsiteX6" fmla="*/ 3917777 w 4859714"/>
              <a:gd name="connsiteY6" fmla="*/ 5218161 h 5560916"/>
              <a:gd name="connsiteX7" fmla="*/ 4252545 w 4859714"/>
              <a:gd name="connsiteY7" fmla="*/ 5550248 h 5560916"/>
              <a:gd name="connsiteX8" fmla="*/ 3118283 w 4859714"/>
              <a:gd name="connsiteY8" fmla="*/ 5378453 h 5560916"/>
              <a:gd name="connsiteX9" fmla="*/ 2470884 w 4859714"/>
              <a:gd name="connsiteY9" fmla="*/ 5346843 h 5560916"/>
              <a:gd name="connsiteX10" fmla="*/ 816119 w 4859714"/>
              <a:gd name="connsiteY10" fmla="*/ 5036636 h 5560916"/>
              <a:gd name="connsiteX11" fmla="*/ 117446 w 4859714"/>
              <a:gd name="connsiteY11" fmla="*/ 3806892 h 5560916"/>
              <a:gd name="connsiteX12" fmla="*/ 1881 w 4859714"/>
              <a:gd name="connsiteY12" fmla="*/ 1811944 h 5560916"/>
              <a:gd name="connsiteX13" fmla="*/ 312225 w 4859714"/>
              <a:gd name="connsiteY13" fmla="*/ 535208 h 5560916"/>
              <a:gd name="connsiteX14" fmla="*/ 1687201 w 4859714"/>
              <a:gd name="connsiteY14" fmla="*/ 27023 h 5560916"/>
              <a:gd name="connsiteX0" fmla="*/ 1687201 w 4859714"/>
              <a:gd name="connsiteY0" fmla="*/ 27023 h 5564310"/>
              <a:gd name="connsiteX1" fmla="*/ 3319363 w 4859714"/>
              <a:gd name="connsiteY1" fmla="*/ 148455 h 5564310"/>
              <a:gd name="connsiteX2" fmla="*/ 4537051 w 4859714"/>
              <a:gd name="connsiteY2" fmla="*/ 812768 h 5564310"/>
              <a:gd name="connsiteX3" fmla="*/ 4808824 w 4859714"/>
              <a:gd name="connsiteY3" fmla="*/ 1688176 h 5564310"/>
              <a:gd name="connsiteX4" fmla="*/ 4656006 w 4859714"/>
              <a:gd name="connsiteY4" fmla="*/ 4008845 h 5564310"/>
              <a:gd name="connsiteX5" fmla="*/ 4144712 w 4859714"/>
              <a:gd name="connsiteY5" fmla="*/ 5022607 h 5564310"/>
              <a:gd name="connsiteX6" fmla="*/ 3939420 w 4859714"/>
              <a:gd name="connsiteY6" fmla="*/ 5169716 h 5564310"/>
              <a:gd name="connsiteX7" fmla="*/ 4252545 w 4859714"/>
              <a:gd name="connsiteY7" fmla="*/ 5550248 h 5564310"/>
              <a:gd name="connsiteX8" fmla="*/ 3118283 w 4859714"/>
              <a:gd name="connsiteY8" fmla="*/ 5378453 h 5564310"/>
              <a:gd name="connsiteX9" fmla="*/ 2470884 w 4859714"/>
              <a:gd name="connsiteY9" fmla="*/ 5346843 h 5564310"/>
              <a:gd name="connsiteX10" fmla="*/ 816119 w 4859714"/>
              <a:gd name="connsiteY10" fmla="*/ 5036636 h 5564310"/>
              <a:gd name="connsiteX11" fmla="*/ 117446 w 4859714"/>
              <a:gd name="connsiteY11" fmla="*/ 3806892 h 5564310"/>
              <a:gd name="connsiteX12" fmla="*/ 1881 w 4859714"/>
              <a:gd name="connsiteY12" fmla="*/ 1811944 h 5564310"/>
              <a:gd name="connsiteX13" fmla="*/ 312225 w 4859714"/>
              <a:gd name="connsiteY13" fmla="*/ 535208 h 5564310"/>
              <a:gd name="connsiteX14" fmla="*/ 1687201 w 4859714"/>
              <a:gd name="connsiteY14" fmla="*/ 27023 h 5564310"/>
              <a:gd name="connsiteX0" fmla="*/ 1687201 w 4859448"/>
              <a:gd name="connsiteY0" fmla="*/ 27023 h 5564310"/>
              <a:gd name="connsiteX1" fmla="*/ 3319363 w 4859448"/>
              <a:gd name="connsiteY1" fmla="*/ 148455 h 5564310"/>
              <a:gd name="connsiteX2" fmla="*/ 4537051 w 4859448"/>
              <a:gd name="connsiteY2" fmla="*/ 812768 h 5564310"/>
              <a:gd name="connsiteX3" fmla="*/ 4808824 w 4859448"/>
              <a:gd name="connsiteY3" fmla="*/ 1688176 h 5564310"/>
              <a:gd name="connsiteX4" fmla="*/ 4656006 w 4859448"/>
              <a:gd name="connsiteY4" fmla="*/ 4008845 h 5564310"/>
              <a:gd name="connsiteX5" fmla="*/ 4155534 w 4859448"/>
              <a:gd name="connsiteY5" fmla="*/ 4962051 h 5564310"/>
              <a:gd name="connsiteX6" fmla="*/ 3939420 w 4859448"/>
              <a:gd name="connsiteY6" fmla="*/ 5169716 h 5564310"/>
              <a:gd name="connsiteX7" fmla="*/ 4252545 w 4859448"/>
              <a:gd name="connsiteY7" fmla="*/ 5550248 h 5564310"/>
              <a:gd name="connsiteX8" fmla="*/ 3118283 w 4859448"/>
              <a:gd name="connsiteY8" fmla="*/ 5378453 h 5564310"/>
              <a:gd name="connsiteX9" fmla="*/ 2470884 w 4859448"/>
              <a:gd name="connsiteY9" fmla="*/ 5346843 h 5564310"/>
              <a:gd name="connsiteX10" fmla="*/ 816119 w 4859448"/>
              <a:gd name="connsiteY10" fmla="*/ 5036636 h 5564310"/>
              <a:gd name="connsiteX11" fmla="*/ 117446 w 4859448"/>
              <a:gd name="connsiteY11" fmla="*/ 3806892 h 5564310"/>
              <a:gd name="connsiteX12" fmla="*/ 1881 w 4859448"/>
              <a:gd name="connsiteY12" fmla="*/ 1811944 h 5564310"/>
              <a:gd name="connsiteX13" fmla="*/ 312225 w 4859448"/>
              <a:gd name="connsiteY13" fmla="*/ 535208 h 5564310"/>
              <a:gd name="connsiteX14" fmla="*/ 1687201 w 4859448"/>
              <a:gd name="connsiteY14" fmla="*/ 27023 h 5564310"/>
              <a:gd name="connsiteX0" fmla="*/ 1687201 w 4859448"/>
              <a:gd name="connsiteY0" fmla="*/ 27023 h 5564310"/>
              <a:gd name="connsiteX1" fmla="*/ 3319363 w 4859448"/>
              <a:gd name="connsiteY1" fmla="*/ 148455 h 5564310"/>
              <a:gd name="connsiteX2" fmla="*/ 4537051 w 4859448"/>
              <a:gd name="connsiteY2" fmla="*/ 812768 h 5564310"/>
              <a:gd name="connsiteX3" fmla="*/ 4808824 w 4859448"/>
              <a:gd name="connsiteY3" fmla="*/ 1688176 h 5564310"/>
              <a:gd name="connsiteX4" fmla="*/ 4656006 w 4859448"/>
              <a:gd name="connsiteY4" fmla="*/ 4008845 h 5564310"/>
              <a:gd name="connsiteX5" fmla="*/ 4155534 w 4859448"/>
              <a:gd name="connsiteY5" fmla="*/ 4962051 h 5564310"/>
              <a:gd name="connsiteX6" fmla="*/ 3939420 w 4859448"/>
              <a:gd name="connsiteY6" fmla="*/ 5169716 h 5564310"/>
              <a:gd name="connsiteX7" fmla="*/ 4252545 w 4859448"/>
              <a:gd name="connsiteY7" fmla="*/ 5550248 h 5564310"/>
              <a:gd name="connsiteX8" fmla="*/ 3118283 w 4859448"/>
              <a:gd name="connsiteY8" fmla="*/ 5378453 h 5564310"/>
              <a:gd name="connsiteX9" fmla="*/ 2470884 w 4859448"/>
              <a:gd name="connsiteY9" fmla="*/ 5346843 h 5564310"/>
              <a:gd name="connsiteX10" fmla="*/ 816119 w 4859448"/>
              <a:gd name="connsiteY10" fmla="*/ 5036636 h 5564310"/>
              <a:gd name="connsiteX11" fmla="*/ 117446 w 4859448"/>
              <a:gd name="connsiteY11" fmla="*/ 3806892 h 5564310"/>
              <a:gd name="connsiteX12" fmla="*/ 1881 w 4859448"/>
              <a:gd name="connsiteY12" fmla="*/ 1811944 h 5564310"/>
              <a:gd name="connsiteX13" fmla="*/ 312225 w 4859448"/>
              <a:gd name="connsiteY13" fmla="*/ 535208 h 5564310"/>
              <a:gd name="connsiteX14" fmla="*/ 1687201 w 4859448"/>
              <a:gd name="connsiteY14" fmla="*/ 27023 h 5564310"/>
              <a:gd name="connsiteX0" fmla="*/ 1687201 w 4867586"/>
              <a:gd name="connsiteY0" fmla="*/ 27023 h 5564310"/>
              <a:gd name="connsiteX1" fmla="*/ 3319363 w 4867586"/>
              <a:gd name="connsiteY1" fmla="*/ 148455 h 5564310"/>
              <a:gd name="connsiteX2" fmla="*/ 4537051 w 4867586"/>
              <a:gd name="connsiteY2" fmla="*/ 812768 h 5564310"/>
              <a:gd name="connsiteX3" fmla="*/ 4808824 w 4867586"/>
              <a:gd name="connsiteY3" fmla="*/ 1688176 h 5564310"/>
              <a:gd name="connsiteX4" fmla="*/ 4699292 w 4867586"/>
              <a:gd name="connsiteY4" fmla="*/ 3839287 h 5564310"/>
              <a:gd name="connsiteX5" fmla="*/ 4155534 w 4867586"/>
              <a:gd name="connsiteY5" fmla="*/ 4962051 h 5564310"/>
              <a:gd name="connsiteX6" fmla="*/ 3939420 w 4867586"/>
              <a:gd name="connsiteY6" fmla="*/ 5169716 h 5564310"/>
              <a:gd name="connsiteX7" fmla="*/ 4252545 w 4867586"/>
              <a:gd name="connsiteY7" fmla="*/ 5550248 h 5564310"/>
              <a:gd name="connsiteX8" fmla="*/ 3118283 w 4867586"/>
              <a:gd name="connsiteY8" fmla="*/ 5378453 h 5564310"/>
              <a:gd name="connsiteX9" fmla="*/ 2470884 w 4867586"/>
              <a:gd name="connsiteY9" fmla="*/ 5346843 h 5564310"/>
              <a:gd name="connsiteX10" fmla="*/ 816119 w 4867586"/>
              <a:gd name="connsiteY10" fmla="*/ 5036636 h 5564310"/>
              <a:gd name="connsiteX11" fmla="*/ 117446 w 4867586"/>
              <a:gd name="connsiteY11" fmla="*/ 3806892 h 5564310"/>
              <a:gd name="connsiteX12" fmla="*/ 1881 w 4867586"/>
              <a:gd name="connsiteY12" fmla="*/ 1811944 h 5564310"/>
              <a:gd name="connsiteX13" fmla="*/ 312225 w 4867586"/>
              <a:gd name="connsiteY13" fmla="*/ 535208 h 5564310"/>
              <a:gd name="connsiteX14" fmla="*/ 1687201 w 4867586"/>
              <a:gd name="connsiteY14" fmla="*/ 27023 h 5564310"/>
              <a:gd name="connsiteX0" fmla="*/ 1687201 w 4866633"/>
              <a:gd name="connsiteY0" fmla="*/ 27023 h 5564310"/>
              <a:gd name="connsiteX1" fmla="*/ 3319363 w 4866633"/>
              <a:gd name="connsiteY1" fmla="*/ 148455 h 5564310"/>
              <a:gd name="connsiteX2" fmla="*/ 4537051 w 4866633"/>
              <a:gd name="connsiteY2" fmla="*/ 812768 h 5564310"/>
              <a:gd name="connsiteX3" fmla="*/ 4808824 w 4866633"/>
              <a:gd name="connsiteY3" fmla="*/ 1688176 h 5564310"/>
              <a:gd name="connsiteX4" fmla="*/ 4699292 w 4866633"/>
              <a:gd name="connsiteY4" fmla="*/ 3839287 h 5564310"/>
              <a:gd name="connsiteX5" fmla="*/ 4186249 w 4866633"/>
              <a:gd name="connsiteY5" fmla="*/ 4927675 h 5564310"/>
              <a:gd name="connsiteX6" fmla="*/ 3939420 w 4866633"/>
              <a:gd name="connsiteY6" fmla="*/ 5169716 h 5564310"/>
              <a:gd name="connsiteX7" fmla="*/ 4252545 w 4866633"/>
              <a:gd name="connsiteY7" fmla="*/ 5550248 h 5564310"/>
              <a:gd name="connsiteX8" fmla="*/ 3118283 w 4866633"/>
              <a:gd name="connsiteY8" fmla="*/ 5378453 h 5564310"/>
              <a:gd name="connsiteX9" fmla="*/ 2470884 w 4866633"/>
              <a:gd name="connsiteY9" fmla="*/ 5346843 h 5564310"/>
              <a:gd name="connsiteX10" fmla="*/ 816119 w 4866633"/>
              <a:gd name="connsiteY10" fmla="*/ 5036636 h 5564310"/>
              <a:gd name="connsiteX11" fmla="*/ 117446 w 4866633"/>
              <a:gd name="connsiteY11" fmla="*/ 3806892 h 5564310"/>
              <a:gd name="connsiteX12" fmla="*/ 1881 w 4866633"/>
              <a:gd name="connsiteY12" fmla="*/ 1811944 h 5564310"/>
              <a:gd name="connsiteX13" fmla="*/ 312225 w 4866633"/>
              <a:gd name="connsiteY13" fmla="*/ 535208 h 5564310"/>
              <a:gd name="connsiteX14" fmla="*/ 1687201 w 4866633"/>
              <a:gd name="connsiteY14" fmla="*/ 27023 h 5564310"/>
              <a:gd name="connsiteX0" fmla="*/ 1687201 w 4866633"/>
              <a:gd name="connsiteY0" fmla="*/ 27023 h 5564310"/>
              <a:gd name="connsiteX1" fmla="*/ 3319363 w 4866633"/>
              <a:gd name="connsiteY1" fmla="*/ 148455 h 5564310"/>
              <a:gd name="connsiteX2" fmla="*/ 4537051 w 4866633"/>
              <a:gd name="connsiteY2" fmla="*/ 812768 h 5564310"/>
              <a:gd name="connsiteX3" fmla="*/ 4808824 w 4866633"/>
              <a:gd name="connsiteY3" fmla="*/ 1688176 h 5564310"/>
              <a:gd name="connsiteX4" fmla="*/ 4699292 w 4866633"/>
              <a:gd name="connsiteY4" fmla="*/ 3839287 h 5564310"/>
              <a:gd name="connsiteX5" fmla="*/ 4186249 w 4866633"/>
              <a:gd name="connsiteY5" fmla="*/ 4927675 h 5564310"/>
              <a:gd name="connsiteX6" fmla="*/ 3939420 w 4866633"/>
              <a:gd name="connsiteY6" fmla="*/ 5169716 h 5564310"/>
              <a:gd name="connsiteX7" fmla="*/ 4252545 w 4866633"/>
              <a:gd name="connsiteY7" fmla="*/ 5550248 h 5564310"/>
              <a:gd name="connsiteX8" fmla="*/ 3118283 w 4866633"/>
              <a:gd name="connsiteY8" fmla="*/ 5378453 h 5564310"/>
              <a:gd name="connsiteX9" fmla="*/ 2470884 w 4866633"/>
              <a:gd name="connsiteY9" fmla="*/ 5346843 h 5564310"/>
              <a:gd name="connsiteX10" fmla="*/ 816119 w 4866633"/>
              <a:gd name="connsiteY10" fmla="*/ 5036636 h 5564310"/>
              <a:gd name="connsiteX11" fmla="*/ 117446 w 4866633"/>
              <a:gd name="connsiteY11" fmla="*/ 3806892 h 5564310"/>
              <a:gd name="connsiteX12" fmla="*/ 1881 w 4866633"/>
              <a:gd name="connsiteY12" fmla="*/ 1811944 h 5564310"/>
              <a:gd name="connsiteX13" fmla="*/ 312225 w 4866633"/>
              <a:gd name="connsiteY13" fmla="*/ 535208 h 5564310"/>
              <a:gd name="connsiteX14" fmla="*/ 1687201 w 4866633"/>
              <a:gd name="connsiteY14" fmla="*/ 27023 h 5564310"/>
              <a:gd name="connsiteX0" fmla="*/ 1687201 w 4866633"/>
              <a:gd name="connsiteY0" fmla="*/ 27023 h 5564310"/>
              <a:gd name="connsiteX1" fmla="*/ 3319363 w 4866633"/>
              <a:gd name="connsiteY1" fmla="*/ 148455 h 5564310"/>
              <a:gd name="connsiteX2" fmla="*/ 4537051 w 4866633"/>
              <a:gd name="connsiteY2" fmla="*/ 812768 h 5564310"/>
              <a:gd name="connsiteX3" fmla="*/ 4808824 w 4866633"/>
              <a:gd name="connsiteY3" fmla="*/ 1688176 h 5564310"/>
              <a:gd name="connsiteX4" fmla="*/ 4699292 w 4866633"/>
              <a:gd name="connsiteY4" fmla="*/ 3839287 h 5564310"/>
              <a:gd name="connsiteX5" fmla="*/ 4186249 w 4866633"/>
              <a:gd name="connsiteY5" fmla="*/ 4927675 h 5564310"/>
              <a:gd name="connsiteX6" fmla="*/ 3939420 w 4866633"/>
              <a:gd name="connsiteY6" fmla="*/ 5169716 h 5564310"/>
              <a:gd name="connsiteX7" fmla="*/ 4252545 w 4866633"/>
              <a:gd name="connsiteY7" fmla="*/ 5550248 h 5564310"/>
              <a:gd name="connsiteX8" fmla="*/ 3118283 w 4866633"/>
              <a:gd name="connsiteY8" fmla="*/ 5378453 h 5564310"/>
              <a:gd name="connsiteX9" fmla="*/ 2470884 w 4866633"/>
              <a:gd name="connsiteY9" fmla="*/ 5346843 h 5564310"/>
              <a:gd name="connsiteX10" fmla="*/ 816119 w 4866633"/>
              <a:gd name="connsiteY10" fmla="*/ 5036636 h 5564310"/>
              <a:gd name="connsiteX11" fmla="*/ 117446 w 4866633"/>
              <a:gd name="connsiteY11" fmla="*/ 3806892 h 5564310"/>
              <a:gd name="connsiteX12" fmla="*/ 1881 w 4866633"/>
              <a:gd name="connsiteY12" fmla="*/ 1811944 h 5564310"/>
              <a:gd name="connsiteX13" fmla="*/ 312225 w 4866633"/>
              <a:gd name="connsiteY13" fmla="*/ 535208 h 5564310"/>
              <a:gd name="connsiteX14" fmla="*/ 1687201 w 4866633"/>
              <a:gd name="connsiteY14" fmla="*/ 27023 h 5564310"/>
              <a:gd name="connsiteX0" fmla="*/ 1687201 w 4871417"/>
              <a:gd name="connsiteY0" fmla="*/ 27023 h 5564310"/>
              <a:gd name="connsiteX1" fmla="*/ 3319363 w 4871417"/>
              <a:gd name="connsiteY1" fmla="*/ 148455 h 5564310"/>
              <a:gd name="connsiteX2" fmla="*/ 4537051 w 4871417"/>
              <a:gd name="connsiteY2" fmla="*/ 812768 h 5564310"/>
              <a:gd name="connsiteX3" fmla="*/ 4808824 w 4871417"/>
              <a:gd name="connsiteY3" fmla="*/ 1688176 h 5564310"/>
              <a:gd name="connsiteX4" fmla="*/ 4699292 w 4871417"/>
              <a:gd name="connsiteY4" fmla="*/ 3839287 h 5564310"/>
              <a:gd name="connsiteX5" fmla="*/ 4186249 w 4871417"/>
              <a:gd name="connsiteY5" fmla="*/ 4927675 h 5564310"/>
              <a:gd name="connsiteX6" fmla="*/ 3939420 w 4871417"/>
              <a:gd name="connsiteY6" fmla="*/ 5169716 h 5564310"/>
              <a:gd name="connsiteX7" fmla="*/ 4252545 w 4871417"/>
              <a:gd name="connsiteY7" fmla="*/ 5550248 h 5564310"/>
              <a:gd name="connsiteX8" fmla="*/ 3118283 w 4871417"/>
              <a:gd name="connsiteY8" fmla="*/ 5378453 h 5564310"/>
              <a:gd name="connsiteX9" fmla="*/ 2470884 w 4871417"/>
              <a:gd name="connsiteY9" fmla="*/ 5346843 h 5564310"/>
              <a:gd name="connsiteX10" fmla="*/ 816119 w 4871417"/>
              <a:gd name="connsiteY10" fmla="*/ 5036636 h 5564310"/>
              <a:gd name="connsiteX11" fmla="*/ 117446 w 4871417"/>
              <a:gd name="connsiteY11" fmla="*/ 3806892 h 5564310"/>
              <a:gd name="connsiteX12" fmla="*/ 1881 w 4871417"/>
              <a:gd name="connsiteY12" fmla="*/ 1811944 h 5564310"/>
              <a:gd name="connsiteX13" fmla="*/ 312225 w 4871417"/>
              <a:gd name="connsiteY13" fmla="*/ 535208 h 5564310"/>
              <a:gd name="connsiteX14" fmla="*/ 1687201 w 4871417"/>
              <a:gd name="connsiteY14" fmla="*/ 27023 h 5564310"/>
              <a:gd name="connsiteX0" fmla="*/ 1687201 w 4871417"/>
              <a:gd name="connsiteY0" fmla="*/ 27023 h 5564310"/>
              <a:gd name="connsiteX1" fmla="*/ 3319363 w 4871417"/>
              <a:gd name="connsiteY1" fmla="*/ 148455 h 5564310"/>
              <a:gd name="connsiteX2" fmla="*/ 4537051 w 4871417"/>
              <a:gd name="connsiteY2" fmla="*/ 812768 h 5564310"/>
              <a:gd name="connsiteX3" fmla="*/ 4808824 w 4871417"/>
              <a:gd name="connsiteY3" fmla="*/ 1688176 h 5564310"/>
              <a:gd name="connsiteX4" fmla="*/ 4699292 w 4871417"/>
              <a:gd name="connsiteY4" fmla="*/ 3839287 h 5564310"/>
              <a:gd name="connsiteX5" fmla="*/ 4186249 w 4871417"/>
              <a:gd name="connsiteY5" fmla="*/ 4927675 h 5564310"/>
              <a:gd name="connsiteX6" fmla="*/ 3939420 w 4871417"/>
              <a:gd name="connsiteY6" fmla="*/ 5169716 h 5564310"/>
              <a:gd name="connsiteX7" fmla="*/ 4252545 w 4871417"/>
              <a:gd name="connsiteY7" fmla="*/ 5550248 h 5564310"/>
              <a:gd name="connsiteX8" fmla="*/ 3118283 w 4871417"/>
              <a:gd name="connsiteY8" fmla="*/ 5378453 h 5564310"/>
              <a:gd name="connsiteX9" fmla="*/ 2470884 w 4871417"/>
              <a:gd name="connsiteY9" fmla="*/ 5346843 h 5564310"/>
              <a:gd name="connsiteX10" fmla="*/ 816119 w 4871417"/>
              <a:gd name="connsiteY10" fmla="*/ 5036636 h 5564310"/>
              <a:gd name="connsiteX11" fmla="*/ 117446 w 4871417"/>
              <a:gd name="connsiteY11" fmla="*/ 3806892 h 5564310"/>
              <a:gd name="connsiteX12" fmla="*/ 1881 w 4871417"/>
              <a:gd name="connsiteY12" fmla="*/ 1811944 h 5564310"/>
              <a:gd name="connsiteX13" fmla="*/ 312225 w 4871417"/>
              <a:gd name="connsiteY13" fmla="*/ 535208 h 5564310"/>
              <a:gd name="connsiteX14" fmla="*/ 1687201 w 4871417"/>
              <a:gd name="connsiteY14" fmla="*/ 27023 h 5564310"/>
              <a:gd name="connsiteX0" fmla="*/ 1614724 w 4798940"/>
              <a:gd name="connsiteY0" fmla="*/ 27023 h 5564310"/>
              <a:gd name="connsiteX1" fmla="*/ 3246886 w 4798940"/>
              <a:gd name="connsiteY1" fmla="*/ 148455 h 5564310"/>
              <a:gd name="connsiteX2" fmla="*/ 4464574 w 4798940"/>
              <a:gd name="connsiteY2" fmla="*/ 812768 h 5564310"/>
              <a:gd name="connsiteX3" fmla="*/ 4736347 w 4798940"/>
              <a:gd name="connsiteY3" fmla="*/ 1688176 h 5564310"/>
              <a:gd name="connsiteX4" fmla="*/ 4626815 w 4798940"/>
              <a:gd name="connsiteY4" fmla="*/ 3839287 h 5564310"/>
              <a:gd name="connsiteX5" fmla="*/ 4113772 w 4798940"/>
              <a:gd name="connsiteY5" fmla="*/ 4927675 h 5564310"/>
              <a:gd name="connsiteX6" fmla="*/ 3866943 w 4798940"/>
              <a:gd name="connsiteY6" fmla="*/ 5169716 h 5564310"/>
              <a:gd name="connsiteX7" fmla="*/ 4180068 w 4798940"/>
              <a:gd name="connsiteY7" fmla="*/ 5550248 h 5564310"/>
              <a:gd name="connsiteX8" fmla="*/ 3045806 w 4798940"/>
              <a:gd name="connsiteY8" fmla="*/ 5378453 h 5564310"/>
              <a:gd name="connsiteX9" fmla="*/ 2398407 w 4798940"/>
              <a:gd name="connsiteY9" fmla="*/ 5346843 h 5564310"/>
              <a:gd name="connsiteX10" fmla="*/ 743642 w 4798940"/>
              <a:gd name="connsiteY10" fmla="*/ 5036636 h 5564310"/>
              <a:gd name="connsiteX11" fmla="*/ 44969 w 4798940"/>
              <a:gd name="connsiteY11" fmla="*/ 3806892 h 5564310"/>
              <a:gd name="connsiteX12" fmla="*/ 239748 w 4798940"/>
              <a:gd name="connsiteY12" fmla="*/ 535208 h 5564310"/>
              <a:gd name="connsiteX13" fmla="*/ 1614724 w 4798940"/>
              <a:gd name="connsiteY13" fmla="*/ 27023 h 5564310"/>
              <a:gd name="connsiteX0" fmla="*/ 1626312 w 4810528"/>
              <a:gd name="connsiteY0" fmla="*/ 49000 h 5586287"/>
              <a:gd name="connsiteX1" fmla="*/ 3258474 w 4810528"/>
              <a:gd name="connsiteY1" fmla="*/ 170432 h 5586287"/>
              <a:gd name="connsiteX2" fmla="*/ 4476162 w 4810528"/>
              <a:gd name="connsiteY2" fmla="*/ 834745 h 5586287"/>
              <a:gd name="connsiteX3" fmla="*/ 4747935 w 4810528"/>
              <a:gd name="connsiteY3" fmla="*/ 1710153 h 5586287"/>
              <a:gd name="connsiteX4" fmla="*/ 4638403 w 4810528"/>
              <a:gd name="connsiteY4" fmla="*/ 3861264 h 5586287"/>
              <a:gd name="connsiteX5" fmla="*/ 4125360 w 4810528"/>
              <a:gd name="connsiteY5" fmla="*/ 4949652 h 5586287"/>
              <a:gd name="connsiteX6" fmla="*/ 3878531 w 4810528"/>
              <a:gd name="connsiteY6" fmla="*/ 5191693 h 5586287"/>
              <a:gd name="connsiteX7" fmla="*/ 4191656 w 4810528"/>
              <a:gd name="connsiteY7" fmla="*/ 5572225 h 5586287"/>
              <a:gd name="connsiteX8" fmla="*/ 3057394 w 4810528"/>
              <a:gd name="connsiteY8" fmla="*/ 5400430 h 5586287"/>
              <a:gd name="connsiteX9" fmla="*/ 2409995 w 4810528"/>
              <a:gd name="connsiteY9" fmla="*/ 5368820 h 5586287"/>
              <a:gd name="connsiteX10" fmla="*/ 755230 w 4810528"/>
              <a:gd name="connsiteY10" fmla="*/ 5058613 h 5586287"/>
              <a:gd name="connsiteX11" fmla="*/ 56557 w 4810528"/>
              <a:gd name="connsiteY11" fmla="*/ 3828869 h 5586287"/>
              <a:gd name="connsiteX12" fmla="*/ 213038 w 4810528"/>
              <a:gd name="connsiteY12" fmla="*/ 857223 h 5586287"/>
              <a:gd name="connsiteX13" fmla="*/ 1626312 w 4810528"/>
              <a:gd name="connsiteY13" fmla="*/ 49000 h 5586287"/>
              <a:gd name="connsiteX0" fmla="*/ 1622094 w 4806310"/>
              <a:gd name="connsiteY0" fmla="*/ 59516 h 5596803"/>
              <a:gd name="connsiteX1" fmla="*/ 3254256 w 4806310"/>
              <a:gd name="connsiteY1" fmla="*/ 180948 h 5596803"/>
              <a:gd name="connsiteX2" fmla="*/ 4471944 w 4806310"/>
              <a:gd name="connsiteY2" fmla="*/ 845261 h 5596803"/>
              <a:gd name="connsiteX3" fmla="*/ 4743717 w 4806310"/>
              <a:gd name="connsiteY3" fmla="*/ 1720669 h 5596803"/>
              <a:gd name="connsiteX4" fmla="*/ 4634185 w 4806310"/>
              <a:gd name="connsiteY4" fmla="*/ 3871780 h 5596803"/>
              <a:gd name="connsiteX5" fmla="*/ 4121142 w 4806310"/>
              <a:gd name="connsiteY5" fmla="*/ 4960168 h 5596803"/>
              <a:gd name="connsiteX6" fmla="*/ 3874313 w 4806310"/>
              <a:gd name="connsiteY6" fmla="*/ 5202209 h 5596803"/>
              <a:gd name="connsiteX7" fmla="*/ 4187438 w 4806310"/>
              <a:gd name="connsiteY7" fmla="*/ 5582741 h 5596803"/>
              <a:gd name="connsiteX8" fmla="*/ 3053176 w 4806310"/>
              <a:gd name="connsiteY8" fmla="*/ 5410946 h 5596803"/>
              <a:gd name="connsiteX9" fmla="*/ 2405777 w 4806310"/>
              <a:gd name="connsiteY9" fmla="*/ 5379336 h 5596803"/>
              <a:gd name="connsiteX10" fmla="*/ 751012 w 4806310"/>
              <a:gd name="connsiteY10" fmla="*/ 5069129 h 5596803"/>
              <a:gd name="connsiteX11" fmla="*/ 52339 w 4806310"/>
              <a:gd name="connsiteY11" fmla="*/ 3839385 h 5596803"/>
              <a:gd name="connsiteX12" fmla="*/ 221586 w 4806310"/>
              <a:gd name="connsiteY12" fmla="*/ 1010614 h 5596803"/>
              <a:gd name="connsiteX13" fmla="*/ 1622094 w 4806310"/>
              <a:gd name="connsiteY13" fmla="*/ 59516 h 5596803"/>
              <a:gd name="connsiteX0" fmla="*/ 1658258 w 4842474"/>
              <a:gd name="connsiteY0" fmla="*/ 59516 h 5596803"/>
              <a:gd name="connsiteX1" fmla="*/ 3290420 w 4842474"/>
              <a:gd name="connsiteY1" fmla="*/ 180948 h 5596803"/>
              <a:gd name="connsiteX2" fmla="*/ 4508108 w 4842474"/>
              <a:gd name="connsiteY2" fmla="*/ 845261 h 5596803"/>
              <a:gd name="connsiteX3" fmla="*/ 4779881 w 4842474"/>
              <a:gd name="connsiteY3" fmla="*/ 1720669 h 5596803"/>
              <a:gd name="connsiteX4" fmla="*/ 4670349 w 4842474"/>
              <a:gd name="connsiteY4" fmla="*/ 3871780 h 5596803"/>
              <a:gd name="connsiteX5" fmla="*/ 4157306 w 4842474"/>
              <a:gd name="connsiteY5" fmla="*/ 4960168 h 5596803"/>
              <a:gd name="connsiteX6" fmla="*/ 3910477 w 4842474"/>
              <a:gd name="connsiteY6" fmla="*/ 5202209 h 5596803"/>
              <a:gd name="connsiteX7" fmla="*/ 4223602 w 4842474"/>
              <a:gd name="connsiteY7" fmla="*/ 5582741 h 5596803"/>
              <a:gd name="connsiteX8" fmla="*/ 3089340 w 4842474"/>
              <a:gd name="connsiteY8" fmla="*/ 5410946 h 5596803"/>
              <a:gd name="connsiteX9" fmla="*/ 2441941 w 4842474"/>
              <a:gd name="connsiteY9" fmla="*/ 5379336 h 5596803"/>
              <a:gd name="connsiteX10" fmla="*/ 787176 w 4842474"/>
              <a:gd name="connsiteY10" fmla="*/ 5069129 h 5596803"/>
              <a:gd name="connsiteX11" fmla="*/ 88503 w 4842474"/>
              <a:gd name="connsiteY11" fmla="*/ 3839385 h 5596803"/>
              <a:gd name="connsiteX12" fmla="*/ 257750 w 4842474"/>
              <a:gd name="connsiteY12" fmla="*/ 1010614 h 5596803"/>
              <a:gd name="connsiteX13" fmla="*/ 1658258 w 4842474"/>
              <a:gd name="connsiteY13" fmla="*/ 59516 h 5596803"/>
              <a:gd name="connsiteX0" fmla="*/ 1658258 w 4842474"/>
              <a:gd name="connsiteY0" fmla="*/ 59516 h 5596803"/>
              <a:gd name="connsiteX1" fmla="*/ 3290420 w 4842474"/>
              <a:gd name="connsiteY1" fmla="*/ 180948 h 5596803"/>
              <a:gd name="connsiteX2" fmla="*/ 4508108 w 4842474"/>
              <a:gd name="connsiteY2" fmla="*/ 845261 h 5596803"/>
              <a:gd name="connsiteX3" fmla="*/ 4779881 w 4842474"/>
              <a:gd name="connsiteY3" fmla="*/ 1720669 h 5596803"/>
              <a:gd name="connsiteX4" fmla="*/ 4670349 w 4842474"/>
              <a:gd name="connsiteY4" fmla="*/ 3871780 h 5596803"/>
              <a:gd name="connsiteX5" fmla="*/ 4157306 w 4842474"/>
              <a:gd name="connsiteY5" fmla="*/ 4960168 h 5596803"/>
              <a:gd name="connsiteX6" fmla="*/ 3910477 w 4842474"/>
              <a:gd name="connsiteY6" fmla="*/ 5202209 h 5596803"/>
              <a:gd name="connsiteX7" fmla="*/ 4223602 w 4842474"/>
              <a:gd name="connsiteY7" fmla="*/ 5582741 h 5596803"/>
              <a:gd name="connsiteX8" fmla="*/ 3089340 w 4842474"/>
              <a:gd name="connsiteY8" fmla="*/ 5410946 h 5596803"/>
              <a:gd name="connsiteX9" fmla="*/ 2441941 w 4842474"/>
              <a:gd name="connsiteY9" fmla="*/ 5379336 h 5596803"/>
              <a:gd name="connsiteX10" fmla="*/ 787176 w 4842474"/>
              <a:gd name="connsiteY10" fmla="*/ 5069129 h 5596803"/>
              <a:gd name="connsiteX11" fmla="*/ 88503 w 4842474"/>
              <a:gd name="connsiteY11" fmla="*/ 3839385 h 5596803"/>
              <a:gd name="connsiteX12" fmla="*/ 257750 w 4842474"/>
              <a:gd name="connsiteY12" fmla="*/ 1010614 h 5596803"/>
              <a:gd name="connsiteX13" fmla="*/ 1658258 w 4842474"/>
              <a:gd name="connsiteY13" fmla="*/ 59516 h 5596803"/>
              <a:gd name="connsiteX0" fmla="*/ 1658258 w 4842474"/>
              <a:gd name="connsiteY0" fmla="*/ 53205 h 5590492"/>
              <a:gd name="connsiteX1" fmla="*/ 3290420 w 4842474"/>
              <a:gd name="connsiteY1" fmla="*/ 174637 h 5590492"/>
              <a:gd name="connsiteX2" fmla="*/ 4508108 w 4842474"/>
              <a:gd name="connsiteY2" fmla="*/ 838950 h 5590492"/>
              <a:gd name="connsiteX3" fmla="*/ 4779881 w 4842474"/>
              <a:gd name="connsiteY3" fmla="*/ 1714358 h 5590492"/>
              <a:gd name="connsiteX4" fmla="*/ 4670349 w 4842474"/>
              <a:gd name="connsiteY4" fmla="*/ 3865469 h 5590492"/>
              <a:gd name="connsiteX5" fmla="*/ 4157306 w 4842474"/>
              <a:gd name="connsiteY5" fmla="*/ 4953857 h 5590492"/>
              <a:gd name="connsiteX6" fmla="*/ 3910477 w 4842474"/>
              <a:gd name="connsiteY6" fmla="*/ 5195898 h 5590492"/>
              <a:gd name="connsiteX7" fmla="*/ 4223602 w 4842474"/>
              <a:gd name="connsiteY7" fmla="*/ 5576430 h 5590492"/>
              <a:gd name="connsiteX8" fmla="*/ 3089340 w 4842474"/>
              <a:gd name="connsiteY8" fmla="*/ 5404635 h 5590492"/>
              <a:gd name="connsiteX9" fmla="*/ 2441941 w 4842474"/>
              <a:gd name="connsiteY9" fmla="*/ 5373025 h 5590492"/>
              <a:gd name="connsiteX10" fmla="*/ 787176 w 4842474"/>
              <a:gd name="connsiteY10" fmla="*/ 5062818 h 5590492"/>
              <a:gd name="connsiteX11" fmla="*/ 88503 w 4842474"/>
              <a:gd name="connsiteY11" fmla="*/ 3833074 h 5590492"/>
              <a:gd name="connsiteX12" fmla="*/ 257750 w 4842474"/>
              <a:gd name="connsiteY12" fmla="*/ 918578 h 5590492"/>
              <a:gd name="connsiteX13" fmla="*/ 1658258 w 4842474"/>
              <a:gd name="connsiteY13" fmla="*/ 53205 h 5590492"/>
              <a:gd name="connsiteX0" fmla="*/ 1658258 w 4842474"/>
              <a:gd name="connsiteY0" fmla="*/ 53205 h 5590492"/>
              <a:gd name="connsiteX1" fmla="*/ 3290420 w 4842474"/>
              <a:gd name="connsiteY1" fmla="*/ 174637 h 5590492"/>
              <a:gd name="connsiteX2" fmla="*/ 4508108 w 4842474"/>
              <a:gd name="connsiteY2" fmla="*/ 838950 h 5590492"/>
              <a:gd name="connsiteX3" fmla="*/ 4779881 w 4842474"/>
              <a:gd name="connsiteY3" fmla="*/ 1714358 h 5590492"/>
              <a:gd name="connsiteX4" fmla="*/ 4670349 w 4842474"/>
              <a:gd name="connsiteY4" fmla="*/ 3865469 h 5590492"/>
              <a:gd name="connsiteX5" fmla="*/ 4157306 w 4842474"/>
              <a:gd name="connsiteY5" fmla="*/ 4953857 h 5590492"/>
              <a:gd name="connsiteX6" fmla="*/ 3910477 w 4842474"/>
              <a:gd name="connsiteY6" fmla="*/ 5195898 h 5590492"/>
              <a:gd name="connsiteX7" fmla="*/ 4223602 w 4842474"/>
              <a:gd name="connsiteY7" fmla="*/ 5576430 h 5590492"/>
              <a:gd name="connsiteX8" fmla="*/ 3089340 w 4842474"/>
              <a:gd name="connsiteY8" fmla="*/ 5404635 h 5590492"/>
              <a:gd name="connsiteX9" fmla="*/ 2441941 w 4842474"/>
              <a:gd name="connsiteY9" fmla="*/ 5373025 h 5590492"/>
              <a:gd name="connsiteX10" fmla="*/ 787176 w 4842474"/>
              <a:gd name="connsiteY10" fmla="*/ 5062818 h 5590492"/>
              <a:gd name="connsiteX11" fmla="*/ 88503 w 4842474"/>
              <a:gd name="connsiteY11" fmla="*/ 3804499 h 5590492"/>
              <a:gd name="connsiteX12" fmla="*/ 257750 w 4842474"/>
              <a:gd name="connsiteY12" fmla="*/ 918578 h 5590492"/>
              <a:gd name="connsiteX13" fmla="*/ 1658258 w 4842474"/>
              <a:gd name="connsiteY13" fmla="*/ 53205 h 5590492"/>
              <a:gd name="connsiteX0" fmla="*/ 1658258 w 4842474"/>
              <a:gd name="connsiteY0" fmla="*/ 53205 h 5590492"/>
              <a:gd name="connsiteX1" fmla="*/ 3290420 w 4842474"/>
              <a:gd name="connsiteY1" fmla="*/ 174637 h 5590492"/>
              <a:gd name="connsiteX2" fmla="*/ 4508108 w 4842474"/>
              <a:gd name="connsiteY2" fmla="*/ 838950 h 5590492"/>
              <a:gd name="connsiteX3" fmla="*/ 4779881 w 4842474"/>
              <a:gd name="connsiteY3" fmla="*/ 1714358 h 5590492"/>
              <a:gd name="connsiteX4" fmla="*/ 4670349 w 4842474"/>
              <a:gd name="connsiteY4" fmla="*/ 3865469 h 5590492"/>
              <a:gd name="connsiteX5" fmla="*/ 4157306 w 4842474"/>
              <a:gd name="connsiteY5" fmla="*/ 4953857 h 5590492"/>
              <a:gd name="connsiteX6" fmla="*/ 3910477 w 4842474"/>
              <a:gd name="connsiteY6" fmla="*/ 5195898 h 5590492"/>
              <a:gd name="connsiteX7" fmla="*/ 4223602 w 4842474"/>
              <a:gd name="connsiteY7" fmla="*/ 5576430 h 5590492"/>
              <a:gd name="connsiteX8" fmla="*/ 3089340 w 4842474"/>
              <a:gd name="connsiteY8" fmla="*/ 5404635 h 5590492"/>
              <a:gd name="connsiteX9" fmla="*/ 2441941 w 4842474"/>
              <a:gd name="connsiteY9" fmla="*/ 5373025 h 5590492"/>
              <a:gd name="connsiteX10" fmla="*/ 978667 w 4842474"/>
              <a:gd name="connsiteY10" fmla="*/ 5105681 h 5590492"/>
              <a:gd name="connsiteX11" fmla="*/ 88503 w 4842474"/>
              <a:gd name="connsiteY11" fmla="*/ 3804499 h 5590492"/>
              <a:gd name="connsiteX12" fmla="*/ 257750 w 4842474"/>
              <a:gd name="connsiteY12" fmla="*/ 918578 h 5590492"/>
              <a:gd name="connsiteX13" fmla="*/ 1658258 w 4842474"/>
              <a:gd name="connsiteY13" fmla="*/ 53205 h 5590492"/>
              <a:gd name="connsiteX0" fmla="*/ 1658258 w 4838480"/>
              <a:gd name="connsiteY0" fmla="*/ 53205 h 5590492"/>
              <a:gd name="connsiteX1" fmla="*/ 3290420 w 4838480"/>
              <a:gd name="connsiteY1" fmla="*/ 174637 h 5590492"/>
              <a:gd name="connsiteX2" fmla="*/ 4508108 w 4838480"/>
              <a:gd name="connsiteY2" fmla="*/ 838950 h 5590492"/>
              <a:gd name="connsiteX3" fmla="*/ 4779881 w 4838480"/>
              <a:gd name="connsiteY3" fmla="*/ 1714358 h 5590492"/>
              <a:gd name="connsiteX4" fmla="*/ 4670349 w 4838480"/>
              <a:gd name="connsiteY4" fmla="*/ 3865469 h 5590492"/>
              <a:gd name="connsiteX5" fmla="*/ 4131774 w 4838480"/>
              <a:gd name="connsiteY5" fmla="*/ 4896707 h 5590492"/>
              <a:gd name="connsiteX6" fmla="*/ 3910477 w 4838480"/>
              <a:gd name="connsiteY6" fmla="*/ 5195898 h 5590492"/>
              <a:gd name="connsiteX7" fmla="*/ 4223602 w 4838480"/>
              <a:gd name="connsiteY7" fmla="*/ 5576430 h 5590492"/>
              <a:gd name="connsiteX8" fmla="*/ 3089340 w 4838480"/>
              <a:gd name="connsiteY8" fmla="*/ 5404635 h 5590492"/>
              <a:gd name="connsiteX9" fmla="*/ 2441941 w 4838480"/>
              <a:gd name="connsiteY9" fmla="*/ 5373025 h 5590492"/>
              <a:gd name="connsiteX10" fmla="*/ 978667 w 4838480"/>
              <a:gd name="connsiteY10" fmla="*/ 5105681 h 5590492"/>
              <a:gd name="connsiteX11" fmla="*/ 88503 w 4838480"/>
              <a:gd name="connsiteY11" fmla="*/ 3804499 h 5590492"/>
              <a:gd name="connsiteX12" fmla="*/ 257750 w 4838480"/>
              <a:gd name="connsiteY12" fmla="*/ 918578 h 5590492"/>
              <a:gd name="connsiteX13" fmla="*/ 1658258 w 4838480"/>
              <a:gd name="connsiteY13" fmla="*/ 53205 h 5590492"/>
              <a:gd name="connsiteX0" fmla="*/ 1658258 w 4835856"/>
              <a:gd name="connsiteY0" fmla="*/ 53205 h 5590492"/>
              <a:gd name="connsiteX1" fmla="*/ 3290420 w 4835856"/>
              <a:gd name="connsiteY1" fmla="*/ 174637 h 5590492"/>
              <a:gd name="connsiteX2" fmla="*/ 4508108 w 4835856"/>
              <a:gd name="connsiteY2" fmla="*/ 838950 h 5590492"/>
              <a:gd name="connsiteX3" fmla="*/ 4779881 w 4835856"/>
              <a:gd name="connsiteY3" fmla="*/ 1714358 h 5590492"/>
              <a:gd name="connsiteX4" fmla="*/ 4657583 w 4835856"/>
              <a:gd name="connsiteY4" fmla="*/ 3794031 h 5590492"/>
              <a:gd name="connsiteX5" fmla="*/ 4131774 w 4835856"/>
              <a:gd name="connsiteY5" fmla="*/ 4896707 h 5590492"/>
              <a:gd name="connsiteX6" fmla="*/ 3910477 w 4835856"/>
              <a:gd name="connsiteY6" fmla="*/ 5195898 h 5590492"/>
              <a:gd name="connsiteX7" fmla="*/ 4223602 w 4835856"/>
              <a:gd name="connsiteY7" fmla="*/ 5576430 h 5590492"/>
              <a:gd name="connsiteX8" fmla="*/ 3089340 w 4835856"/>
              <a:gd name="connsiteY8" fmla="*/ 5404635 h 5590492"/>
              <a:gd name="connsiteX9" fmla="*/ 2441941 w 4835856"/>
              <a:gd name="connsiteY9" fmla="*/ 5373025 h 5590492"/>
              <a:gd name="connsiteX10" fmla="*/ 978667 w 4835856"/>
              <a:gd name="connsiteY10" fmla="*/ 5105681 h 5590492"/>
              <a:gd name="connsiteX11" fmla="*/ 88503 w 4835856"/>
              <a:gd name="connsiteY11" fmla="*/ 3804499 h 5590492"/>
              <a:gd name="connsiteX12" fmla="*/ 257750 w 4835856"/>
              <a:gd name="connsiteY12" fmla="*/ 918578 h 5590492"/>
              <a:gd name="connsiteX13" fmla="*/ 1658258 w 4835856"/>
              <a:gd name="connsiteY13" fmla="*/ 53205 h 5590492"/>
              <a:gd name="connsiteX0" fmla="*/ 1658258 w 4874366"/>
              <a:gd name="connsiteY0" fmla="*/ 91536 h 5628823"/>
              <a:gd name="connsiteX1" fmla="*/ 3290420 w 4874366"/>
              <a:gd name="connsiteY1" fmla="*/ 212968 h 5628823"/>
              <a:gd name="connsiteX2" fmla="*/ 4779881 w 4874366"/>
              <a:gd name="connsiteY2" fmla="*/ 1752689 h 5628823"/>
              <a:gd name="connsiteX3" fmla="*/ 4657583 w 4874366"/>
              <a:gd name="connsiteY3" fmla="*/ 3832362 h 5628823"/>
              <a:gd name="connsiteX4" fmla="*/ 4131774 w 4874366"/>
              <a:gd name="connsiteY4" fmla="*/ 4935038 h 5628823"/>
              <a:gd name="connsiteX5" fmla="*/ 3910477 w 4874366"/>
              <a:gd name="connsiteY5" fmla="*/ 5234229 h 5628823"/>
              <a:gd name="connsiteX6" fmla="*/ 4223602 w 4874366"/>
              <a:gd name="connsiteY6" fmla="*/ 5614761 h 5628823"/>
              <a:gd name="connsiteX7" fmla="*/ 3089340 w 4874366"/>
              <a:gd name="connsiteY7" fmla="*/ 5442966 h 5628823"/>
              <a:gd name="connsiteX8" fmla="*/ 2441941 w 4874366"/>
              <a:gd name="connsiteY8" fmla="*/ 5411356 h 5628823"/>
              <a:gd name="connsiteX9" fmla="*/ 978667 w 4874366"/>
              <a:gd name="connsiteY9" fmla="*/ 5144012 h 5628823"/>
              <a:gd name="connsiteX10" fmla="*/ 88503 w 4874366"/>
              <a:gd name="connsiteY10" fmla="*/ 3842830 h 5628823"/>
              <a:gd name="connsiteX11" fmla="*/ 257750 w 4874366"/>
              <a:gd name="connsiteY11" fmla="*/ 956909 h 5628823"/>
              <a:gd name="connsiteX12" fmla="*/ 1658258 w 4874366"/>
              <a:gd name="connsiteY12" fmla="*/ 91536 h 5628823"/>
              <a:gd name="connsiteX0" fmla="*/ 1658258 w 4874366"/>
              <a:gd name="connsiteY0" fmla="*/ 91536 h 5628823"/>
              <a:gd name="connsiteX1" fmla="*/ 3290420 w 4874366"/>
              <a:gd name="connsiteY1" fmla="*/ 212968 h 5628823"/>
              <a:gd name="connsiteX2" fmla="*/ 4779881 w 4874366"/>
              <a:gd name="connsiteY2" fmla="*/ 1752689 h 5628823"/>
              <a:gd name="connsiteX3" fmla="*/ 4657583 w 4874366"/>
              <a:gd name="connsiteY3" fmla="*/ 3832362 h 5628823"/>
              <a:gd name="connsiteX4" fmla="*/ 4131774 w 4874366"/>
              <a:gd name="connsiteY4" fmla="*/ 4935038 h 5628823"/>
              <a:gd name="connsiteX5" fmla="*/ 3910477 w 4874366"/>
              <a:gd name="connsiteY5" fmla="*/ 5234229 h 5628823"/>
              <a:gd name="connsiteX6" fmla="*/ 4223602 w 4874366"/>
              <a:gd name="connsiteY6" fmla="*/ 5614761 h 5628823"/>
              <a:gd name="connsiteX7" fmla="*/ 3089340 w 4874366"/>
              <a:gd name="connsiteY7" fmla="*/ 5442966 h 5628823"/>
              <a:gd name="connsiteX8" fmla="*/ 2441941 w 4874366"/>
              <a:gd name="connsiteY8" fmla="*/ 5411356 h 5628823"/>
              <a:gd name="connsiteX9" fmla="*/ 978667 w 4874366"/>
              <a:gd name="connsiteY9" fmla="*/ 5144012 h 5628823"/>
              <a:gd name="connsiteX10" fmla="*/ 88503 w 4874366"/>
              <a:gd name="connsiteY10" fmla="*/ 3842830 h 5628823"/>
              <a:gd name="connsiteX11" fmla="*/ 257750 w 4874366"/>
              <a:gd name="connsiteY11" fmla="*/ 956909 h 5628823"/>
              <a:gd name="connsiteX12" fmla="*/ 1658258 w 4874366"/>
              <a:gd name="connsiteY12" fmla="*/ 91536 h 5628823"/>
              <a:gd name="connsiteX0" fmla="*/ 1658258 w 4886717"/>
              <a:gd name="connsiteY0" fmla="*/ 81096 h 5618383"/>
              <a:gd name="connsiteX1" fmla="*/ 3290420 w 4886717"/>
              <a:gd name="connsiteY1" fmla="*/ 202528 h 5618383"/>
              <a:gd name="connsiteX2" fmla="*/ 4794941 w 4886717"/>
              <a:gd name="connsiteY2" fmla="*/ 1543088 h 5618383"/>
              <a:gd name="connsiteX3" fmla="*/ 4657583 w 4886717"/>
              <a:gd name="connsiteY3" fmla="*/ 3821922 h 5618383"/>
              <a:gd name="connsiteX4" fmla="*/ 4131774 w 4886717"/>
              <a:gd name="connsiteY4" fmla="*/ 4924598 h 5618383"/>
              <a:gd name="connsiteX5" fmla="*/ 3910477 w 4886717"/>
              <a:gd name="connsiteY5" fmla="*/ 5223789 h 5618383"/>
              <a:gd name="connsiteX6" fmla="*/ 4223602 w 4886717"/>
              <a:gd name="connsiteY6" fmla="*/ 5604321 h 5618383"/>
              <a:gd name="connsiteX7" fmla="*/ 3089340 w 4886717"/>
              <a:gd name="connsiteY7" fmla="*/ 5432526 h 5618383"/>
              <a:gd name="connsiteX8" fmla="*/ 2441941 w 4886717"/>
              <a:gd name="connsiteY8" fmla="*/ 5400916 h 5618383"/>
              <a:gd name="connsiteX9" fmla="*/ 978667 w 4886717"/>
              <a:gd name="connsiteY9" fmla="*/ 5133572 h 5618383"/>
              <a:gd name="connsiteX10" fmla="*/ 88503 w 4886717"/>
              <a:gd name="connsiteY10" fmla="*/ 3832390 h 5618383"/>
              <a:gd name="connsiteX11" fmla="*/ 257750 w 4886717"/>
              <a:gd name="connsiteY11" fmla="*/ 946469 h 5618383"/>
              <a:gd name="connsiteX12" fmla="*/ 1658258 w 4886717"/>
              <a:gd name="connsiteY12" fmla="*/ 81096 h 5618383"/>
              <a:gd name="connsiteX0" fmla="*/ 1658258 w 4886717"/>
              <a:gd name="connsiteY0" fmla="*/ 60710 h 5597997"/>
              <a:gd name="connsiteX1" fmla="*/ 3290420 w 4886717"/>
              <a:gd name="connsiteY1" fmla="*/ 182142 h 5597997"/>
              <a:gd name="connsiteX2" fmla="*/ 4794941 w 4886717"/>
              <a:gd name="connsiteY2" fmla="*/ 1522702 h 5597997"/>
              <a:gd name="connsiteX3" fmla="*/ 4657583 w 4886717"/>
              <a:gd name="connsiteY3" fmla="*/ 3801536 h 5597997"/>
              <a:gd name="connsiteX4" fmla="*/ 4131774 w 4886717"/>
              <a:gd name="connsiteY4" fmla="*/ 4904212 h 5597997"/>
              <a:gd name="connsiteX5" fmla="*/ 3910477 w 4886717"/>
              <a:gd name="connsiteY5" fmla="*/ 5203403 h 5597997"/>
              <a:gd name="connsiteX6" fmla="*/ 4223602 w 4886717"/>
              <a:gd name="connsiteY6" fmla="*/ 5583935 h 5597997"/>
              <a:gd name="connsiteX7" fmla="*/ 3089340 w 4886717"/>
              <a:gd name="connsiteY7" fmla="*/ 5412140 h 5597997"/>
              <a:gd name="connsiteX8" fmla="*/ 2441941 w 4886717"/>
              <a:gd name="connsiteY8" fmla="*/ 5380530 h 5597997"/>
              <a:gd name="connsiteX9" fmla="*/ 978667 w 4886717"/>
              <a:gd name="connsiteY9" fmla="*/ 5113186 h 5597997"/>
              <a:gd name="connsiteX10" fmla="*/ 88503 w 4886717"/>
              <a:gd name="connsiteY10" fmla="*/ 3812004 h 5597997"/>
              <a:gd name="connsiteX11" fmla="*/ 257750 w 4886717"/>
              <a:gd name="connsiteY11" fmla="*/ 926083 h 5597997"/>
              <a:gd name="connsiteX12" fmla="*/ 1658258 w 4886717"/>
              <a:gd name="connsiteY12" fmla="*/ 60710 h 5597997"/>
              <a:gd name="connsiteX0" fmla="*/ 1658258 w 4886717"/>
              <a:gd name="connsiteY0" fmla="*/ 75845 h 5613132"/>
              <a:gd name="connsiteX1" fmla="*/ 3316714 w 4886717"/>
              <a:gd name="connsiteY1" fmla="*/ 157254 h 5613132"/>
              <a:gd name="connsiteX2" fmla="*/ 4794941 w 4886717"/>
              <a:gd name="connsiteY2" fmla="*/ 1537837 h 5613132"/>
              <a:gd name="connsiteX3" fmla="*/ 4657583 w 4886717"/>
              <a:gd name="connsiteY3" fmla="*/ 3816671 h 5613132"/>
              <a:gd name="connsiteX4" fmla="*/ 4131774 w 4886717"/>
              <a:gd name="connsiteY4" fmla="*/ 4919347 h 5613132"/>
              <a:gd name="connsiteX5" fmla="*/ 3910477 w 4886717"/>
              <a:gd name="connsiteY5" fmla="*/ 5218538 h 5613132"/>
              <a:gd name="connsiteX6" fmla="*/ 4223602 w 4886717"/>
              <a:gd name="connsiteY6" fmla="*/ 5599070 h 5613132"/>
              <a:gd name="connsiteX7" fmla="*/ 3089340 w 4886717"/>
              <a:gd name="connsiteY7" fmla="*/ 5427275 h 5613132"/>
              <a:gd name="connsiteX8" fmla="*/ 2441941 w 4886717"/>
              <a:gd name="connsiteY8" fmla="*/ 5395665 h 5613132"/>
              <a:gd name="connsiteX9" fmla="*/ 978667 w 4886717"/>
              <a:gd name="connsiteY9" fmla="*/ 5128321 h 5613132"/>
              <a:gd name="connsiteX10" fmla="*/ 88503 w 4886717"/>
              <a:gd name="connsiteY10" fmla="*/ 3827139 h 5613132"/>
              <a:gd name="connsiteX11" fmla="*/ 257750 w 4886717"/>
              <a:gd name="connsiteY11" fmla="*/ 941218 h 5613132"/>
              <a:gd name="connsiteX12" fmla="*/ 1658258 w 4886717"/>
              <a:gd name="connsiteY12" fmla="*/ 75845 h 5613132"/>
              <a:gd name="connsiteX0" fmla="*/ 1877005 w 5105464"/>
              <a:gd name="connsiteY0" fmla="*/ 69611 h 5606898"/>
              <a:gd name="connsiteX1" fmla="*/ 3535461 w 5105464"/>
              <a:gd name="connsiteY1" fmla="*/ 151020 h 5606898"/>
              <a:gd name="connsiteX2" fmla="*/ 5013688 w 5105464"/>
              <a:gd name="connsiteY2" fmla="*/ 1531603 h 5606898"/>
              <a:gd name="connsiteX3" fmla="*/ 4876330 w 5105464"/>
              <a:gd name="connsiteY3" fmla="*/ 3810437 h 5606898"/>
              <a:gd name="connsiteX4" fmla="*/ 4350521 w 5105464"/>
              <a:gd name="connsiteY4" fmla="*/ 4913113 h 5606898"/>
              <a:gd name="connsiteX5" fmla="*/ 4129224 w 5105464"/>
              <a:gd name="connsiteY5" fmla="*/ 5212304 h 5606898"/>
              <a:gd name="connsiteX6" fmla="*/ 4442349 w 5105464"/>
              <a:gd name="connsiteY6" fmla="*/ 5592836 h 5606898"/>
              <a:gd name="connsiteX7" fmla="*/ 3308087 w 5105464"/>
              <a:gd name="connsiteY7" fmla="*/ 5421041 h 5606898"/>
              <a:gd name="connsiteX8" fmla="*/ 2660688 w 5105464"/>
              <a:gd name="connsiteY8" fmla="*/ 5389431 h 5606898"/>
              <a:gd name="connsiteX9" fmla="*/ 1197414 w 5105464"/>
              <a:gd name="connsiteY9" fmla="*/ 5122087 h 5606898"/>
              <a:gd name="connsiteX10" fmla="*/ 307250 w 5105464"/>
              <a:gd name="connsiteY10" fmla="*/ 3820905 h 5606898"/>
              <a:gd name="connsiteX11" fmla="*/ 147724 w 5105464"/>
              <a:gd name="connsiteY11" fmla="*/ 848509 h 5606898"/>
              <a:gd name="connsiteX12" fmla="*/ 1877005 w 5105464"/>
              <a:gd name="connsiteY12" fmla="*/ 69611 h 5606898"/>
              <a:gd name="connsiteX0" fmla="*/ 2074349 w 5302808"/>
              <a:gd name="connsiteY0" fmla="*/ 69611 h 5606898"/>
              <a:gd name="connsiteX1" fmla="*/ 3732805 w 5302808"/>
              <a:gd name="connsiteY1" fmla="*/ 151020 h 5606898"/>
              <a:gd name="connsiteX2" fmla="*/ 5211032 w 5302808"/>
              <a:gd name="connsiteY2" fmla="*/ 1531603 h 5606898"/>
              <a:gd name="connsiteX3" fmla="*/ 5073674 w 5302808"/>
              <a:gd name="connsiteY3" fmla="*/ 3810437 h 5606898"/>
              <a:gd name="connsiteX4" fmla="*/ 4547865 w 5302808"/>
              <a:gd name="connsiteY4" fmla="*/ 4913113 h 5606898"/>
              <a:gd name="connsiteX5" fmla="*/ 4326568 w 5302808"/>
              <a:gd name="connsiteY5" fmla="*/ 5212304 h 5606898"/>
              <a:gd name="connsiteX6" fmla="*/ 4639693 w 5302808"/>
              <a:gd name="connsiteY6" fmla="*/ 5592836 h 5606898"/>
              <a:gd name="connsiteX7" fmla="*/ 3505431 w 5302808"/>
              <a:gd name="connsiteY7" fmla="*/ 5421041 h 5606898"/>
              <a:gd name="connsiteX8" fmla="*/ 2858032 w 5302808"/>
              <a:gd name="connsiteY8" fmla="*/ 5389431 h 5606898"/>
              <a:gd name="connsiteX9" fmla="*/ 1394758 w 5302808"/>
              <a:gd name="connsiteY9" fmla="*/ 5122087 h 5606898"/>
              <a:gd name="connsiteX10" fmla="*/ 42995 w 5302808"/>
              <a:gd name="connsiteY10" fmla="*/ 3925936 h 5606898"/>
              <a:gd name="connsiteX11" fmla="*/ 345068 w 5302808"/>
              <a:gd name="connsiteY11" fmla="*/ 848509 h 5606898"/>
              <a:gd name="connsiteX12" fmla="*/ 2074349 w 5302808"/>
              <a:gd name="connsiteY12" fmla="*/ 69611 h 5606898"/>
              <a:gd name="connsiteX0" fmla="*/ 2074349 w 5358516"/>
              <a:gd name="connsiteY0" fmla="*/ 69611 h 5606898"/>
              <a:gd name="connsiteX1" fmla="*/ 3732805 w 5358516"/>
              <a:gd name="connsiteY1" fmla="*/ 151020 h 5606898"/>
              <a:gd name="connsiteX2" fmla="*/ 5211032 w 5358516"/>
              <a:gd name="connsiteY2" fmla="*/ 1531603 h 5606898"/>
              <a:gd name="connsiteX3" fmla="*/ 5251485 w 5358516"/>
              <a:gd name="connsiteY3" fmla="*/ 3806563 h 5606898"/>
              <a:gd name="connsiteX4" fmla="*/ 4547865 w 5358516"/>
              <a:gd name="connsiteY4" fmla="*/ 4913113 h 5606898"/>
              <a:gd name="connsiteX5" fmla="*/ 4326568 w 5358516"/>
              <a:gd name="connsiteY5" fmla="*/ 5212304 h 5606898"/>
              <a:gd name="connsiteX6" fmla="*/ 4639693 w 5358516"/>
              <a:gd name="connsiteY6" fmla="*/ 5592836 h 5606898"/>
              <a:gd name="connsiteX7" fmla="*/ 3505431 w 5358516"/>
              <a:gd name="connsiteY7" fmla="*/ 5421041 h 5606898"/>
              <a:gd name="connsiteX8" fmla="*/ 2858032 w 5358516"/>
              <a:gd name="connsiteY8" fmla="*/ 5389431 h 5606898"/>
              <a:gd name="connsiteX9" fmla="*/ 1394758 w 5358516"/>
              <a:gd name="connsiteY9" fmla="*/ 5122087 h 5606898"/>
              <a:gd name="connsiteX10" fmla="*/ 42995 w 5358516"/>
              <a:gd name="connsiteY10" fmla="*/ 3925936 h 5606898"/>
              <a:gd name="connsiteX11" fmla="*/ 345068 w 5358516"/>
              <a:gd name="connsiteY11" fmla="*/ 848509 h 5606898"/>
              <a:gd name="connsiteX12" fmla="*/ 2074349 w 5358516"/>
              <a:gd name="connsiteY12" fmla="*/ 69611 h 5606898"/>
              <a:gd name="connsiteX0" fmla="*/ 2074349 w 5408981"/>
              <a:gd name="connsiteY0" fmla="*/ 88725 h 5626012"/>
              <a:gd name="connsiteX1" fmla="*/ 3732805 w 5408981"/>
              <a:gd name="connsiteY1" fmla="*/ 170134 h 5626012"/>
              <a:gd name="connsiteX2" fmla="*/ 5287679 w 5408981"/>
              <a:gd name="connsiteY2" fmla="*/ 1450060 h 5626012"/>
              <a:gd name="connsiteX3" fmla="*/ 5251485 w 5408981"/>
              <a:gd name="connsiteY3" fmla="*/ 3825677 h 5626012"/>
              <a:gd name="connsiteX4" fmla="*/ 4547865 w 5408981"/>
              <a:gd name="connsiteY4" fmla="*/ 4932227 h 5626012"/>
              <a:gd name="connsiteX5" fmla="*/ 4326568 w 5408981"/>
              <a:gd name="connsiteY5" fmla="*/ 5231418 h 5626012"/>
              <a:gd name="connsiteX6" fmla="*/ 4639693 w 5408981"/>
              <a:gd name="connsiteY6" fmla="*/ 5611950 h 5626012"/>
              <a:gd name="connsiteX7" fmla="*/ 3505431 w 5408981"/>
              <a:gd name="connsiteY7" fmla="*/ 5440155 h 5626012"/>
              <a:gd name="connsiteX8" fmla="*/ 2858032 w 5408981"/>
              <a:gd name="connsiteY8" fmla="*/ 5408545 h 5626012"/>
              <a:gd name="connsiteX9" fmla="*/ 1394758 w 5408981"/>
              <a:gd name="connsiteY9" fmla="*/ 5141201 h 5626012"/>
              <a:gd name="connsiteX10" fmla="*/ 42995 w 5408981"/>
              <a:gd name="connsiteY10" fmla="*/ 3945050 h 5626012"/>
              <a:gd name="connsiteX11" fmla="*/ 345068 w 5408981"/>
              <a:gd name="connsiteY11" fmla="*/ 867623 h 5626012"/>
              <a:gd name="connsiteX12" fmla="*/ 2074349 w 5408981"/>
              <a:gd name="connsiteY12" fmla="*/ 88725 h 5626012"/>
              <a:gd name="connsiteX0" fmla="*/ 2074349 w 5408981"/>
              <a:gd name="connsiteY0" fmla="*/ 88725 h 5626012"/>
              <a:gd name="connsiteX1" fmla="*/ 3732805 w 5408981"/>
              <a:gd name="connsiteY1" fmla="*/ 170134 h 5626012"/>
              <a:gd name="connsiteX2" fmla="*/ 5287679 w 5408981"/>
              <a:gd name="connsiteY2" fmla="*/ 1450060 h 5626012"/>
              <a:gd name="connsiteX3" fmla="*/ 5251485 w 5408981"/>
              <a:gd name="connsiteY3" fmla="*/ 3825677 h 5626012"/>
              <a:gd name="connsiteX4" fmla="*/ 4547865 w 5408981"/>
              <a:gd name="connsiteY4" fmla="*/ 4932227 h 5626012"/>
              <a:gd name="connsiteX5" fmla="*/ 4326568 w 5408981"/>
              <a:gd name="connsiteY5" fmla="*/ 5231418 h 5626012"/>
              <a:gd name="connsiteX6" fmla="*/ 4639693 w 5408981"/>
              <a:gd name="connsiteY6" fmla="*/ 5611950 h 5626012"/>
              <a:gd name="connsiteX7" fmla="*/ 3505431 w 5408981"/>
              <a:gd name="connsiteY7" fmla="*/ 5440155 h 5626012"/>
              <a:gd name="connsiteX8" fmla="*/ 2858032 w 5408981"/>
              <a:gd name="connsiteY8" fmla="*/ 5408545 h 5626012"/>
              <a:gd name="connsiteX9" fmla="*/ 1394758 w 5408981"/>
              <a:gd name="connsiteY9" fmla="*/ 5141201 h 5626012"/>
              <a:gd name="connsiteX10" fmla="*/ 42995 w 5408981"/>
              <a:gd name="connsiteY10" fmla="*/ 3945050 h 5626012"/>
              <a:gd name="connsiteX11" fmla="*/ 345068 w 5408981"/>
              <a:gd name="connsiteY11" fmla="*/ 867623 h 5626012"/>
              <a:gd name="connsiteX12" fmla="*/ 2074349 w 5408981"/>
              <a:gd name="connsiteY12" fmla="*/ 88725 h 5626012"/>
              <a:gd name="connsiteX0" fmla="*/ 2131180 w 5465812"/>
              <a:gd name="connsiteY0" fmla="*/ 88725 h 5626012"/>
              <a:gd name="connsiteX1" fmla="*/ 3789636 w 5465812"/>
              <a:gd name="connsiteY1" fmla="*/ 170134 h 5626012"/>
              <a:gd name="connsiteX2" fmla="*/ 5344510 w 5465812"/>
              <a:gd name="connsiteY2" fmla="*/ 1450060 h 5626012"/>
              <a:gd name="connsiteX3" fmla="*/ 5308316 w 5465812"/>
              <a:gd name="connsiteY3" fmla="*/ 3825677 h 5626012"/>
              <a:gd name="connsiteX4" fmla="*/ 4604696 w 5465812"/>
              <a:gd name="connsiteY4" fmla="*/ 4932227 h 5626012"/>
              <a:gd name="connsiteX5" fmla="*/ 4383399 w 5465812"/>
              <a:gd name="connsiteY5" fmla="*/ 5231418 h 5626012"/>
              <a:gd name="connsiteX6" fmla="*/ 4696524 w 5465812"/>
              <a:gd name="connsiteY6" fmla="*/ 5611950 h 5626012"/>
              <a:gd name="connsiteX7" fmla="*/ 3562262 w 5465812"/>
              <a:gd name="connsiteY7" fmla="*/ 5440155 h 5626012"/>
              <a:gd name="connsiteX8" fmla="*/ 2914863 w 5465812"/>
              <a:gd name="connsiteY8" fmla="*/ 5408545 h 5626012"/>
              <a:gd name="connsiteX9" fmla="*/ 1451589 w 5465812"/>
              <a:gd name="connsiteY9" fmla="*/ 5141201 h 5626012"/>
              <a:gd name="connsiteX10" fmla="*/ 30475 w 5465812"/>
              <a:gd name="connsiteY10" fmla="*/ 3949237 h 5626012"/>
              <a:gd name="connsiteX11" fmla="*/ 401899 w 5465812"/>
              <a:gd name="connsiteY11" fmla="*/ 867623 h 5626012"/>
              <a:gd name="connsiteX12" fmla="*/ 2131180 w 5465812"/>
              <a:gd name="connsiteY12" fmla="*/ 88725 h 5626012"/>
              <a:gd name="connsiteX0" fmla="*/ 2131180 w 5465812"/>
              <a:gd name="connsiteY0" fmla="*/ 88725 h 5626012"/>
              <a:gd name="connsiteX1" fmla="*/ 3789636 w 5465812"/>
              <a:gd name="connsiteY1" fmla="*/ 170134 h 5626012"/>
              <a:gd name="connsiteX2" fmla="*/ 5344510 w 5465812"/>
              <a:gd name="connsiteY2" fmla="*/ 1450060 h 5626012"/>
              <a:gd name="connsiteX3" fmla="*/ 5308316 w 5465812"/>
              <a:gd name="connsiteY3" fmla="*/ 3825677 h 5626012"/>
              <a:gd name="connsiteX4" fmla="*/ 4604696 w 5465812"/>
              <a:gd name="connsiteY4" fmla="*/ 4932227 h 5626012"/>
              <a:gd name="connsiteX5" fmla="*/ 4383399 w 5465812"/>
              <a:gd name="connsiteY5" fmla="*/ 5231418 h 5626012"/>
              <a:gd name="connsiteX6" fmla="*/ 4696524 w 5465812"/>
              <a:gd name="connsiteY6" fmla="*/ 5611950 h 5626012"/>
              <a:gd name="connsiteX7" fmla="*/ 3562262 w 5465812"/>
              <a:gd name="connsiteY7" fmla="*/ 5440155 h 5626012"/>
              <a:gd name="connsiteX8" fmla="*/ 2914863 w 5465812"/>
              <a:gd name="connsiteY8" fmla="*/ 5408545 h 5626012"/>
              <a:gd name="connsiteX9" fmla="*/ 1312887 w 5465812"/>
              <a:gd name="connsiteY9" fmla="*/ 5149573 h 5626012"/>
              <a:gd name="connsiteX10" fmla="*/ 30475 w 5465812"/>
              <a:gd name="connsiteY10" fmla="*/ 3949237 h 5626012"/>
              <a:gd name="connsiteX11" fmla="*/ 401899 w 5465812"/>
              <a:gd name="connsiteY11" fmla="*/ 867623 h 5626012"/>
              <a:gd name="connsiteX12" fmla="*/ 2131180 w 5465812"/>
              <a:gd name="connsiteY12" fmla="*/ 88725 h 5626012"/>
              <a:gd name="connsiteX0" fmla="*/ 2131180 w 5465812"/>
              <a:gd name="connsiteY0" fmla="*/ 88725 h 5626012"/>
              <a:gd name="connsiteX1" fmla="*/ 3789636 w 5465812"/>
              <a:gd name="connsiteY1" fmla="*/ 170134 h 5626012"/>
              <a:gd name="connsiteX2" fmla="*/ 5344510 w 5465812"/>
              <a:gd name="connsiteY2" fmla="*/ 1450060 h 5626012"/>
              <a:gd name="connsiteX3" fmla="*/ 5308316 w 5465812"/>
              <a:gd name="connsiteY3" fmla="*/ 3825677 h 5626012"/>
              <a:gd name="connsiteX4" fmla="*/ 4604696 w 5465812"/>
              <a:gd name="connsiteY4" fmla="*/ 4932227 h 5626012"/>
              <a:gd name="connsiteX5" fmla="*/ 4383399 w 5465812"/>
              <a:gd name="connsiteY5" fmla="*/ 5231418 h 5626012"/>
              <a:gd name="connsiteX6" fmla="*/ 4696524 w 5465812"/>
              <a:gd name="connsiteY6" fmla="*/ 5611950 h 5626012"/>
              <a:gd name="connsiteX7" fmla="*/ 3562262 w 5465812"/>
              <a:gd name="connsiteY7" fmla="*/ 5440155 h 5626012"/>
              <a:gd name="connsiteX8" fmla="*/ 2914863 w 5465812"/>
              <a:gd name="connsiteY8" fmla="*/ 5408545 h 5626012"/>
              <a:gd name="connsiteX9" fmla="*/ 1312887 w 5465812"/>
              <a:gd name="connsiteY9" fmla="*/ 5149573 h 5626012"/>
              <a:gd name="connsiteX10" fmla="*/ 30475 w 5465812"/>
              <a:gd name="connsiteY10" fmla="*/ 3949237 h 5626012"/>
              <a:gd name="connsiteX11" fmla="*/ 401899 w 5465812"/>
              <a:gd name="connsiteY11" fmla="*/ 867623 h 5626012"/>
              <a:gd name="connsiteX12" fmla="*/ 2131180 w 5465812"/>
              <a:gd name="connsiteY12" fmla="*/ 88725 h 5626012"/>
              <a:gd name="connsiteX0" fmla="*/ 2131180 w 5465812"/>
              <a:gd name="connsiteY0" fmla="*/ 88725 h 5626012"/>
              <a:gd name="connsiteX1" fmla="*/ 3789636 w 5465812"/>
              <a:gd name="connsiteY1" fmla="*/ 170134 h 5626012"/>
              <a:gd name="connsiteX2" fmla="*/ 5344510 w 5465812"/>
              <a:gd name="connsiteY2" fmla="*/ 1450060 h 5626012"/>
              <a:gd name="connsiteX3" fmla="*/ 5308316 w 5465812"/>
              <a:gd name="connsiteY3" fmla="*/ 3825677 h 5626012"/>
              <a:gd name="connsiteX4" fmla="*/ 4604696 w 5465812"/>
              <a:gd name="connsiteY4" fmla="*/ 4932227 h 5626012"/>
              <a:gd name="connsiteX5" fmla="*/ 4383399 w 5465812"/>
              <a:gd name="connsiteY5" fmla="*/ 5231418 h 5626012"/>
              <a:gd name="connsiteX6" fmla="*/ 4696524 w 5465812"/>
              <a:gd name="connsiteY6" fmla="*/ 5611950 h 5626012"/>
              <a:gd name="connsiteX7" fmla="*/ 3562262 w 5465812"/>
              <a:gd name="connsiteY7" fmla="*/ 5440155 h 5626012"/>
              <a:gd name="connsiteX8" fmla="*/ 2850729 w 5465812"/>
              <a:gd name="connsiteY8" fmla="*/ 5474150 h 5626012"/>
              <a:gd name="connsiteX9" fmla="*/ 1312887 w 5465812"/>
              <a:gd name="connsiteY9" fmla="*/ 5149573 h 5626012"/>
              <a:gd name="connsiteX10" fmla="*/ 30475 w 5465812"/>
              <a:gd name="connsiteY10" fmla="*/ 3949237 h 5626012"/>
              <a:gd name="connsiteX11" fmla="*/ 401899 w 5465812"/>
              <a:gd name="connsiteY11" fmla="*/ 867623 h 5626012"/>
              <a:gd name="connsiteX12" fmla="*/ 2131180 w 5465812"/>
              <a:gd name="connsiteY12" fmla="*/ 88725 h 5626012"/>
              <a:gd name="connsiteX0" fmla="*/ 2141687 w 5476319"/>
              <a:gd name="connsiteY0" fmla="*/ 81012 h 5618299"/>
              <a:gd name="connsiteX1" fmla="*/ 3800143 w 5476319"/>
              <a:gd name="connsiteY1" fmla="*/ 162421 h 5618299"/>
              <a:gd name="connsiteX2" fmla="*/ 5355017 w 5476319"/>
              <a:gd name="connsiteY2" fmla="*/ 1442347 h 5618299"/>
              <a:gd name="connsiteX3" fmla="*/ 5318823 w 5476319"/>
              <a:gd name="connsiteY3" fmla="*/ 3817964 h 5618299"/>
              <a:gd name="connsiteX4" fmla="*/ 4615203 w 5476319"/>
              <a:gd name="connsiteY4" fmla="*/ 4924514 h 5618299"/>
              <a:gd name="connsiteX5" fmla="*/ 4393906 w 5476319"/>
              <a:gd name="connsiteY5" fmla="*/ 5223705 h 5618299"/>
              <a:gd name="connsiteX6" fmla="*/ 4707031 w 5476319"/>
              <a:gd name="connsiteY6" fmla="*/ 5604237 h 5618299"/>
              <a:gd name="connsiteX7" fmla="*/ 3572769 w 5476319"/>
              <a:gd name="connsiteY7" fmla="*/ 5432442 h 5618299"/>
              <a:gd name="connsiteX8" fmla="*/ 2861236 w 5476319"/>
              <a:gd name="connsiteY8" fmla="*/ 5466437 h 5618299"/>
              <a:gd name="connsiteX9" fmla="*/ 1323394 w 5476319"/>
              <a:gd name="connsiteY9" fmla="*/ 5141860 h 5618299"/>
              <a:gd name="connsiteX10" fmla="*/ 40982 w 5476319"/>
              <a:gd name="connsiteY10" fmla="*/ 3941524 h 5618299"/>
              <a:gd name="connsiteX11" fmla="*/ 352173 w 5476319"/>
              <a:gd name="connsiteY11" fmla="*/ 743507 h 5618299"/>
              <a:gd name="connsiteX12" fmla="*/ 2141687 w 5476319"/>
              <a:gd name="connsiteY12" fmla="*/ 81012 h 5618299"/>
              <a:gd name="connsiteX0" fmla="*/ 2224346 w 5558978"/>
              <a:gd name="connsiteY0" fmla="*/ 81012 h 5618299"/>
              <a:gd name="connsiteX1" fmla="*/ 3882802 w 5558978"/>
              <a:gd name="connsiteY1" fmla="*/ 162421 h 5618299"/>
              <a:gd name="connsiteX2" fmla="*/ 5437676 w 5558978"/>
              <a:gd name="connsiteY2" fmla="*/ 1442347 h 5618299"/>
              <a:gd name="connsiteX3" fmla="*/ 5401482 w 5558978"/>
              <a:gd name="connsiteY3" fmla="*/ 3817964 h 5618299"/>
              <a:gd name="connsiteX4" fmla="*/ 4697862 w 5558978"/>
              <a:gd name="connsiteY4" fmla="*/ 4924514 h 5618299"/>
              <a:gd name="connsiteX5" fmla="*/ 4476565 w 5558978"/>
              <a:gd name="connsiteY5" fmla="*/ 5223705 h 5618299"/>
              <a:gd name="connsiteX6" fmla="*/ 4789690 w 5558978"/>
              <a:gd name="connsiteY6" fmla="*/ 5604237 h 5618299"/>
              <a:gd name="connsiteX7" fmla="*/ 3655428 w 5558978"/>
              <a:gd name="connsiteY7" fmla="*/ 5432442 h 5618299"/>
              <a:gd name="connsiteX8" fmla="*/ 2943895 w 5558978"/>
              <a:gd name="connsiteY8" fmla="*/ 5466437 h 5618299"/>
              <a:gd name="connsiteX9" fmla="*/ 1406053 w 5558978"/>
              <a:gd name="connsiteY9" fmla="*/ 5141860 h 5618299"/>
              <a:gd name="connsiteX10" fmla="*/ 25870 w 5558978"/>
              <a:gd name="connsiteY10" fmla="*/ 3930277 h 5618299"/>
              <a:gd name="connsiteX11" fmla="*/ 434832 w 5558978"/>
              <a:gd name="connsiteY11" fmla="*/ 743507 h 5618299"/>
              <a:gd name="connsiteX12" fmla="*/ 2224346 w 5558978"/>
              <a:gd name="connsiteY12" fmla="*/ 81012 h 5618299"/>
              <a:gd name="connsiteX0" fmla="*/ 2245928 w 5580560"/>
              <a:gd name="connsiteY0" fmla="*/ 81012 h 5618299"/>
              <a:gd name="connsiteX1" fmla="*/ 3904384 w 5580560"/>
              <a:gd name="connsiteY1" fmla="*/ 162421 h 5618299"/>
              <a:gd name="connsiteX2" fmla="*/ 5459258 w 5580560"/>
              <a:gd name="connsiteY2" fmla="*/ 1442347 h 5618299"/>
              <a:gd name="connsiteX3" fmla="*/ 5423064 w 5580560"/>
              <a:gd name="connsiteY3" fmla="*/ 3817964 h 5618299"/>
              <a:gd name="connsiteX4" fmla="*/ 4719444 w 5580560"/>
              <a:gd name="connsiteY4" fmla="*/ 4924514 h 5618299"/>
              <a:gd name="connsiteX5" fmla="*/ 4498147 w 5580560"/>
              <a:gd name="connsiteY5" fmla="*/ 5223705 h 5618299"/>
              <a:gd name="connsiteX6" fmla="*/ 4811272 w 5580560"/>
              <a:gd name="connsiteY6" fmla="*/ 5604237 h 5618299"/>
              <a:gd name="connsiteX7" fmla="*/ 3677010 w 5580560"/>
              <a:gd name="connsiteY7" fmla="*/ 5432442 h 5618299"/>
              <a:gd name="connsiteX8" fmla="*/ 2965477 w 5580560"/>
              <a:gd name="connsiteY8" fmla="*/ 5466437 h 5618299"/>
              <a:gd name="connsiteX9" fmla="*/ 1427635 w 5580560"/>
              <a:gd name="connsiteY9" fmla="*/ 5141860 h 5618299"/>
              <a:gd name="connsiteX10" fmla="*/ 47452 w 5580560"/>
              <a:gd name="connsiteY10" fmla="*/ 3930277 h 5618299"/>
              <a:gd name="connsiteX11" fmla="*/ 456414 w 5580560"/>
              <a:gd name="connsiteY11" fmla="*/ 743507 h 5618299"/>
              <a:gd name="connsiteX12" fmla="*/ 2245928 w 5580560"/>
              <a:gd name="connsiteY12" fmla="*/ 81012 h 5618299"/>
              <a:gd name="connsiteX0" fmla="*/ 2191825 w 5580560"/>
              <a:gd name="connsiteY0" fmla="*/ 58364 h 5662694"/>
              <a:gd name="connsiteX1" fmla="*/ 3904384 w 5580560"/>
              <a:gd name="connsiteY1" fmla="*/ 206816 h 5662694"/>
              <a:gd name="connsiteX2" fmla="*/ 5459258 w 5580560"/>
              <a:gd name="connsiteY2" fmla="*/ 1486742 h 5662694"/>
              <a:gd name="connsiteX3" fmla="*/ 5423064 w 5580560"/>
              <a:gd name="connsiteY3" fmla="*/ 3862359 h 5662694"/>
              <a:gd name="connsiteX4" fmla="*/ 4719444 w 5580560"/>
              <a:gd name="connsiteY4" fmla="*/ 4968909 h 5662694"/>
              <a:gd name="connsiteX5" fmla="*/ 4498147 w 5580560"/>
              <a:gd name="connsiteY5" fmla="*/ 5268100 h 5662694"/>
              <a:gd name="connsiteX6" fmla="*/ 4811272 w 5580560"/>
              <a:gd name="connsiteY6" fmla="*/ 5648632 h 5662694"/>
              <a:gd name="connsiteX7" fmla="*/ 3677010 w 5580560"/>
              <a:gd name="connsiteY7" fmla="*/ 5476837 h 5662694"/>
              <a:gd name="connsiteX8" fmla="*/ 2965477 w 5580560"/>
              <a:gd name="connsiteY8" fmla="*/ 5510832 h 5662694"/>
              <a:gd name="connsiteX9" fmla="*/ 1427635 w 5580560"/>
              <a:gd name="connsiteY9" fmla="*/ 5186255 h 5662694"/>
              <a:gd name="connsiteX10" fmla="*/ 47452 w 5580560"/>
              <a:gd name="connsiteY10" fmla="*/ 3974672 h 5662694"/>
              <a:gd name="connsiteX11" fmla="*/ 456414 w 5580560"/>
              <a:gd name="connsiteY11" fmla="*/ 787902 h 5662694"/>
              <a:gd name="connsiteX12" fmla="*/ 2191825 w 5580560"/>
              <a:gd name="connsiteY12" fmla="*/ 58364 h 5662694"/>
              <a:gd name="connsiteX0" fmla="*/ 2191825 w 5580560"/>
              <a:gd name="connsiteY0" fmla="*/ 51467 h 5655797"/>
              <a:gd name="connsiteX1" fmla="*/ 3904384 w 5580560"/>
              <a:gd name="connsiteY1" fmla="*/ 199919 h 5655797"/>
              <a:gd name="connsiteX2" fmla="*/ 5459258 w 5580560"/>
              <a:gd name="connsiteY2" fmla="*/ 1479845 h 5655797"/>
              <a:gd name="connsiteX3" fmla="*/ 5423064 w 5580560"/>
              <a:gd name="connsiteY3" fmla="*/ 3855462 h 5655797"/>
              <a:gd name="connsiteX4" fmla="*/ 4719444 w 5580560"/>
              <a:gd name="connsiteY4" fmla="*/ 4962012 h 5655797"/>
              <a:gd name="connsiteX5" fmla="*/ 4498147 w 5580560"/>
              <a:gd name="connsiteY5" fmla="*/ 5261203 h 5655797"/>
              <a:gd name="connsiteX6" fmla="*/ 4811272 w 5580560"/>
              <a:gd name="connsiteY6" fmla="*/ 5641735 h 5655797"/>
              <a:gd name="connsiteX7" fmla="*/ 3677010 w 5580560"/>
              <a:gd name="connsiteY7" fmla="*/ 5469940 h 5655797"/>
              <a:gd name="connsiteX8" fmla="*/ 2965477 w 5580560"/>
              <a:gd name="connsiteY8" fmla="*/ 5503935 h 5655797"/>
              <a:gd name="connsiteX9" fmla="*/ 1427635 w 5580560"/>
              <a:gd name="connsiteY9" fmla="*/ 5179358 h 5655797"/>
              <a:gd name="connsiteX10" fmla="*/ 47452 w 5580560"/>
              <a:gd name="connsiteY10" fmla="*/ 3967775 h 5655797"/>
              <a:gd name="connsiteX11" fmla="*/ 456414 w 5580560"/>
              <a:gd name="connsiteY11" fmla="*/ 781005 h 5655797"/>
              <a:gd name="connsiteX12" fmla="*/ 2191825 w 5580560"/>
              <a:gd name="connsiteY12" fmla="*/ 51467 h 5655797"/>
              <a:gd name="connsiteX0" fmla="*/ 2046993 w 5580560"/>
              <a:gd name="connsiteY0" fmla="*/ 41387 h 5686704"/>
              <a:gd name="connsiteX1" fmla="*/ 3904384 w 5580560"/>
              <a:gd name="connsiteY1" fmla="*/ 230826 h 5686704"/>
              <a:gd name="connsiteX2" fmla="*/ 5459258 w 5580560"/>
              <a:gd name="connsiteY2" fmla="*/ 1510752 h 5686704"/>
              <a:gd name="connsiteX3" fmla="*/ 5423064 w 5580560"/>
              <a:gd name="connsiteY3" fmla="*/ 3886369 h 5686704"/>
              <a:gd name="connsiteX4" fmla="*/ 4719444 w 5580560"/>
              <a:gd name="connsiteY4" fmla="*/ 4992919 h 5686704"/>
              <a:gd name="connsiteX5" fmla="*/ 4498147 w 5580560"/>
              <a:gd name="connsiteY5" fmla="*/ 5292110 h 5686704"/>
              <a:gd name="connsiteX6" fmla="*/ 4811272 w 5580560"/>
              <a:gd name="connsiteY6" fmla="*/ 5672642 h 5686704"/>
              <a:gd name="connsiteX7" fmla="*/ 3677010 w 5580560"/>
              <a:gd name="connsiteY7" fmla="*/ 5500847 h 5686704"/>
              <a:gd name="connsiteX8" fmla="*/ 2965477 w 5580560"/>
              <a:gd name="connsiteY8" fmla="*/ 5534842 h 5686704"/>
              <a:gd name="connsiteX9" fmla="*/ 1427635 w 5580560"/>
              <a:gd name="connsiteY9" fmla="*/ 5210265 h 5686704"/>
              <a:gd name="connsiteX10" fmla="*/ 47452 w 5580560"/>
              <a:gd name="connsiteY10" fmla="*/ 3998682 h 5686704"/>
              <a:gd name="connsiteX11" fmla="*/ 456414 w 5580560"/>
              <a:gd name="connsiteY11" fmla="*/ 811912 h 5686704"/>
              <a:gd name="connsiteX12" fmla="*/ 2046993 w 5580560"/>
              <a:gd name="connsiteY12" fmla="*/ 41387 h 5686704"/>
              <a:gd name="connsiteX0" fmla="*/ 2046993 w 5670168"/>
              <a:gd name="connsiteY0" fmla="*/ 42306 h 5687623"/>
              <a:gd name="connsiteX1" fmla="*/ 3904384 w 5670168"/>
              <a:gd name="connsiteY1" fmla="*/ 231745 h 5687623"/>
              <a:gd name="connsiteX2" fmla="*/ 5575671 w 5670168"/>
              <a:gd name="connsiteY2" fmla="*/ 1537227 h 5687623"/>
              <a:gd name="connsiteX3" fmla="*/ 5423064 w 5670168"/>
              <a:gd name="connsiteY3" fmla="*/ 3887288 h 5687623"/>
              <a:gd name="connsiteX4" fmla="*/ 4719444 w 5670168"/>
              <a:gd name="connsiteY4" fmla="*/ 4993838 h 5687623"/>
              <a:gd name="connsiteX5" fmla="*/ 4498147 w 5670168"/>
              <a:gd name="connsiteY5" fmla="*/ 5293029 h 5687623"/>
              <a:gd name="connsiteX6" fmla="*/ 4811272 w 5670168"/>
              <a:gd name="connsiteY6" fmla="*/ 5673561 h 5687623"/>
              <a:gd name="connsiteX7" fmla="*/ 3677010 w 5670168"/>
              <a:gd name="connsiteY7" fmla="*/ 5501766 h 5687623"/>
              <a:gd name="connsiteX8" fmla="*/ 2965477 w 5670168"/>
              <a:gd name="connsiteY8" fmla="*/ 5535761 h 5687623"/>
              <a:gd name="connsiteX9" fmla="*/ 1427635 w 5670168"/>
              <a:gd name="connsiteY9" fmla="*/ 5211184 h 5687623"/>
              <a:gd name="connsiteX10" fmla="*/ 47452 w 5670168"/>
              <a:gd name="connsiteY10" fmla="*/ 3999601 h 5687623"/>
              <a:gd name="connsiteX11" fmla="*/ 456414 w 5670168"/>
              <a:gd name="connsiteY11" fmla="*/ 812831 h 5687623"/>
              <a:gd name="connsiteX12" fmla="*/ 2046993 w 5670168"/>
              <a:gd name="connsiteY12" fmla="*/ 42306 h 5687623"/>
              <a:gd name="connsiteX0" fmla="*/ 2046993 w 5692134"/>
              <a:gd name="connsiteY0" fmla="*/ 43769 h 5689086"/>
              <a:gd name="connsiteX1" fmla="*/ 3904384 w 5692134"/>
              <a:gd name="connsiteY1" fmla="*/ 233208 h 5689086"/>
              <a:gd name="connsiteX2" fmla="*/ 5602268 w 5692134"/>
              <a:gd name="connsiteY2" fmla="*/ 1578241 h 5689086"/>
              <a:gd name="connsiteX3" fmla="*/ 5423064 w 5692134"/>
              <a:gd name="connsiteY3" fmla="*/ 3888751 h 5689086"/>
              <a:gd name="connsiteX4" fmla="*/ 4719444 w 5692134"/>
              <a:gd name="connsiteY4" fmla="*/ 4995301 h 5689086"/>
              <a:gd name="connsiteX5" fmla="*/ 4498147 w 5692134"/>
              <a:gd name="connsiteY5" fmla="*/ 5294492 h 5689086"/>
              <a:gd name="connsiteX6" fmla="*/ 4811272 w 5692134"/>
              <a:gd name="connsiteY6" fmla="*/ 5675024 h 5689086"/>
              <a:gd name="connsiteX7" fmla="*/ 3677010 w 5692134"/>
              <a:gd name="connsiteY7" fmla="*/ 5503229 h 5689086"/>
              <a:gd name="connsiteX8" fmla="*/ 2965477 w 5692134"/>
              <a:gd name="connsiteY8" fmla="*/ 5537224 h 5689086"/>
              <a:gd name="connsiteX9" fmla="*/ 1427635 w 5692134"/>
              <a:gd name="connsiteY9" fmla="*/ 5212647 h 5689086"/>
              <a:gd name="connsiteX10" fmla="*/ 47452 w 5692134"/>
              <a:gd name="connsiteY10" fmla="*/ 4001064 h 5689086"/>
              <a:gd name="connsiteX11" fmla="*/ 456414 w 5692134"/>
              <a:gd name="connsiteY11" fmla="*/ 814294 h 5689086"/>
              <a:gd name="connsiteX12" fmla="*/ 2046993 w 5692134"/>
              <a:gd name="connsiteY12" fmla="*/ 43769 h 5689086"/>
              <a:gd name="connsiteX0" fmla="*/ 2046993 w 5692134"/>
              <a:gd name="connsiteY0" fmla="*/ 42968 h 5688285"/>
              <a:gd name="connsiteX1" fmla="*/ 4119479 w 5692134"/>
              <a:gd name="connsiteY1" fmla="*/ 257149 h 5688285"/>
              <a:gd name="connsiteX2" fmla="*/ 5602268 w 5692134"/>
              <a:gd name="connsiteY2" fmla="*/ 1577440 h 5688285"/>
              <a:gd name="connsiteX3" fmla="*/ 5423064 w 5692134"/>
              <a:gd name="connsiteY3" fmla="*/ 3887950 h 5688285"/>
              <a:gd name="connsiteX4" fmla="*/ 4719444 w 5692134"/>
              <a:gd name="connsiteY4" fmla="*/ 4994500 h 5688285"/>
              <a:gd name="connsiteX5" fmla="*/ 4498147 w 5692134"/>
              <a:gd name="connsiteY5" fmla="*/ 5293691 h 5688285"/>
              <a:gd name="connsiteX6" fmla="*/ 4811272 w 5692134"/>
              <a:gd name="connsiteY6" fmla="*/ 5674223 h 5688285"/>
              <a:gd name="connsiteX7" fmla="*/ 3677010 w 5692134"/>
              <a:gd name="connsiteY7" fmla="*/ 5502428 h 5688285"/>
              <a:gd name="connsiteX8" fmla="*/ 2965477 w 5692134"/>
              <a:gd name="connsiteY8" fmla="*/ 5536423 h 5688285"/>
              <a:gd name="connsiteX9" fmla="*/ 1427635 w 5692134"/>
              <a:gd name="connsiteY9" fmla="*/ 5211846 h 5688285"/>
              <a:gd name="connsiteX10" fmla="*/ 47452 w 5692134"/>
              <a:gd name="connsiteY10" fmla="*/ 4000263 h 5688285"/>
              <a:gd name="connsiteX11" fmla="*/ 456414 w 5692134"/>
              <a:gd name="connsiteY11" fmla="*/ 813493 h 5688285"/>
              <a:gd name="connsiteX12" fmla="*/ 2046993 w 5692134"/>
              <a:gd name="connsiteY12" fmla="*/ 42968 h 5688285"/>
              <a:gd name="connsiteX0" fmla="*/ 2048468 w 5693609"/>
              <a:gd name="connsiteY0" fmla="*/ 42968 h 5688285"/>
              <a:gd name="connsiteX1" fmla="*/ 4120954 w 5693609"/>
              <a:gd name="connsiteY1" fmla="*/ 257149 h 5688285"/>
              <a:gd name="connsiteX2" fmla="*/ 5603743 w 5693609"/>
              <a:gd name="connsiteY2" fmla="*/ 1577440 h 5688285"/>
              <a:gd name="connsiteX3" fmla="*/ 5424539 w 5693609"/>
              <a:gd name="connsiteY3" fmla="*/ 3887950 h 5688285"/>
              <a:gd name="connsiteX4" fmla="*/ 4720919 w 5693609"/>
              <a:gd name="connsiteY4" fmla="*/ 4994500 h 5688285"/>
              <a:gd name="connsiteX5" fmla="*/ 4499622 w 5693609"/>
              <a:gd name="connsiteY5" fmla="*/ 5293691 h 5688285"/>
              <a:gd name="connsiteX6" fmla="*/ 4812747 w 5693609"/>
              <a:gd name="connsiteY6" fmla="*/ 5674223 h 5688285"/>
              <a:gd name="connsiteX7" fmla="*/ 3678485 w 5693609"/>
              <a:gd name="connsiteY7" fmla="*/ 5502428 h 5688285"/>
              <a:gd name="connsiteX8" fmla="*/ 2966952 w 5693609"/>
              <a:gd name="connsiteY8" fmla="*/ 5536423 h 5688285"/>
              <a:gd name="connsiteX9" fmla="*/ 1429110 w 5693609"/>
              <a:gd name="connsiteY9" fmla="*/ 5211846 h 5688285"/>
              <a:gd name="connsiteX10" fmla="*/ 47219 w 5693609"/>
              <a:gd name="connsiteY10" fmla="*/ 3876770 h 5688285"/>
              <a:gd name="connsiteX11" fmla="*/ 457889 w 5693609"/>
              <a:gd name="connsiteY11" fmla="*/ 813493 h 5688285"/>
              <a:gd name="connsiteX12" fmla="*/ 2048468 w 5693609"/>
              <a:gd name="connsiteY12" fmla="*/ 42968 h 5688285"/>
              <a:gd name="connsiteX0" fmla="*/ 2044764 w 5689905"/>
              <a:gd name="connsiteY0" fmla="*/ 42968 h 5688285"/>
              <a:gd name="connsiteX1" fmla="*/ 4117250 w 5689905"/>
              <a:gd name="connsiteY1" fmla="*/ 257149 h 5688285"/>
              <a:gd name="connsiteX2" fmla="*/ 5600039 w 5689905"/>
              <a:gd name="connsiteY2" fmla="*/ 1577440 h 5688285"/>
              <a:gd name="connsiteX3" fmla="*/ 5420835 w 5689905"/>
              <a:gd name="connsiteY3" fmla="*/ 3887950 h 5688285"/>
              <a:gd name="connsiteX4" fmla="*/ 4717215 w 5689905"/>
              <a:gd name="connsiteY4" fmla="*/ 4994500 h 5688285"/>
              <a:gd name="connsiteX5" fmla="*/ 4495918 w 5689905"/>
              <a:gd name="connsiteY5" fmla="*/ 5293691 h 5688285"/>
              <a:gd name="connsiteX6" fmla="*/ 4809043 w 5689905"/>
              <a:gd name="connsiteY6" fmla="*/ 5674223 h 5688285"/>
              <a:gd name="connsiteX7" fmla="*/ 3674781 w 5689905"/>
              <a:gd name="connsiteY7" fmla="*/ 5502428 h 5688285"/>
              <a:gd name="connsiteX8" fmla="*/ 2963248 w 5689905"/>
              <a:gd name="connsiteY8" fmla="*/ 5536423 h 5688285"/>
              <a:gd name="connsiteX9" fmla="*/ 1425406 w 5689905"/>
              <a:gd name="connsiteY9" fmla="*/ 5211846 h 5688285"/>
              <a:gd name="connsiteX10" fmla="*/ 47811 w 5689905"/>
              <a:gd name="connsiteY10" fmla="*/ 3779276 h 5688285"/>
              <a:gd name="connsiteX11" fmla="*/ 454185 w 5689905"/>
              <a:gd name="connsiteY11" fmla="*/ 813493 h 5688285"/>
              <a:gd name="connsiteX12" fmla="*/ 2044764 w 5689905"/>
              <a:gd name="connsiteY12" fmla="*/ 42968 h 5688285"/>
              <a:gd name="connsiteX0" fmla="*/ 1926338 w 5689905"/>
              <a:gd name="connsiteY0" fmla="*/ 44856 h 5680435"/>
              <a:gd name="connsiteX1" fmla="*/ 4117250 w 5689905"/>
              <a:gd name="connsiteY1" fmla="*/ 249299 h 5680435"/>
              <a:gd name="connsiteX2" fmla="*/ 5600039 w 5689905"/>
              <a:gd name="connsiteY2" fmla="*/ 1569590 h 5680435"/>
              <a:gd name="connsiteX3" fmla="*/ 5420835 w 5689905"/>
              <a:gd name="connsiteY3" fmla="*/ 3880100 h 5680435"/>
              <a:gd name="connsiteX4" fmla="*/ 4717215 w 5689905"/>
              <a:gd name="connsiteY4" fmla="*/ 4986650 h 5680435"/>
              <a:gd name="connsiteX5" fmla="*/ 4495918 w 5689905"/>
              <a:gd name="connsiteY5" fmla="*/ 5285841 h 5680435"/>
              <a:gd name="connsiteX6" fmla="*/ 4809043 w 5689905"/>
              <a:gd name="connsiteY6" fmla="*/ 5666373 h 5680435"/>
              <a:gd name="connsiteX7" fmla="*/ 3674781 w 5689905"/>
              <a:gd name="connsiteY7" fmla="*/ 5494578 h 5680435"/>
              <a:gd name="connsiteX8" fmla="*/ 2963248 w 5689905"/>
              <a:gd name="connsiteY8" fmla="*/ 5528573 h 5680435"/>
              <a:gd name="connsiteX9" fmla="*/ 1425406 w 5689905"/>
              <a:gd name="connsiteY9" fmla="*/ 5203996 h 5680435"/>
              <a:gd name="connsiteX10" fmla="*/ 47811 w 5689905"/>
              <a:gd name="connsiteY10" fmla="*/ 3771426 h 5680435"/>
              <a:gd name="connsiteX11" fmla="*/ 454185 w 5689905"/>
              <a:gd name="connsiteY11" fmla="*/ 805643 h 5680435"/>
              <a:gd name="connsiteX12" fmla="*/ 1926338 w 5689905"/>
              <a:gd name="connsiteY12" fmla="*/ 44856 h 5680435"/>
              <a:gd name="connsiteX0" fmla="*/ 1926338 w 5689905"/>
              <a:gd name="connsiteY0" fmla="*/ 44856 h 5682647"/>
              <a:gd name="connsiteX1" fmla="*/ 4117250 w 5689905"/>
              <a:gd name="connsiteY1" fmla="*/ 249299 h 5682647"/>
              <a:gd name="connsiteX2" fmla="*/ 5600039 w 5689905"/>
              <a:gd name="connsiteY2" fmla="*/ 1569590 h 5682647"/>
              <a:gd name="connsiteX3" fmla="*/ 5420835 w 5689905"/>
              <a:gd name="connsiteY3" fmla="*/ 3880100 h 5682647"/>
              <a:gd name="connsiteX4" fmla="*/ 4717215 w 5689905"/>
              <a:gd name="connsiteY4" fmla="*/ 4986650 h 5682647"/>
              <a:gd name="connsiteX5" fmla="*/ 4495918 w 5689905"/>
              <a:gd name="connsiteY5" fmla="*/ 5285841 h 5682647"/>
              <a:gd name="connsiteX6" fmla="*/ 4809043 w 5689905"/>
              <a:gd name="connsiteY6" fmla="*/ 5666373 h 5682647"/>
              <a:gd name="connsiteX7" fmla="*/ 3722043 w 5689905"/>
              <a:gd name="connsiteY7" fmla="*/ 5503669 h 5682647"/>
              <a:gd name="connsiteX8" fmla="*/ 2963248 w 5689905"/>
              <a:gd name="connsiteY8" fmla="*/ 5528573 h 5682647"/>
              <a:gd name="connsiteX9" fmla="*/ 1425406 w 5689905"/>
              <a:gd name="connsiteY9" fmla="*/ 5203996 h 5682647"/>
              <a:gd name="connsiteX10" fmla="*/ 47811 w 5689905"/>
              <a:gd name="connsiteY10" fmla="*/ 3771426 h 5682647"/>
              <a:gd name="connsiteX11" fmla="*/ 454185 w 5689905"/>
              <a:gd name="connsiteY11" fmla="*/ 805643 h 5682647"/>
              <a:gd name="connsiteX12" fmla="*/ 1926338 w 5689905"/>
              <a:gd name="connsiteY12" fmla="*/ 44856 h 5682647"/>
              <a:gd name="connsiteX0" fmla="*/ 1926338 w 5689905"/>
              <a:gd name="connsiteY0" fmla="*/ 44856 h 5680680"/>
              <a:gd name="connsiteX1" fmla="*/ 4117250 w 5689905"/>
              <a:gd name="connsiteY1" fmla="*/ 249299 h 5680680"/>
              <a:gd name="connsiteX2" fmla="*/ 5600039 w 5689905"/>
              <a:gd name="connsiteY2" fmla="*/ 1569590 h 5680680"/>
              <a:gd name="connsiteX3" fmla="*/ 5420835 w 5689905"/>
              <a:gd name="connsiteY3" fmla="*/ 3880100 h 5680680"/>
              <a:gd name="connsiteX4" fmla="*/ 4717215 w 5689905"/>
              <a:gd name="connsiteY4" fmla="*/ 4986650 h 5680680"/>
              <a:gd name="connsiteX5" fmla="*/ 4511913 w 5689905"/>
              <a:gd name="connsiteY5" fmla="*/ 5313105 h 5680680"/>
              <a:gd name="connsiteX6" fmla="*/ 4809043 w 5689905"/>
              <a:gd name="connsiteY6" fmla="*/ 5666373 h 5680680"/>
              <a:gd name="connsiteX7" fmla="*/ 3722043 w 5689905"/>
              <a:gd name="connsiteY7" fmla="*/ 5503669 h 5680680"/>
              <a:gd name="connsiteX8" fmla="*/ 2963248 w 5689905"/>
              <a:gd name="connsiteY8" fmla="*/ 5528573 h 5680680"/>
              <a:gd name="connsiteX9" fmla="*/ 1425406 w 5689905"/>
              <a:gd name="connsiteY9" fmla="*/ 5203996 h 5680680"/>
              <a:gd name="connsiteX10" fmla="*/ 47811 w 5689905"/>
              <a:gd name="connsiteY10" fmla="*/ 3771426 h 5680680"/>
              <a:gd name="connsiteX11" fmla="*/ 454185 w 5689905"/>
              <a:gd name="connsiteY11" fmla="*/ 805643 h 5680680"/>
              <a:gd name="connsiteX12" fmla="*/ 1926338 w 5689905"/>
              <a:gd name="connsiteY12" fmla="*/ 44856 h 5680680"/>
              <a:gd name="connsiteX0" fmla="*/ 1926338 w 5689905"/>
              <a:gd name="connsiteY0" fmla="*/ 44856 h 5678043"/>
              <a:gd name="connsiteX1" fmla="*/ 4117250 w 5689905"/>
              <a:gd name="connsiteY1" fmla="*/ 249299 h 5678043"/>
              <a:gd name="connsiteX2" fmla="*/ 5600039 w 5689905"/>
              <a:gd name="connsiteY2" fmla="*/ 1569590 h 5678043"/>
              <a:gd name="connsiteX3" fmla="*/ 5420835 w 5689905"/>
              <a:gd name="connsiteY3" fmla="*/ 3880100 h 5678043"/>
              <a:gd name="connsiteX4" fmla="*/ 4717215 w 5689905"/>
              <a:gd name="connsiteY4" fmla="*/ 4986650 h 5678043"/>
              <a:gd name="connsiteX5" fmla="*/ 4511913 w 5689905"/>
              <a:gd name="connsiteY5" fmla="*/ 5313105 h 5678043"/>
              <a:gd name="connsiteX6" fmla="*/ 4809043 w 5689905"/>
              <a:gd name="connsiteY6" fmla="*/ 5666373 h 5678043"/>
              <a:gd name="connsiteX7" fmla="*/ 3722043 w 5689905"/>
              <a:gd name="connsiteY7" fmla="*/ 5503669 h 5678043"/>
              <a:gd name="connsiteX8" fmla="*/ 2963248 w 5689905"/>
              <a:gd name="connsiteY8" fmla="*/ 5528573 h 5678043"/>
              <a:gd name="connsiteX9" fmla="*/ 1425406 w 5689905"/>
              <a:gd name="connsiteY9" fmla="*/ 5203996 h 5678043"/>
              <a:gd name="connsiteX10" fmla="*/ 47811 w 5689905"/>
              <a:gd name="connsiteY10" fmla="*/ 3771426 h 5678043"/>
              <a:gd name="connsiteX11" fmla="*/ 454185 w 5689905"/>
              <a:gd name="connsiteY11" fmla="*/ 805643 h 5678043"/>
              <a:gd name="connsiteX12" fmla="*/ 1926338 w 5689905"/>
              <a:gd name="connsiteY12" fmla="*/ 44856 h 5678043"/>
              <a:gd name="connsiteX0" fmla="*/ 1926338 w 5689905"/>
              <a:gd name="connsiteY0" fmla="*/ 44856 h 5678043"/>
              <a:gd name="connsiteX1" fmla="*/ 4117250 w 5689905"/>
              <a:gd name="connsiteY1" fmla="*/ 249299 h 5678043"/>
              <a:gd name="connsiteX2" fmla="*/ 5600039 w 5689905"/>
              <a:gd name="connsiteY2" fmla="*/ 1569590 h 5678043"/>
              <a:gd name="connsiteX3" fmla="*/ 5420835 w 5689905"/>
              <a:gd name="connsiteY3" fmla="*/ 3880100 h 5678043"/>
              <a:gd name="connsiteX4" fmla="*/ 4717215 w 5689905"/>
              <a:gd name="connsiteY4" fmla="*/ 4986650 h 5678043"/>
              <a:gd name="connsiteX5" fmla="*/ 4511913 w 5689905"/>
              <a:gd name="connsiteY5" fmla="*/ 5313105 h 5678043"/>
              <a:gd name="connsiteX6" fmla="*/ 4809043 w 5689905"/>
              <a:gd name="connsiteY6" fmla="*/ 5666373 h 5678043"/>
              <a:gd name="connsiteX7" fmla="*/ 3722043 w 5689905"/>
              <a:gd name="connsiteY7" fmla="*/ 5503669 h 5678043"/>
              <a:gd name="connsiteX8" fmla="*/ 2963248 w 5689905"/>
              <a:gd name="connsiteY8" fmla="*/ 5528573 h 5678043"/>
              <a:gd name="connsiteX9" fmla="*/ 1425406 w 5689905"/>
              <a:gd name="connsiteY9" fmla="*/ 5203996 h 5678043"/>
              <a:gd name="connsiteX10" fmla="*/ 47811 w 5689905"/>
              <a:gd name="connsiteY10" fmla="*/ 3771426 h 5678043"/>
              <a:gd name="connsiteX11" fmla="*/ 454185 w 5689905"/>
              <a:gd name="connsiteY11" fmla="*/ 805643 h 5678043"/>
              <a:gd name="connsiteX12" fmla="*/ 1926338 w 5689905"/>
              <a:gd name="connsiteY12" fmla="*/ 44856 h 5678043"/>
              <a:gd name="connsiteX0" fmla="*/ 1926338 w 5689744"/>
              <a:gd name="connsiteY0" fmla="*/ 44856 h 5678043"/>
              <a:gd name="connsiteX1" fmla="*/ 4117250 w 5689744"/>
              <a:gd name="connsiteY1" fmla="*/ 249299 h 5678043"/>
              <a:gd name="connsiteX2" fmla="*/ 5600039 w 5689744"/>
              <a:gd name="connsiteY2" fmla="*/ 1569590 h 5678043"/>
              <a:gd name="connsiteX3" fmla="*/ 5420835 w 5689744"/>
              <a:gd name="connsiteY3" fmla="*/ 3880100 h 5678043"/>
              <a:gd name="connsiteX4" fmla="*/ 4722812 w 5689744"/>
              <a:gd name="connsiteY4" fmla="*/ 5016819 h 5678043"/>
              <a:gd name="connsiteX5" fmla="*/ 4511913 w 5689744"/>
              <a:gd name="connsiteY5" fmla="*/ 5313105 h 5678043"/>
              <a:gd name="connsiteX6" fmla="*/ 4809043 w 5689744"/>
              <a:gd name="connsiteY6" fmla="*/ 5666373 h 5678043"/>
              <a:gd name="connsiteX7" fmla="*/ 3722043 w 5689744"/>
              <a:gd name="connsiteY7" fmla="*/ 5503669 h 5678043"/>
              <a:gd name="connsiteX8" fmla="*/ 2963248 w 5689744"/>
              <a:gd name="connsiteY8" fmla="*/ 5528573 h 5678043"/>
              <a:gd name="connsiteX9" fmla="*/ 1425406 w 5689744"/>
              <a:gd name="connsiteY9" fmla="*/ 5203996 h 5678043"/>
              <a:gd name="connsiteX10" fmla="*/ 47811 w 5689744"/>
              <a:gd name="connsiteY10" fmla="*/ 3771426 h 5678043"/>
              <a:gd name="connsiteX11" fmla="*/ 454185 w 5689744"/>
              <a:gd name="connsiteY11" fmla="*/ 805643 h 5678043"/>
              <a:gd name="connsiteX12" fmla="*/ 1926338 w 5689744"/>
              <a:gd name="connsiteY12" fmla="*/ 44856 h 5678043"/>
              <a:gd name="connsiteX0" fmla="*/ 1926338 w 5689744"/>
              <a:gd name="connsiteY0" fmla="*/ 44856 h 5678043"/>
              <a:gd name="connsiteX1" fmla="*/ 4117250 w 5689744"/>
              <a:gd name="connsiteY1" fmla="*/ 249299 h 5678043"/>
              <a:gd name="connsiteX2" fmla="*/ 5600039 w 5689744"/>
              <a:gd name="connsiteY2" fmla="*/ 1569590 h 5678043"/>
              <a:gd name="connsiteX3" fmla="*/ 5420835 w 5689744"/>
              <a:gd name="connsiteY3" fmla="*/ 3880100 h 5678043"/>
              <a:gd name="connsiteX4" fmla="*/ 4722812 w 5689744"/>
              <a:gd name="connsiteY4" fmla="*/ 5016819 h 5678043"/>
              <a:gd name="connsiteX5" fmla="*/ 4511913 w 5689744"/>
              <a:gd name="connsiteY5" fmla="*/ 5313105 h 5678043"/>
              <a:gd name="connsiteX6" fmla="*/ 4809043 w 5689744"/>
              <a:gd name="connsiteY6" fmla="*/ 5666373 h 5678043"/>
              <a:gd name="connsiteX7" fmla="*/ 3722043 w 5689744"/>
              <a:gd name="connsiteY7" fmla="*/ 5503669 h 5678043"/>
              <a:gd name="connsiteX8" fmla="*/ 2963248 w 5689744"/>
              <a:gd name="connsiteY8" fmla="*/ 5528573 h 5678043"/>
              <a:gd name="connsiteX9" fmla="*/ 1425406 w 5689744"/>
              <a:gd name="connsiteY9" fmla="*/ 5203996 h 5678043"/>
              <a:gd name="connsiteX10" fmla="*/ 47811 w 5689744"/>
              <a:gd name="connsiteY10" fmla="*/ 3771426 h 5678043"/>
              <a:gd name="connsiteX11" fmla="*/ 454185 w 5689744"/>
              <a:gd name="connsiteY11" fmla="*/ 805643 h 5678043"/>
              <a:gd name="connsiteX12" fmla="*/ 1926338 w 5689744"/>
              <a:gd name="connsiteY12" fmla="*/ 44856 h 5678043"/>
              <a:gd name="connsiteX0" fmla="*/ 1926338 w 5697267"/>
              <a:gd name="connsiteY0" fmla="*/ 44856 h 5678043"/>
              <a:gd name="connsiteX1" fmla="*/ 4117250 w 5697267"/>
              <a:gd name="connsiteY1" fmla="*/ 249299 h 5678043"/>
              <a:gd name="connsiteX2" fmla="*/ 5600039 w 5697267"/>
              <a:gd name="connsiteY2" fmla="*/ 1569590 h 5678043"/>
              <a:gd name="connsiteX3" fmla="*/ 5420835 w 5697267"/>
              <a:gd name="connsiteY3" fmla="*/ 3880100 h 5678043"/>
              <a:gd name="connsiteX4" fmla="*/ 4722812 w 5697267"/>
              <a:gd name="connsiteY4" fmla="*/ 5016819 h 5678043"/>
              <a:gd name="connsiteX5" fmla="*/ 4511913 w 5697267"/>
              <a:gd name="connsiteY5" fmla="*/ 5313105 h 5678043"/>
              <a:gd name="connsiteX6" fmla="*/ 4809043 w 5697267"/>
              <a:gd name="connsiteY6" fmla="*/ 5666373 h 5678043"/>
              <a:gd name="connsiteX7" fmla="*/ 3722043 w 5697267"/>
              <a:gd name="connsiteY7" fmla="*/ 5503669 h 5678043"/>
              <a:gd name="connsiteX8" fmla="*/ 2963248 w 5697267"/>
              <a:gd name="connsiteY8" fmla="*/ 5528573 h 5678043"/>
              <a:gd name="connsiteX9" fmla="*/ 1425406 w 5697267"/>
              <a:gd name="connsiteY9" fmla="*/ 5203996 h 5678043"/>
              <a:gd name="connsiteX10" fmla="*/ 47811 w 5697267"/>
              <a:gd name="connsiteY10" fmla="*/ 3771426 h 5678043"/>
              <a:gd name="connsiteX11" fmla="*/ 454185 w 5697267"/>
              <a:gd name="connsiteY11" fmla="*/ 805643 h 5678043"/>
              <a:gd name="connsiteX12" fmla="*/ 1926338 w 5697267"/>
              <a:gd name="connsiteY12" fmla="*/ 44856 h 5678043"/>
              <a:gd name="connsiteX0" fmla="*/ 1926338 w 5697267"/>
              <a:gd name="connsiteY0" fmla="*/ 44856 h 5674062"/>
              <a:gd name="connsiteX1" fmla="*/ 4117250 w 5697267"/>
              <a:gd name="connsiteY1" fmla="*/ 249299 h 5674062"/>
              <a:gd name="connsiteX2" fmla="*/ 5600039 w 5697267"/>
              <a:gd name="connsiteY2" fmla="*/ 1569590 h 5674062"/>
              <a:gd name="connsiteX3" fmla="*/ 5420835 w 5697267"/>
              <a:gd name="connsiteY3" fmla="*/ 3880100 h 5674062"/>
              <a:gd name="connsiteX4" fmla="*/ 4722812 w 5697267"/>
              <a:gd name="connsiteY4" fmla="*/ 5016819 h 5674062"/>
              <a:gd name="connsiteX5" fmla="*/ 4511913 w 5697267"/>
              <a:gd name="connsiteY5" fmla="*/ 5313105 h 5674062"/>
              <a:gd name="connsiteX6" fmla="*/ 4809043 w 5697267"/>
              <a:gd name="connsiteY6" fmla="*/ 5666373 h 5674062"/>
              <a:gd name="connsiteX7" fmla="*/ 3722043 w 5697267"/>
              <a:gd name="connsiteY7" fmla="*/ 5503669 h 5674062"/>
              <a:gd name="connsiteX8" fmla="*/ 2963248 w 5697267"/>
              <a:gd name="connsiteY8" fmla="*/ 5528573 h 5674062"/>
              <a:gd name="connsiteX9" fmla="*/ 1425406 w 5697267"/>
              <a:gd name="connsiteY9" fmla="*/ 5203996 h 5674062"/>
              <a:gd name="connsiteX10" fmla="*/ 47811 w 5697267"/>
              <a:gd name="connsiteY10" fmla="*/ 3771426 h 5674062"/>
              <a:gd name="connsiteX11" fmla="*/ 454185 w 5697267"/>
              <a:gd name="connsiteY11" fmla="*/ 805643 h 5674062"/>
              <a:gd name="connsiteX12" fmla="*/ 1926338 w 5697267"/>
              <a:gd name="connsiteY12" fmla="*/ 44856 h 5674062"/>
              <a:gd name="connsiteX0" fmla="*/ 1926338 w 5697267"/>
              <a:gd name="connsiteY0" fmla="*/ 44856 h 5672458"/>
              <a:gd name="connsiteX1" fmla="*/ 4117250 w 5697267"/>
              <a:gd name="connsiteY1" fmla="*/ 249299 h 5672458"/>
              <a:gd name="connsiteX2" fmla="*/ 5600039 w 5697267"/>
              <a:gd name="connsiteY2" fmla="*/ 1569590 h 5672458"/>
              <a:gd name="connsiteX3" fmla="*/ 5420835 w 5697267"/>
              <a:gd name="connsiteY3" fmla="*/ 3880100 h 5672458"/>
              <a:gd name="connsiteX4" fmla="*/ 4722812 w 5697267"/>
              <a:gd name="connsiteY4" fmla="*/ 5016819 h 5672458"/>
              <a:gd name="connsiteX5" fmla="*/ 4511913 w 5697267"/>
              <a:gd name="connsiteY5" fmla="*/ 5313105 h 5672458"/>
              <a:gd name="connsiteX6" fmla="*/ 4809043 w 5697267"/>
              <a:gd name="connsiteY6" fmla="*/ 5666373 h 5672458"/>
              <a:gd name="connsiteX7" fmla="*/ 3722043 w 5697267"/>
              <a:gd name="connsiteY7" fmla="*/ 5503669 h 5672458"/>
              <a:gd name="connsiteX8" fmla="*/ 2963248 w 5697267"/>
              <a:gd name="connsiteY8" fmla="*/ 5528573 h 5672458"/>
              <a:gd name="connsiteX9" fmla="*/ 1425406 w 5697267"/>
              <a:gd name="connsiteY9" fmla="*/ 5203996 h 5672458"/>
              <a:gd name="connsiteX10" fmla="*/ 47811 w 5697267"/>
              <a:gd name="connsiteY10" fmla="*/ 3771426 h 5672458"/>
              <a:gd name="connsiteX11" fmla="*/ 454185 w 5697267"/>
              <a:gd name="connsiteY11" fmla="*/ 805643 h 5672458"/>
              <a:gd name="connsiteX12" fmla="*/ 1926338 w 5697267"/>
              <a:gd name="connsiteY12" fmla="*/ 44856 h 5672458"/>
              <a:gd name="connsiteX0" fmla="*/ 1926338 w 5697267"/>
              <a:gd name="connsiteY0" fmla="*/ 44856 h 5674951"/>
              <a:gd name="connsiteX1" fmla="*/ 4117250 w 5697267"/>
              <a:gd name="connsiteY1" fmla="*/ 249299 h 5674951"/>
              <a:gd name="connsiteX2" fmla="*/ 5600039 w 5697267"/>
              <a:gd name="connsiteY2" fmla="*/ 1569590 h 5674951"/>
              <a:gd name="connsiteX3" fmla="*/ 5420835 w 5697267"/>
              <a:gd name="connsiteY3" fmla="*/ 3880100 h 5674951"/>
              <a:gd name="connsiteX4" fmla="*/ 4722812 w 5697267"/>
              <a:gd name="connsiteY4" fmla="*/ 5016819 h 5674951"/>
              <a:gd name="connsiteX5" fmla="*/ 4511913 w 5697267"/>
              <a:gd name="connsiteY5" fmla="*/ 5313105 h 5674951"/>
              <a:gd name="connsiteX6" fmla="*/ 4809043 w 5697267"/>
              <a:gd name="connsiteY6" fmla="*/ 5666373 h 5674951"/>
              <a:gd name="connsiteX7" fmla="*/ 3796207 w 5697267"/>
              <a:gd name="connsiteY7" fmla="*/ 5506298 h 5674951"/>
              <a:gd name="connsiteX8" fmla="*/ 2963248 w 5697267"/>
              <a:gd name="connsiteY8" fmla="*/ 5528573 h 5674951"/>
              <a:gd name="connsiteX9" fmla="*/ 1425406 w 5697267"/>
              <a:gd name="connsiteY9" fmla="*/ 5203996 h 5674951"/>
              <a:gd name="connsiteX10" fmla="*/ 47811 w 5697267"/>
              <a:gd name="connsiteY10" fmla="*/ 3771426 h 5674951"/>
              <a:gd name="connsiteX11" fmla="*/ 454185 w 5697267"/>
              <a:gd name="connsiteY11" fmla="*/ 805643 h 5674951"/>
              <a:gd name="connsiteX12" fmla="*/ 1926338 w 5697267"/>
              <a:gd name="connsiteY12" fmla="*/ 44856 h 5674951"/>
              <a:gd name="connsiteX0" fmla="*/ 1926338 w 5697267"/>
              <a:gd name="connsiteY0" fmla="*/ 44856 h 5672342"/>
              <a:gd name="connsiteX1" fmla="*/ 4117250 w 5697267"/>
              <a:gd name="connsiteY1" fmla="*/ 249299 h 5672342"/>
              <a:gd name="connsiteX2" fmla="*/ 5600039 w 5697267"/>
              <a:gd name="connsiteY2" fmla="*/ 1569590 h 5672342"/>
              <a:gd name="connsiteX3" fmla="*/ 5420835 w 5697267"/>
              <a:gd name="connsiteY3" fmla="*/ 3880100 h 5672342"/>
              <a:gd name="connsiteX4" fmla="*/ 4722812 w 5697267"/>
              <a:gd name="connsiteY4" fmla="*/ 5016819 h 5672342"/>
              <a:gd name="connsiteX5" fmla="*/ 4511913 w 5697267"/>
              <a:gd name="connsiteY5" fmla="*/ 5313105 h 5672342"/>
              <a:gd name="connsiteX6" fmla="*/ 4809043 w 5697267"/>
              <a:gd name="connsiteY6" fmla="*/ 5666373 h 5672342"/>
              <a:gd name="connsiteX7" fmla="*/ 3796207 w 5697267"/>
              <a:gd name="connsiteY7" fmla="*/ 5506298 h 5672342"/>
              <a:gd name="connsiteX8" fmla="*/ 2963248 w 5697267"/>
              <a:gd name="connsiteY8" fmla="*/ 5528573 h 5672342"/>
              <a:gd name="connsiteX9" fmla="*/ 1425406 w 5697267"/>
              <a:gd name="connsiteY9" fmla="*/ 5203996 h 5672342"/>
              <a:gd name="connsiteX10" fmla="*/ 47811 w 5697267"/>
              <a:gd name="connsiteY10" fmla="*/ 3771426 h 5672342"/>
              <a:gd name="connsiteX11" fmla="*/ 454185 w 5697267"/>
              <a:gd name="connsiteY11" fmla="*/ 805643 h 5672342"/>
              <a:gd name="connsiteX12" fmla="*/ 1926338 w 5697267"/>
              <a:gd name="connsiteY12" fmla="*/ 44856 h 5672342"/>
              <a:gd name="connsiteX0" fmla="*/ 1926338 w 5697267"/>
              <a:gd name="connsiteY0" fmla="*/ 44856 h 5672342"/>
              <a:gd name="connsiteX1" fmla="*/ 4117250 w 5697267"/>
              <a:gd name="connsiteY1" fmla="*/ 249299 h 5672342"/>
              <a:gd name="connsiteX2" fmla="*/ 5600039 w 5697267"/>
              <a:gd name="connsiteY2" fmla="*/ 1569590 h 5672342"/>
              <a:gd name="connsiteX3" fmla="*/ 5420835 w 5697267"/>
              <a:gd name="connsiteY3" fmla="*/ 3880100 h 5672342"/>
              <a:gd name="connsiteX4" fmla="*/ 4722812 w 5697267"/>
              <a:gd name="connsiteY4" fmla="*/ 5016819 h 5672342"/>
              <a:gd name="connsiteX5" fmla="*/ 4511913 w 5697267"/>
              <a:gd name="connsiteY5" fmla="*/ 5313105 h 5672342"/>
              <a:gd name="connsiteX6" fmla="*/ 4809043 w 5697267"/>
              <a:gd name="connsiteY6" fmla="*/ 5666373 h 5672342"/>
              <a:gd name="connsiteX7" fmla="*/ 3796207 w 5697267"/>
              <a:gd name="connsiteY7" fmla="*/ 5506298 h 5672342"/>
              <a:gd name="connsiteX8" fmla="*/ 2963248 w 5697267"/>
              <a:gd name="connsiteY8" fmla="*/ 5528573 h 5672342"/>
              <a:gd name="connsiteX9" fmla="*/ 1425406 w 5697267"/>
              <a:gd name="connsiteY9" fmla="*/ 5203996 h 5672342"/>
              <a:gd name="connsiteX10" fmla="*/ 47811 w 5697267"/>
              <a:gd name="connsiteY10" fmla="*/ 3771426 h 5672342"/>
              <a:gd name="connsiteX11" fmla="*/ 454185 w 5697267"/>
              <a:gd name="connsiteY11" fmla="*/ 805643 h 5672342"/>
              <a:gd name="connsiteX12" fmla="*/ 1926338 w 5697267"/>
              <a:gd name="connsiteY12" fmla="*/ 44856 h 5672342"/>
              <a:gd name="connsiteX0" fmla="*/ 1926338 w 5697267"/>
              <a:gd name="connsiteY0" fmla="*/ 44856 h 5672342"/>
              <a:gd name="connsiteX1" fmla="*/ 4117250 w 5697267"/>
              <a:gd name="connsiteY1" fmla="*/ 249299 h 5672342"/>
              <a:gd name="connsiteX2" fmla="*/ 5600039 w 5697267"/>
              <a:gd name="connsiteY2" fmla="*/ 1569590 h 5672342"/>
              <a:gd name="connsiteX3" fmla="*/ 5420835 w 5697267"/>
              <a:gd name="connsiteY3" fmla="*/ 3880100 h 5672342"/>
              <a:gd name="connsiteX4" fmla="*/ 4722812 w 5697267"/>
              <a:gd name="connsiteY4" fmla="*/ 5016819 h 5672342"/>
              <a:gd name="connsiteX5" fmla="*/ 4511913 w 5697267"/>
              <a:gd name="connsiteY5" fmla="*/ 5313105 h 5672342"/>
              <a:gd name="connsiteX6" fmla="*/ 4809043 w 5697267"/>
              <a:gd name="connsiteY6" fmla="*/ 5666373 h 5672342"/>
              <a:gd name="connsiteX7" fmla="*/ 3796207 w 5697267"/>
              <a:gd name="connsiteY7" fmla="*/ 5506298 h 5672342"/>
              <a:gd name="connsiteX8" fmla="*/ 2963248 w 5697267"/>
              <a:gd name="connsiteY8" fmla="*/ 5528573 h 5672342"/>
              <a:gd name="connsiteX9" fmla="*/ 1297800 w 5697267"/>
              <a:gd name="connsiteY9" fmla="*/ 5194363 h 5672342"/>
              <a:gd name="connsiteX10" fmla="*/ 47811 w 5697267"/>
              <a:gd name="connsiteY10" fmla="*/ 3771426 h 5672342"/>
              <a:gd name="connsiteX11" fmla="*/ 454185 w 5697267"/>
              <a:gd name="connsiteY11" fmla="*/ 805643 h 5672342"/>
              <a:gd name="connsiteX12" fmla="*/ 1926338 w 5697267"/>
              <a:gd name="connsiteY12" fmla="*/ 44856 h 5672342"/>
              <a:gd name="connsiteX0" fmla="*/ 1926338 w 5697267"/>
              <a:gd name="connsiteY0" fmla="*/ 44856 h 5672342"/>
              <a:gd name="connsiteX1" fmla="*/ 4117250 w 5697267"/>
              <a:gd name="connsiteY1" fmla="*/ 249299 h 5672342"/>
              <a:gd name="connsiteX2" fmla="*/ 5600039 w 5697267"/>
              <a:gd name="connsiteY2" fmla="*/ 1569590 h 5672342"/>
              <a:gd name="connsiteX3" fmla="*/ 5420835 w 5697267"/>
              <a:gd name="connsiteY3" fmla="*/ 3880100 h 5672342"/>
              <a:gd name="connsiteX4" fmla="*/ 4722812 w 5697267"/>
              <a:gd name="connsiteY4" fmla="*/ 5016819 h 5672342"/>
              <a:gd name="connsiteX5" fmla="*/ 4511913 w 5697267"/>
              <a:gd name="connsiteY5" fmla="*/ 5313105 h 5672342"/>
              <a:gd name="connsiteX6" fmla="*/ 4809043 w 5697267"/>
              <a:gd name="connsiteY6" fmla="*/ 5666373 h 5672342"/>
              <a:gd name="connsiteX7" fmla="*/ 3796207 w 5697267"/>
              <a:gd name="connsiteY7" fmla="*/ 5506298 h 5672342"/>
              <a:gd name="connsiteX8" fmla="*/ 1297800 w 5697267"/>
              <a:gd name="connsiteY8" fmla="*/ 5194363 h 5672342"/>
              <a:gd name="connsiteX9" fmla="*/ 47811 w 5697267"/>
              <a:gd name="connsiteY9" fmla="*/ 3771426 h 5672342"/>
              <a:gd name="connsiteX10" fmla="*/ 454185 w 5697267"/>
              <a:gd name="connsiteY10" fmla="*/ 805643 h 5672342"/>
              <a:gd name="connsiteX11" fmla="*/ 1926338 w 5697267"/>
              <a:gd name="connsiteY11" fmla="*/ 44856 h 5672342"/>
              <a:gd name="connsiteX0" fmla="*/ 1926338 w 5697267"/>
              <a:gd name="connsiteY0" fmla="*/ 44856 h 5672342"/>
              <a:gd name="connsiteX1" fmla="*/ 4117250 w 5697267"/>
              <a:gd name="connsiteY1" fmla="*/ 249299 h 5672342"/>
              <a:gd name="connsiteX2" fmla="*/ 5600039 w 5697267"/>
              <a:gd name="connsiteY2" fmla="*/ 1569590 h 5672342"/>
              <a:gd name="connsiteX3" fmla="*/ 5420835 w 5697267"/>
              <a:gd name="connsiteY3" fmla="*/ 3880100 h 5672342"/>
              <a:gd name="connsiteX4" fmla="*/ 4722812 w 5697267"/>
              <a:gd name="connsiteY4" fmla="*/ 5016819 h 5672342"/>
              <a:gd name="connsiteX5" fmla="*/ 4511913 w 5697267"/>
              <a:gd name="connsiteY5" fmla="*/ 5313105 h 5672342"/>
              <a:gd name="connsiteX6" fmla="*/ 4809043 w 5697267"/>
              <a:gd name="connsiteY6" fmla="*/ 5666373 h 5672342"/>
              <a:gd name="connsiteX7" fmla="*/ 3796207 w 5697267"/>
              <a:gd name="connsiteY7" fmla="*/ 5506298 h 5672342"/>
              <a:gd name="connsiteX8" fmla="*/ 1297800 w 5697267"/>
              <a:gd name="connsiteY8" fmla="*/ 5194363 h 5672342"/>
              <a:gd name="connsiteX9" fmla="*/ 47811 w 5697267"/>
              <a:gd name="connsiteY9" fmla="*/ 3771426 h 5672342"/>
              <a:gd name="connsiteX10" fmla="*/ 454185 w 5697267"/>
              <a:gd name="connsiteY10" fmla="*/ 805643 h 5672342"/>
              <a:gd name="connsiteX11" fmla="*/ 1926338 w 5697267"/>
              <a:gd name="connsiteY11" fmla="*/ 44856 h 5672342"/>
              <a:gd name="connsiteX0" fmla="*/ 1926338 w 5697267"/>
              <a:gd name="connsiteY0" fmla="*/ 44856 h 5670215"/>
              <a:gd name="connsiteX1" fmla="*/ 4117250 w 5697267"/>
              <a:gd name="connsiteY1" fmla="*/ 249299 h 5670215"/>
              <a:gd name="connsiteX2" fmla="*/ 5600039 w 5697267"/>
              <a:gd name="connsiteY2" fmla="*/ 1569590 h 5670215"/>
              <a:gd name="connsiteX3" fmla="*/ 5420835 w 5697267"/>
              <a:gd name="connsiteY3" fmla="*/ 3880100 h 5670215"/>
              <a:gd name="connsiteX4" fmla="*/ 4722812 w 5697267"/>
              <a:gd name="connsiteY4" fmla="*/ 5016819 h 5670215"/>
              <a:gd name="connsiteX5" fmla="*/ 4511913 w 5697267"/>
              <a:gd name="connsiteY5" fmla="*/ 5313105 h 5670215"/>
              <a:gd name="connsiteX6" fmla="*/ 4809043 w 5697267"/>
              <a:gd name="connsiteY6" fmla="*/ 5666373 h 5670215"/>
              <a:gd name="connsiteX7" fmla="*/ 3796207 w 5697267"/>
              <a:gd name="connsiteY7" fmla="*/ 5506298 h 5670215"/>
              <a:gd name="connsiteX8" fmla="*/ 1297800 w 5697267"/>
              <a:gd name="connsiteY8" fmla="*/ 5194363 h 5670215"/>
              <a:gd name="connsiteX9" fmla="*/ 47811 w 5697267"/>
              <a:gd name="connsiteY9" fmla="*/ 3771426 h 5670215"/>
              <a:gd name="connsiteX10" fmla="*/ 454185 w 5697267"/>
              <a:gd name="connsiteY10" fmla="*/ 805643 h 5670215"/>
              <a:gd name="connsiteX11" fmla="*/ 1926338 w 5697267"/>
              <a:gd name="connsiteY11" fmla="*/ 44856 h 567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97267" h="5670215">
                <a:moveTo>
                  <a:pt x="1926338" y="44856"/>
                </a:moveTo>
                <a:cubicBezTo>
                  <a:pt x="2536849" y="-47868"/>
                  <a:pt x="3504967" y="-4823"/>
                  <a:pt x="4117250" y="249299"/>
                </a:cubicBezTo>
                <a:cubicBezTo>
                  <a:pt x="4729534" y="503421"/>
                  <a:pt x="5209565" y="508424"/>
                  <a:pt x="5600039" y="1569590"/>
                </a:cubicBezTo>
                <a:cubicBezTo>
                  <a:pt x="5827899" y="2172822"/>
                  <a:pt x="5608317" y="3348414"/>
                  <a:pt x="5420835" y="3880100"/>
                </a:cubicBezTo>
                <a:cubicBezTo>
                  <a:pt x="5233353" y="4411786"/>
                  <a:pt x="5094902" y="4581738"/>
                  <a:pt x="4722812" y="5016819"/>
                </a:cubicBezTo>
                <a:cubicBezTo>
                  <a:pt x="4648227" y="5111966"/>
                  <a:pt x="4565032" y="5240312"/>
                  <a:pt x="4511913" y="5313105"/>
                </a:cubicBezTo>
                <a:cubicBezTo>
                  <a:pt x="4556952" y="5592943"/>
                  <a:pt x="4876203" y="5641604"/>
                  <a:pt x="4809043" y="5666373"/>
                </a:cubicBezTo>
                <a:cubicBezTo>
                  <a:pt x="4741883" y="5691142"/>
                  <a:pt x="4491773" y="5591309"/>
                  <a:pt x="3796207" y="5506298"/>
                </a:cubicBezTo>
                <a:cubicBezTo>
                  <a:pt x="3195087" y="5546189"/>
                  <a:pt x="1922533" y="5483508"/>
                  <a:pt x="1297800" y="5194363"/>
                </a:cubicBezTo>
                <a:cubicBezTo>
                  <a:pt x="811894" y="4901505"/>
                  <a:pt x="183645" y="4412097"/>
                  <a:pt x="47811" y="3771426"/>
                </a:cubicBezTo>
                <a:cubicBezTo>
                  <a:pt x="-90021" y="2820372"/>
                  <a:pt x="77665" y="1449908"/>
                  <a:pt x="454185" y="805643"/>
                </a:cubicBezTo>
                <a:cubicBezTo>
                  <a:pt x="817939" y="289965"/>
                  <a:pt x="1315827" y="137580"/>
                  <a:pt x="1926338" y="44856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83DF51-270D-31C6-5B9C-59E5D32A9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413" y="676905"/>
            <a:ext cx="6657603" cy="157513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Pavučina</a:t>
            </a:r>
            <a:br>
              <a:rPr lang="cs-CZ" dirty="0">
                <a:latin typeface="Arial Black" panose="020B0A04020102020204" pitchFamily="34" charset="0"/>
              </a:rPr>
            </a:br>
            <a:r>
              <a:rPr lang="cs-CZ" sz="2700" i="0" dirty="0"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síť na chytání hlavně létajícího </a:t>
            </a:r>
            <a:r>
              <a:rPr lang="cs-CZ" sz="2700" i="0" u="none" strike="noStrike" dirty="0"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hmyzu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7FD009-9E51-C474-AD94-0389752B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578" y="2364371"/>
            <a:ext cx="5657275" cy="3885641"/>
          </a:xfrm>
        </p:spPr>
        <p:txBody>
          <a:bodyPr>
            <a:normAutofit/>
          </a:bodyPr>
          <a:lstStyle/>
          <a:p>
            <a:pPr marL="342900" indent="-342900" algn="ctr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Vytvářejí </a:t>
            </a:r>
            <a:r>
              <a:rPr lang="cs-CZ" sz="2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pavouci</a:t>
            </a:r>
            <a:r>
              <a:rPr lang="cs-CZ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snováním</a:t>
            </a:r>
            <a:r>
              <a:rPr lang="cs-CZ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lepkavého vlákna;</a:t>
            </a:r>
          </a:p>
          <a:p>
            <a:pPr marL="285750" indent="-285750" algn="ctr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Tvorba ve </a:t>
            </a:r>
            <a:r>
              <a:rPr lang="cs-CZ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snovacích bradavkách </a:t>
            </a:r>
            <a:r>
              <a:rPr lang="cs-CZ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vznikající přeměnou zadečkových končetin;</a:t>
            </a:r>
          </a:p>
          <a:p>
            <a:pPr marL="285750" indent="-285750" algn="ctr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Hlavní složkou je </a:t>
            </a:r>
            <a:r>
              <a:rPr lang="cs-CZ" sz="2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bílkovina</a:t>
            </a:r>
            <a:r>
              <a:rPr lang="cs-CZ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nazývaná </a:t>
            </a:r>
            <a:r>
              <a:rPr lang="cs-CZ" sz="2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fibroin (přírodní hedvábí)</a:t>
            </a:r>
            <a:r>
              <a:rPr lang="cs-CZ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800" b="0" u="none" strike="noStri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2" name="Freeform: Shape 5141">
            <a:extLst>
              <a:ext uri="{FF2B5EF4-FFF2-40B4-BE49-F238E27FC236}">
                <a16:creationId xmlns:a16="http://schemas.microsoft.com/office/drawing/2014/main" id="{97073CE3-3F47-4D3B-B791-ACF4CF205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86751">
            <a:off x="566595" y="532251"/>
            <a:ext cx="6765682" cy="5670215"/>
          </a:xfrm>
          <a:custGeom>
            <a:avLst/>
            <a:gdLst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70634 w 4877237"/>
              <a:gd name="connsiteY8" fmla="*/ 5225757 h 5641553"/>
              <a:gd name="connsiteX9" fmla="*/ 3515258 w 4877237"/>
              <a:gd name="connsiteY9" fmla="*/ 5243754 h 5641553"/>
              <a:gd name="connsiteX10" fmla="*/ 3510127 w 4877237"/>
              <a:gd name="connsiteY10" fmla="*/ 5288400 h 5641553"/>
              <a:gd name="connsiteX11" fmla="*/ 3658238 w 4877237"/>
              <a:gd name="connsiteY11" fmla="*/ 5641549 h 5641553"/>
              <a:gd name="connsiteX12" fmla="*/ 2845674 w 4877237"/>
              <a:gd name="connsiteY12" fmla="*/ 5290843 h 5641553"/>
              <a:gd name="connsiteX13" fmla="*/ 2820308 w 4877237"/>
              <a:gd name="connsiteY13" fmla="*/ 5261823 h 5641553"/>
              <a:gd name="connsiteX14" fmla="*/ 2722542 w 4877237"/>
              <a:gd name="connsiteY14" fmla="*/ 5265294 h 5641553"/>
              <a:gd name="connsiteX15" fmla="*/ 1770504 w 4877237"/>
              <a:gd name="connsiteY15" fmla="*/ 5261011 h 5641553"/>
              <a:gd name="connsiteX16" fmla="*/ 815940 w 4877237"/>
              <a:gd name="connsiteY16" fmla="*/ 5009663 h 5641553"/>
              <a:gd name="connsiteX17" fmla="*/ 117267 w 4877237"/>
              <a:gd name="connsiteY17" fmla="*/ 3779919 h 5641553"/>
              <a:gd name="connsiteX18" fmla="*/ 1702 w 4877237"/>
              <a:gd name="connsiteY18" fmla="*/ 1784971 h 5641553"/>
              <a:gd name="connsiteX19" fmla="*/ 336804 w 4877237"/>
              <a:gd name="connsiteY19" fmla="*/ 369690 h 5641553"/>
              <a:gd name="connsiteX20" fmla="*/ 1687022 w 4877237"/>
              <a:gd name="connsiteY20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15258 w 4877237"/>
              <a:gd name="connsiteY8" fmla="*/ 5243754 h 5641553"/>
              <a:gd name="connsiteX9" fmla="*/ 3510127 w 4877237"/>
              <a:gd name="connsiteY9" fmla="*/ 5288400 h 5641553"/>
              <a:gd name="connsiteX10" fmla="*/ 3658238 w 4877237"/>
              <a:gd name="connsiteY10" fmla="*/ 5641549 h 5641553"/>
              <a:gd name="connsiteX11" fmla="*/ 2845674 w 4877237"/>
              <a:gd name="connsiteY11" fmla="*/ 5290843 h 5641553"/>
              <a:gd name="connsiteX12" fmla="*/ 2820308 w 4877237"/>
              <a:gd name="connsiteY12" fmla="*/ 5261823 h 5641553"/>
              <a:gd name="connsiteX13" fmla="*/ 2722542 w 4877237"/>
              <a:gd name="connsiteY13" fmla="*/ 5265294 h 5641553"/>
              <a:gd name="connsiteX14" fmla="*/ 1770504 w 4877237"/>
              <a:gd name="connsiteY14" fmla="*/ 5261011 h 5641553"/>
              <a:gd name="connsiteX15" fmla="*/ 815940 w 4877237"/>
              <a:gd name="connsiteY15" fmla="*/ 5009663 h 5641553"/>
              <a:gd name="connsiteX16" fmla="*/ 117267 w 4877237"/>
              <a:gd name="connsiteY16" fmla="*/ 3779919 h 5641553"/>
              <a:gd name="connsiteX17" fmla="*/ 1702 w 4877237"/>
              <a:gd name="connsiteY17" fmla="*/ 1784971 h 5641553"/>
              <a:gd name="connsiteX18" fmla="*/ 336804 w 4877237"/>
              <a:gd name="connsiteY18" fmla="*/ 369690 h 5641553"/>
              <a:gd name="connsiteX19" fmla="*/ 1687022 w 4877237"/>
              <a:gd name="connsiteY19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15258 w 4877237"/>
              <a:gd name="connsiteY7" fmla="*/ 5243754 h 5641553"/>
              <a:gd name="connsiteX8" fmla="*/ 3510127 w 4877237"/>
              <a:gd name="connsiteY8" fmla="*/ 5288400 h 5641553"/>
              <a:gd name="connsiteX9" fmla="*/ 3658238 w 4877237"/>
              <a:gd name="connsiteY9" fmla="*/ 5641549 h 5641553"/>
              <a:gd name="connsiteX10" fmla="*/ 2845674 w 4877237"/>
              <a:gd name="connsiteY10" fmla="*/ 5290843 h 5641553"/>
              <a:gd name="connsiteX11" fmla="*/ 2820308 w 4877237"/>
              <a:gd name="connsiteY11" fmla="*/ 5261823 h 5641553"/>
              <a:gd name="connsiteX12" fmla="*/ 2722542 w 4877237"/>
              <a:gd name="connsiteY12" fmla="*/ 5265294 h 5641553"/>
              <a:gd name="connsiteX13" fmla="*/ 1770504 w 4877237"/>
              <a:gd name="connsiteY13" fmla="*/ 5261011 h 5641553"/>
              <a:gd name="connsiteX14" fmla="*/ 815940 w 4877237"/>
              <a:gd name="connsiteY14" fmla="*/ 5009663 h 5641553"/>
              <a:gd name="connsiteX15" fmla="*/ 117267 w 4877237"/>
              <a:gd name="connsiteY15" fmla="*/ 3779919 h 5641553"/>
              <a:gd name="connsiteX16" fmla="*/ 1702 w 4877237"/>
              <a:gd name="connsiteY16" fmla="*/ 1784971 h 5641553"/>
              <a:gd name="connsiteX17" fmla="*/ 336804 w 4877237"/>
              <a:gd name="connsiteY17" fmla="*/ 369690 h 5641553"/>
              <a:gd name="connsiteX18" fmla="*/ 1687022 w 4877237"/>
              <a:gd name="connsiteY18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515258 w 4877237"/>
              <a:gd name="connsiteY6" fmla="*/ 5243754 h 5641553"/>
              <a:gd name="connsiteX7" fmla="*/ 3510127 w 4877237"/>
              <a:gd name="connsiteY7" fmla="*/ 5288400 h 5641553"/>
              <a:gd name="connsiteX8" fmla="*/ 3658238 w 4877237"/>
              <a:gd name="connsiteY8" fmla="*/ 5641549 h 5641553"/>
              <a:gd name="connsiteX9" fmla="*/ 2845674 w 4877237"/>
              <a:gd name="connsiteY9" fmla="*/ 5290843 h 5641553"/>
              <a:gd name="connsiteX10" fmla="*/ 2820308 w 4877237"/>
              <a:gd name="connsiteY10" fmla="*/ 5261823 h 5641553"/>
              <a:gd name="connsiteX11" fmla="*/ 2722542 w 4877237"/>
              <a:gd name="connsiteY11" fmla="*/ 5265294 h 5641553"/>
              <a:gd name="connsiteX12" fmla="*/ 1770504 w 4877237"/>
              <a:gd name="connsiteY12" fmla="*/ 5261011 h 5641553"/>
              <a:gd name="connsiteX13" fmla="*/ 815940 w 4877237"/>
              <a:gd name="connsiteY13" fmla="*/ 5009663 h 5641553"/>
              <a:gd name="connsiteX14" fmla="*/ 117267 w 4877237"/>
              <a:gd name="connsiteY14" fmla="*/ 3779919 h 5641553"/>
              <a:gd name="connsiteX15" fmla="*/ 1702 w 4877237"/>
              <a:gd name="connsiteY15" fmla="*/ 1784971 h 5641553"/>
              <a:gd name="connsiteX16" fmla="*/ 336804 w 4877237"/>
              <a:gd name="connsiteY16" fmla="*/ 369690 h 5641553"/>
              <a:gd name="connsiteX17" fmla="*/ 1687022 w 4877237"/>
              <a:gd name="connsiteY17" fmla="*/ 50 h 5641553"/>
              <a:gd name="connsiteX0" fmla="*/ 1687022 w 4884581"/>
              <a:gd name="connsiteY0" fmla="*/ 50 h 5641553"/>
              <a:gd name="connsiteX1" fmla="*/ 3319184 w 4884581"/>
              <a:gd name="connsiteY1" fmla="*/ 163045 h 5641553"/>
              <a:gd name="connsiteX2" fmla="*/ 4549251 w 4884581"/>
              <a:gd name="connsiteY2" fmla="*/ 744232 h 5641553"/>
              <a:gd name="connsiteX3" fmla="*/ 4808645 w 4884581"/>
              <a:gd name="connsiteY3" fmla="*/ 1661203 h 5641553"/>
              <a:gd name="connsiteX4" fmla="*/ 4731578 w 4884581"/>
              <a:gd name="connsiteY4" fmla="*/ 4102984 h 5641553"/>
              <a:gd name="connsiteX5" fmla="*/ 3928223 w 4884581"/>
              <a:gd name="connsiteY5" fmla="*/ 5181317 h 5641553"/>
              <a:gd name="connsiteX6" fmla="*/ 3515258 w 4884581"/>
              <a:gd name="connsiteY6" fmla="*/ 5243754 h 5641553"/>
              <a:gd name="connsiteX7" fmla="*/ 3510127 w 4884581"/>
              <a:gd name="connsiteY7" fmla="*/ 5288400 h 5641553"/>
              <a:gd name="connsiteX8" fmla="*/ 3658238 w 4884581"/>
              <a:gd name="connsiteY8" fmla="*/ 5641549 h 5641553"/>
              <a:gd name="connsiteX9" fmla="*/ 2845674 w 4884581"/>
              <a:gd name="connsiteY9" fmla="*/ 5290843 h 5641553"/>
              <a:gd name="connsiteX10" fmla="*/ 2820308 w 4884581"/>
              <a:gd name="connsiteY10" fmla="*/ 5261823 h 5641553"/>
              <a:gd name="connsiteX11" fmla="*/ 2722542 w 4884581"/>
              <a:gd name="connsiteY11" fmla="*/ 5265294 h 5641553"/>
              <a:gd name="connsiteX12" fmla="*/ 1770504 w 4884581"/>
              <a:gd name="connsiteY12" fmla="*/ 5261011 h 5641553"/>
              <a:gd name="connsiteX13" fmla="*/ 815940 w 4884581"/>
              <a:gd name="connsiteY13" fmla="*/ 5009663 h 5641553"/>
              <a:gd name="connsiteX14" fmla="*/ 117267 w 4884581"/>
              <a:gd name="connsiteY14" fmla="*/ 3779919 h 5641553"/>
              <a:gd name="connsiteX15" fmla="*/ 1702 w 4884581"/>
              <a:gd name="connsiteY15" fmla="*/ 1784971 h 5641553"/>
              <a:gd name="connsiteX16" fmla="*/ 336804 w 4884581"/>
              <a:gd name="connsiteY16" fmla="*/ 369690 h 5641553"/>
              <a:gd name="connsiteX17" fmla="*/ 1687022 w 4884581"/>
              <a:gd name="connsiteY17" fmla="*/ 50 h 5641553"/>
              <a:gd name="connsiteX0" fmla="*/ 1687201 w 4884760"/>
              <a:gd name="connsiteY0" fmla="*/ 12790 h 5654293"/>
              <a:gd name="connsiteX1" fmla="*/ 3319363 w 4884760"/>
              <a:gd name="connsiteY1" fmla="*/ 175785 h 5654293"/>
              <a:gd name="connsiteX2" fmla="*/ 4549430 w 4884760"/>
              <a:gd name="connsiteY2" fmla="*/ 756972 h 5654293"/>
              <a:gd name="connsiteX3" fmla="*/ 4808824 w 4884760"/>
              <a:gd name="connsiteY3" fmla="*/ 1673943 h 5654293"/>
              <a:gd name="connsiteX4" fmla="*/ 4731757 w 4884760"/>
              <a:gd name="connsiteY4" fmla="*/ 4115724 h 5654293"/>
              <a:gd name="connsiteX5" fmla="*/ 3928402 w 4884760"/>
              <a:gd name="connsiteY5" fmla="*/ 5194057 h 5654293"/>
              <a:gd name="connsiteX6" fmla="*/ 3515437 w 4884760"/>
              <a:gd name="connsiteY6" fmla="*/ 5256494 h 5654293"/>
              <a:gd name="connsiteX7" fmla="*/ 3510306 w 4884760"/>
              <a:gd name="connsiteY7" fmla="*/ 5301140 h 5654293"/>
              <a:gd name="connsiteX8" fmla="*/ 3658417 w 4884760"/>
              <a:gd name="connsiteY8" fmla="*/ 5654289 h 5654293"/>
              <a:gd name="connsiteX9" fmla="*/ 2845853 w 4884760"/>
              <a:gd name="connsiteY9" fmla="*/ 5303583 h 5654293"/>
              <a:gd name="connsiteX10" fmla="*/ 2820487 w 4884760"/>
              <a:gd name="connsiteY10" fmla="*/ 5274563 h 5654293"/>
              <a:gd name="connsiteX11" fmla="*/ 2722721 w 4884760"/>
              <a:gd name="connsiteY11" fmla="*/ 5278034 h 5654293"/>
              <a:gd name="connsiteX12" fmla="*/ 1770683 w 4884760"/>
              <a:gd name="connsiteY12" fmla="*/ 5273751 h 5654293"/>
              <a:gd name="connsiteX13" fmla="*/ 816119 w 4884760"/>
              <a:gd name="connsiteY13" fmla="*/ 5022403 h 5654293"/>
              <a:gd name="connsiteX14" fmla="*/ 117446 w 4884760"/>
              <a:gd name="connsiteY14" fmla="*/ 3792659 h 5654293"/>
              <a:gd name="connsiteX15" fmla="*/ 1881 w 4884760"/>
              <a:gd name="connsiteY15" fmla="*/ 1797711 h 5654293"/>
              <a:gd name="connsiteX16" fmla="*/ 312225 w 4884760"/>
              <a:gd name="connsiteY16" fmla="*/ 520975 h 5654293"/>
              <a:gd name="connsiteX17" fmla="*/ 1687201 w 4884760"/>
              <a:gd name="connsiteY17" fmla="*/ 12790 h 5654293"/>
              <a:gd name="connsiteX0" fmla="*/ 1687201 w 4884760"/>
              <a:gd name="connsiteY0" fmla="*/ 18786 h 5660289"/>
              <a:gd name="connsiteX1" fmla="*/ 3319363 w 4884760"/>
              <a:gd name="connsiteY1" fmla="*/ 140218 h 5660289"/>
              <a:gd name="connsiteX2" fmla="*/ 4549430 w 4884760"/>
              <a:gd name="connsiteY2" fmla="*/ 762968 h 5660289"/>
              <a:gd name="connsiteX3" fmla="*/ 4808824 w 4884760"/>
              <a:gd name="connsiteY3" fmla="*/ 1679939 h 5660289"/>
              <a:gd name="connsiteX4" fmla="*/ 4731757 w 4884760"/>
              <a:gd name="connsiteY4" fmla="*/ 4121720 h 5660289"/>
              <a:gd name="connsiteX5" fmla="*/ 3928402 w 4884760"/>
              <a:gd name="connsiteY5" fmla="*/ 5200053 h 5660289"/>
              <a:gd name="connsiteX6" fmla="*/ 3515437 w 4884760"/>
              <a:gd name="connsiteY6" fmla="*/ 5262490 h 5660289"/>
              <a:gd name="connsiteX7" fmla="*/ 3510306 w 4884760"/>
              <a:gd name="connsiteY7" fmla="*/ 5307136 h 5660289"/>
              <a:gd name="connsiteX8" fmla="*/ 3658417 w 4884760"/>
              <a:gd name="connsiteY8" fmla="*/ 5660285 h 5660289"/>
              <a:gd name="connsiteX9" fmla="*/ 2845853 w 4884760"/>
              <a:gd name="connsiteY9" fmla="*/ 5309579 h 5660289"/>
              <a:gd name="connsiteX10" fmla="*/ 2820487 w 4884760"/>
              <a:gd name="connsiteY10" fmla="*/ 5280559 h 5660289"/>
              <a:gd name="connsiteX11" fmla="*/ 2722721 w 4884760"/>
              <a:gd name="connsiteY11" fmla="*/ 5284030 h 5660289"/>
              <a:gd name="connsiteX12" fmla="*/ 1770683 w 4884760"/>
              <a:gd name="connsiteY12" fmla="*/ 5279747 h 5660289"/>
              <a:gd name="connsiteX13" fmla="*/ 816119 w 4884760"/>
              <a:gd name="connsiteY13" fmla="*/ 5028399 h 5660289"/>
              <a:gd name="connsiteX14" fmla="*/ 117446 w 4884760"/>
              <a:gd name="connsiteY14" fmla="*/ 3798655 h 5660289"/>
              <a:gd name="connsiteX15" fmla="*/ 1881 w 4884760"/>
              <a:gd name="connsiteY15" fmla="*/ 1803707 h 5660289"/>
              <a:gd name="connsiteX16" fmla="*/ 312225 w 4884760"/>
              <a:gd name="connsiteY16" fmla="*/ 526971 h 5660289"/>
              <a:gd name="connsiteX17" fmla="*/ 1687201 w 4884760"/>
              <a:gd name="connsiteY17" fmla="*/ 18786 h 5660289"/>
              <a:gd name="connsiteX0" fmla="*/ 1687201 w 4884760"/>
              <a:gd name="connsiteY0" fmla="*/ 27023 h 5668526"/>
              <a:gd name="connsiteX1" fmla="*/ 3319363 w 4884760"/>
              <a:gd name="connsiteY1" fmla="*/ 148455 h 5668526"/>
              <a:gd name="connsiteX2" fmla="*/ 4537051 w 4884760"/>
              <a:gd name="connsiteY2" fmla="*/ 812768 h 5668526"/>
              <a:gd name="connsiteX3" fmla="*/ 4808824 w 4884760"/>
              <a:gd name="connsiteY3" fmla="*/ 1688176 h 5668526"/>
              <a:gd name="connsiteX4" fmla="*/ 4731757 w 4884760"/>
              <a:gd name="connsiteY4" fmla="*/ 4129957 h 5668526"/>
              <a:gd name="connsiteX5" fmla="*/ 3928402 w 4884760"/>
              <a:gd name="connsiteY5" fmla="*/ 5208290 h 5668526"/>
              <a:gd name="connsiteX6" fmla="*/ 3515437 w 4884760"/>
              <a:gd name="connsiteY6" fmla="*/ 5270727 h 5668526"/>
              <a:gd name="connsiteX7" fmla="*/ 3510306 w 4884760"/>
              <a:gd name="connsiteY7" fmla="*/ 5315373 h 5668526"/>
              <a:gd name="connsiteX8" fmla="*/ 3658417 w 4884760"/>
              <a:gd name="connsiteY8" fmla="*/ 5668522 h 5668526"/>
              <a:gd name="connsiteX9" fmla="*/ 2845853 w 4884760"/>
              <a:gd name="connsiteY9" fmla="*/ 5317816 h 5668526"/>
              <a:gd name="connsiteX10" fmla="*/ 2820487 w 4884760"/>
              <a:gd name="connsiteY10" fmla="*/ 5288796 h 5668526"/>
              <a:gd name="connsiteX11" fmla="*/ 2722721 w 4884760"/>
              <a:gd name="connsiteY11" fmla="*/ 5292267 h 5668526"/>
              <a:gd name="connsiteX12" fmla="*/ 1770683 w 4884760"/>
              <a:gd name="connsiteY12" fmla="*/ 5287984 h 5668526"/>
              <a:gd name="connsiteX13" fmla="*/ 816119 w 4884760"/>
              <a:gd name="connsiteY13" fmla="*/ 5036636 h 5668526"/>
              <a:gd name="connsiteX14" fmla="*/ 117446 w 4884760"/>
              <a:gd name="connsiteY14" fmla="*/ 3806892 h 5668526"/>
              <a:gd name="connsiteX15" fmla="*/ 1881 w 4884760"/>
              <a:gd name="connsiteY15" fmla="*/ 1811944 h 5668526"/>
              <a:gd name="connsiteX16" fmla="*/ 312225 w 4884760"/>
              <a:gd name="connsiteY16" fmla="*/ 535208 h 5668526"/>
              <a:gd name="connsiteX17" fmla="*/ 1687201 w 4884760"/>
              <a:gd name="connsiteY17" fmla="*/ 27023 h 5668526"/>
              <a:gd name="connsiteX0" fmla="*/ 1687201 w 4884760"/>
              <a:gd name="connsiteY0" fmla="*/ 27023 h 5668526"/>
              <a:gd name="connsiteX1" fmla="*/ 3319363 w 4884760"/>
              <a:gd name="connsiteY1" fmla="*/ 148455 h 5668526"/>
              <a:gd name="connsiteX2" fmla="*/ 4537051 w 4884760"/>
              <a:gd name="connsiteY2" fmla="*/ 812768 h 5668526"/>
              <a:gd name="connsiteX3" fmla="*/ 4808824 w 4884760"/>
              <a:gd name="connsiteY3" fmla="*/ 1688176 h 5668526"/>
              <a:gd name="connsiteX4" fmla="*/ 4731757 w 4884760"/>
              <a:gd name="connsiteY4" fmla="*/ 4129957 h 5668526"/>
              <a:gd name="connsiteX5" fmla="*/ 3928402 w 4884760"/>
              <a:gd name="connsiteY5" fmla="*/ 5208290 h 5668526"/>
              <a:gd name="connsiteX6" fmla="*/ 3515437 w 4884760"/>
              <a:gd name="connsiteY6" fmla="*/ 5270727 h 5668526"/>
              <a:gd name="connsiteX7" fmla="*/ 3510306 w 4884760"/>
              <a:gd name="connsiteY7" fmla="*/ 5315373 h 5668526"/>
              <a:gd name="connsiteX8" fmla="*/ 3658417 w 4884760"/>
              <a:gd name="connsiteY8" fmla="*/ 5668522 h 5668526"/>
              <a:gd name="connsiteX9" fmla="*/ 2845853 w 4884760"/>
              <a:gd name="connsiteY9" fmla="*/ 5317816 h 5668526"/>
              <a:gd name="connsiteX10" fmla="*/ 2820487 w 4884760"/>
              <a:gd name="connsiteY10" fmla="*/ 5288796 h 5668526"/>
              <a:gd name="connsiteX11" fmla="*/ 2722721 w 4884760"/>
              <a:gd name="connsiteY11" fmla="*/ 5292267 h 5668526"/>
              <a:gd name="connsiteX12" fmla="*/ 1770683 w 4884760"/>
              <a:gd name="connsiteY12" fmla="*/ 5287984 h 5668526"/>
              <a:gd name="connsiteX13" fmla="*/ 816119 w 4884760"/>
              <a:gd name="connsiteY13" fmla="*/ 5036636 h 5668526"/>
              <a:gd name="connsiteX14" fmla="*/ 117446 w 4884760"/>
              <a:gd name="connsiteY14" fmla="*/ 3806892 h 5668526"/>
              <a:gd name="connsiteX15" fmla="*/ 1881 w 4884760"/>
              <a:gd name="connsiteY15" fmla="*/ 1811944 h 5668526"/>
              <a:gd name="connsiteX16" fmla="*/ 312225 w 4884760"/>
              <a:gd name="connsiteY16" fmla="*/ 535208 h 5668526"/>
              <a:gd name="connsiteX17" fmla="*/ 1687201 w 4884760"/>
              <a:gd name="connsiteY17" fmla="*/ 27023 h 5668526"/>
              <a:gd name="connsiteX0" fmla="*/ 1687201 w 4885870"/>
              <a:gd name="connsiteY0" fmla="*/ 27023 h 5668526"/>
              <a:gd name="connsiteX1" fmla="*/ 3319363 w 4885870"/>
              <a:gd name="connsiteY1" fmla="*/ 148455 h 5668526"/>
              <a:gd name="connsiteX2" fmla="*/ 4537051 w 4885870"/>
              <a:gd name="connsiteY2" fmla="*/ 812768 h 5668526"/>
              <a:gd name="connsiteX3" fmla="*/ 4808824 w 4885870"/>
              <a:gd name="connsiteY3" fmla="*/ 1688176 h 5668526"/>
              <a:gd name="connsiteX4" fmla="*/ 4731757 w 4885870"/>
              <a:gd name="connsiteY4" fmla="*/ 4129957 h 5668526"/>
              <a:gd name="connsiteX5" fmla="*/ 3903644 w 4885870"/>
              <a:gd name="connsiteY5" fmla="*/ 5111308 h 5668526"/>
              <a:gd name="connsiteX6" fmla="*/ 3515437 w 4885870"/>
              <a:gd name="connsiteY6" fmla="*/ 5270727 h 5668526"/>
              <a:gd name="connsiteX7" fmla="*/ 3510306 w 4885870"/>
              <a:gd name="connsiteY7" fmla="*/ 5315373 h 5668526"/>
              <a:gd name="connsiteX8" fmla="*/ 3658417 w 4885870"/>
              <a:gd name="connsiteY8" fmla="*/ 5668522 h 5668526"/>
              <a:gd name="connsiteX9" fmla="*/ 2845853 w 4885870"/>
              <a:gd name="connsiteY9" fmla="*/ 5317816 h 5668526"/>
              <a:gd name="connsiteX10" fmla="*/ 2820487 w 4885870"/>
              <a:gd name="connsiteY10" fmla="*/ 5288796 h 5668526"/>
              <a:gd name="connsiteX11" fmla="*/ 2722721 w 4885870"/>
              <a:gd name="connsiteY11" fmla="*/ 5292267 h 5668526"/>
              <a:gd name="connsiteX12" fmla="*/ 1770683 w 4885870"/>
              <a:gd name="connsiteY12" fmla="*/ 5287984 h 5668526"/>
              <a:gd name="connsiteX13" fmla="*/ 816119 w 4885870"/>
              <a:gd name="connsiteY13" fmla="*/ 5036636 h 5668526"/>
              <a:gd name="connsiteX14" fmla="*/ 117446 w 4885870"/>
              <a:gd name="connsiteY14" fmla="*/ 3806892 h 5668526"/>
              <a:gd name="connsiteX15" fmla="*/ 1881 w 4885870"/>
              <a:gd name="connsiteY15" fmla="*/ 1811944 h 5668526"/>
              <a:gd name="connsiteX16" fmla="*/ 312225 w 4885870"/>
              <a:gd name="connsiteY16" fmla="*/ 535208 h 5668526"/>
              <a:gd name="connsiteX17" fmla="*/ 1687201 w 4885870"/>
              <a:gd name="connsiteY17" fmla="*/ 27023 h 5668526"/>
              <a:gd name="connsiteX0" fmla="*/ 1687201 w 4885870"/>
              <a:gd name="connsiteY0" fmla="*/ 27023 h 5668526"/>
              <a:gd name="connsiteX1" fmla="*/ 3319363 w 4885870"/>
              <a:gd name="connsiteY1" fmla="*/ 148455 h 5668526"/>
              <a:gd name="connsiteX2" fmla="*/ 4537051 w 4885870"/>
              <a:gd name="connsiteY2" fmla="*/ 812768 h 5668526"/>
              <a:gd name="connsiteX3" fmla="*/ 4808824 w 4885870"/>
              <a:gd name="connsiteY3" fmla="*/ 1688176 h 5668526"/>
              <a:gd name="connsiteX4" fmla="*/ 4731757 w 4885870"/>
              <a:gd name="connsiteY4" fmla="*/ 4129957 h 5668526"/>
              <a:gd name="connsiteX5" fmla="*/ 3903644 w 4885870"/>
              <a:gd name="connsiteY5" fmla="*/ 5111308 h 5668526"/>
              <a:gd name="connsiteX6" fmla="*/ 3515437 w 4885870"/>
              <a:gd name="connsiteY6" fmla="*/ 5270727 h 5668526"/>
              <a:gd name="connsiteX7" fmla="*/ 3510306 w 4885870"/>
              <a:gd name="connsiteY7" fmla="*/ 5315373 h 5668526"/>
              <a:gd name="connsiteX8" fmla="*/ 3658417 w 4885870"/>
              <a:gd name="connsiteY8" fmla="*/ 5668522 h 5668526"/>
              <a:gd name="connsiteX9" fmla="*/ 2845853 w 4885870"/>
              <a:gd name="connsiteY9" fmla="*/ 5317816 h 5668526"/>
              <a:gd name="connsiteX10" fmla="*/ 2820487 w 4885870"/>
              <a:gd name="connsiteY10" fmla="*/ 5288796 h 5668526"/>
              <a:gd name="connsiteX11" fmla="*/ 2722721 w 4885870"/>
              <a:gd name="connsiteY11" fmla="*/ 5292267 h 5668526"/>
              <a:gd name="connsiteX12" fmla="*/ 1770683 w 4885870"/>
              <a:gd name="connsiteY12" fmla="*/ 5287984 h 5668526"/>
              <a:gd name="connsiteX13" fmla="*/ 816119 w 4885870"/>
              <a:gd name="connsiteY13" fmla="*/ 5036636 h 5668526"/>
              <a:gd name="connsiteX14" fmla="*/ 117446 w 4885870"/>
              <a:gd name="connsiteY14" fmla="*/ 3806892 h 5668526"/>
              <a:gd name="connsiteX15" fmla="*/ 1881 w 4885870"/>
              <a:gd name="connsiteY15" fmla="*/ 1811944 h 5668526"/>
              <a:gd name="connsiteX16" fmla="*/ 312225 w 4885870"/>
              <a:gd name="connsiteY16" fmla="*/ 535208 h 5668526"/>
              <a:gd name="connsiteX17" fmla="*/ 1687201 w 4885870"/>
              <a:gd name="connsiteY17" fmla="*/ 27023 h 5668526"/>
              <a:gd name="connsiteX0" fmla="*/ 1687201 w 4885870"/>
              <a:gd name="connsiteY0" fmla="*/ 27023 h 5668526"/>
              <a:gd name="connsiteX1" fmla="*/ 3319363 w 4885870"/>
              <a:gd name="connsiteY1" fmla="*/ 148455 h 5668526"/>
              <a:gd name="connsiteX2" fmla="*/ 4537051 w 4885870"/>
              <a:gd name="connsiteY2" fmla="*/ 812768 h 5668526"/>
              <a:gd name="connsiteX3" fmla="*/ 4808824 w 4885870"/>
              <a:gd name="connsiteY3" fmla="*/ 1688176 h 5668526"/>
              <a:gd name="connsiteX4" fmla="*/ 4731757 w 4885870"/>
              <a:gd name="connsiteY4" fmla="*/ 4129957 h 5668526"/>
              <a:gd name="connsiteX5" fmla="*/ 3903644 w 4885870"/>
              <a:gd name="connsiteY5" fmla="*/ 5111308 h 5668526"/>
              <a:gd name="connsiteX6" fmla="*/ 3515437 w 4885870"/>
              <a:gd name="connsiteY6" fmla="*/ 5270727 h 5668526"/>
              <a:gd name="connsiteX7" fmla="*/ 3510306 w 4885870"/>
              <a:gd name="connsiteY7" fmla="*/ 5315373 h 5668526"/>
              <a:gd name="connsiteX8" fmla="*/ 3658417 w 4885870"/>
              <a:gd name="connsiteY8" fmla="*/ 5668522 h 5668526"/>
              <a:gd name="connsiteX9" fmla="*/ 2845853 w 4885870"/>
              <a:gd name="connsiteY9" fmla="*/ 5317816 h 5668526"/>
              <a:gd name="connsiteX10" fmla="*/ 2820487 w 4885870"/>
              <a:gd name="connsiteY10" fmla="*/ 5288796 h 5668526"/>
              <a:gd name="connsiteX11" fmla="*/ 1770683 w 4885870"/>
              <a:gd name="connsiteY11" fmla="*/ 5287984 h 5668526"/>
              <a:gd name="connsiteX12" fmla="*/ 816119 w 4885870"/>
              <a:gd name="connsiteY12" fmla="*/ 5036636 h 5668526"/>
              <a:gd name="connsiteX13" fmla="*/ 117446 w 4885870"/>
              <a:gd name="connsiteY13" fmla="*/ 3806892 h 5668526"/>
              <a:gd name="connsiteX14" fmla="*/ 1881 w 4885870"/>
              <a:gd name="connsiteY14" fmla="*/ 1811944 h 5668526"/>
              <a:gd name="connsiteX15" fmla="*/ 312225 w 4885870"/>
              <a:gd name="connsiteY15" fmla="*/ 535208 h 5668526"/>
              <a:gd name="connsiteX16" fmla="*/ 1687201 w 4885870"/>
              <a:gd name="connsiteY16" fmla="*/ 27023 h 5668526"/>
              <a:gd name="connsiteX0" fmla="*/ 1687201 w 4885870"/>
              <a:gd name="connsiteY0" fmla="*/ 27023 h 5668526"/>
              <a:gd name="connsiteX1" fmla="*/ 3319363 w 4885870"/>
              <a:gd name="connsiteY1" fmla="*/ 148455 h 5668526"/>
              <a:gd name="connsiteX2" fmla="*/ 4537051 w 4885870"/>
              <a:gd name="connsiteY2" fmla="*/ 812768 h 5668526"/>
              <a:gd name="connsiteX3" fmla="*/ 4808824 w 4885870"/>
              <a:gd name="connsiteY3" fmla="*/ 1688176 h 5668526"/>
              <a:gd name="connsiteX4" fmla="*/ 4731757 w 4885870"/>
              <a:gd name="connsiteY4" fmla="*/ 4129957 h 5668526"/>
              <a:gd name="connsiteX5" fmla="*/ 3903644 w 4885870"/>
              <a:gd name="connsiteY5" fmla="*/ 5111308 h 5668526"/>
              <a:gd name="connsiteX6" fmla="*/ 3515437 w 4885870"/>
              <a:gd name="connsiteY6" fmla="*/ 5270727 h 5668526"/>
              <a:gd name="connsiteX7" fmla="*/ 3510306 w 4885870"/>
              <a:gd name="connsiteY7" fmla="*/ 5315373 h 5668526"/>
              <a:gd name="connsiteX8" fmla="*/ 3658417 w 4885870"/>
              <a:gd name="connsiteY8" fmla="*/ 5668522 h 5668526"/>
              <a:gd name="connsiteX9" fmla="*/ 2845853 w 4885870"/>
              <a:gd name="connsiteY9" fmla="*/ 5317816 h 5668526"/>
              <a:gd name="connsiteX10" fmla="*/ 2622421 w 4885870"/>
              <a:gd name="connsiteY10" fmla="*/ 5316505 h 5668526"/>
              <a:gd name="connsiteX11" fmla="*/ 1770683 w 4885870"/>
              <a:gd name="connsiteY11" fmla="*/ 5287984 h 5668526"/>
              <a:gd name="connsiteX12" fmla="*/ 816119 w 4885870"/>
              <a:gd name="connsiteY12" fmla="*/ 5036636 h 5668526"/>
              <a:gd name="connsiteX13" fmla="*/ 117446 w 4885870"/>
              <a:gd name="connsiteY13" fmla="*/ 3806892 h 5668526"/>
              <a:gd name="connsiteX14" fmla="*/ 1881 w 4885870"/>
              <a:gd name="connsiteY14" fmla="*/ 1811944 h 5668526"/>
              <a:gd name="connsiteX15" fmla="*/ 312225 w 4885870"/>
              <a:gd name="connsiteY15" fmla="*/ 535208 h 5668526"/>
              <a:gd name="connsiteX16" fmla="*/ 1687201 w 4885870"/>
              <a:gd name="connsiteY16" fmla="*/ 27023 h 5668526"/>
              <a:gd name="connsiteX0" fmla="*/ 1687201 w 4885870"/>
              <a:gd name="connsiteY0" fmla="*/ 27023 h 5626964"/>
              <a:gd name="connsiteX1" fmla="*/ 3319363 w 4885870"/>
              <a:gd name="connsiteY1" fmla="*/ 148455 h 5626964"/>
              <a:gd name="connsiteX2" fmla="*/ 4537051 w 4885870"/>
              <a:gd name="connsiteY2" fmla="*/ 812768 h 5626964"/>
              <a:gd name="connsiteX3" fmla="*/ 4808824 w 4885870"/>
              <a:gd name="connsiteY3" fmla="*/ 1688176 h 5626964"/>
              <a:gd name="connsiteX4" fmla="*/ 4731757 w 4885870"/>
              <a:gd name="connsiteY4" fmla="*/ 4129957 h 5626964"/>
              <a:gd name="connsiteX5" fmla="*/ 3903644 w 4885870"/>
              <a:gd name="connsiteY5" fmla="*/ 5111308 h 5626964"/>
              <a:gd name="connsiteX6" fmla="*/ 3515437 w 4885870"/>
              <a:gd name="connsiteY6" fmla="*/ 5270727 h 5626964"/>
              <a:gd name="connsiteX7" fmla="*/ 3510306 w 4885870"/>
              <a:gd name="connsiteY7" fmla="*/ 5315373 h 5626964"/>
              <a:gd name="connsiteX8" fmla="*/ 3670796 w 4885870"/>
              <a:gd name="connsiteY8" fmla="*/ 5626958 h 5626964"/>
              <a:gd name="connsiteX9" fmla="*/ 2845853 w 4885870"/>
              <a:gd name="connsiteY9" fmla="*/ 5317816 h 5626964"/>
              <a:gd name="connsiteX10" fmla="*/ 2622421 w 4885870"/>
              <a:gd name="connsiteY10" fmla="*/ 5316505 h 5626964"/>
              <a:gd name="connsiteX11" fmla="*/ 1770683 w 4885870"/>
              <a:gd name="connsiteY11" fmla="*/ 5287984 h 5626964"/>
              <a:gd name="connsiteX12" fmla="*/ 816119 w 4885870"/>
              <a:gd name="connsiteY12" fmla="*/ 5036636 h 5626964"/>
              <a:gd name="connsiteX13" fmla="*/ 117446 w 4885870"/>
              <a:gd name="connsiteY13" fmla="*/ 3806892 h 5626964"/>
              <a:gd name="connsiteX14" fmla="*/ 1881 w 4885870"/>
              <a:gd name="connsiteY14" fmla="*/ 1811944 h 5626964"/>
              <a:gd name="connsiteX15" fmla="*/ 312225 w 4885870"/>
              <a:gd name="connsiteY15" fmla="*/ 535208 h 5626964"/>
              <a:gd name="connsiteX16" fmla="*/ 1687201 w 4885870"/>
              <a:gd name="connsiteY16" fmla="*/ 27023 h 5626964"/>
              <a:gd name="connsiteX0" fmla="*/ 1687201 w 4905362"/>
              <a:gd name="connsiteY0" fmla="*/ 27023 h 5626964"/>
              <a:gd name="connsiteX1" fmla="*/ 3319363 w 4905362"/>
              <a:gd name="connsiteY1" fmla="*/ 148455 h 5626964"/>
              <a:gd name="connsiteX2" fmla="*/ 4537051 w 4905362"/>
              <a:gd name="connsiteY2" fmla="*/ 812768 h 5626964"/>
              <a:gd name="connsiteX3" fmla="*/ 4808824 w 4905362"/>
              <a:gd name="connsiteY3" fmla="*/ 1688176 h 5626964"/>
              <a:gd name="connsiteX4" fmla="*/ 4731757 w 4905362"/>
              <a:gd name="connsiteY4" fmla="*/ 4129957 h 5626964"/>
              <a:gd name="connsiteX5" fmla="*/ 3515437 w 4905362"/>
              <a:gd name="connsiteY5" fmla="*/ 5270727 h 5626964"/>
              <a:gd name="connsiteX6" fmla="*/ 3510306 w 4905362"/>
              <a:gd name="connsiteY6" fmla="*/ 5315373 h 5626964"/>
              <a:gd name="connsiteX7" fmla="*/ 3670796 w 4905362"/>
              <a:gd name="connsiteY7" fmla="*/ 5626958 h 5626964"/>
              <a:gd name="connsiteX8" fmla="*/ 2845853 w 4905362"/>
              <a:gd name="connsiteY8" fmla="*/ 5317816 h 5626964"/>
              <a:gd name="connsiteX9" fmla="*/ 2622421 w 4905362"/>
              <a:gd name="connsiteY9" fmla="*/ 5316505 h 5626964"/>
              <a:gd name="connsiteX10" fmla="*/ 1770683 w 4905362"/>
              <a:gd name="connsiteY10" fmla="*/ 5287984 h 5626964"/>
              <a:gd name="connsiteX11" fmla="*/ 816119 w 4905362"/>
              <a:gd name="connsiteY11" fmla="*/ 5036636 h 5626964"/>
              <a:gd name="connsiteX12" fmla="*/ 117446 w 4905362"/>
              <a:gd name="connsiteY12" fmla="*/ 3806892 h 5626964"/>
              <a:gd name="connsiteX13" fmla="*/ 1881 w 4905362"/>
              <a:gd name="connsiteY13" fmla="*/ 1811944 h 5626964"/>
              <a:gd name="connsiteX14" fmla="*/ 312225 w 4905362"/>
              <a:gd name="connsiteY14" fmla="*/ 535208 h 5626964"/>
              <a:gd name="connsiteX15" fmla="*/ 1687201 w 4905362"/>
              <a:gd name="connsiteY15" fmla="*/ 27023 h 5626964"/>
              <a:gd name="connsiteX0" fmla="*/ 1687201 w 4899257"/>
              <a:gd name="connsiteY0" fmla="*/ 27023 h 5626964"/>
              <a:gd name="connsiteX1" fmla="*/ 3319363 w 4899257"/>
              <a:gd name="connsiteY1" fmla="*/ 148455 h 5626964"/>
              <a:gd name="connsiteX2" fmla="*/ 4537051 w 4899257"/>
              <a:gd name="connsiteY2" fmla="*/ 812768 h 5626964"/>
              <a:gd name="connsiteX3" fmla="*/ 4808824 w 4899257"/>
              <a:gd name="connsiteY3" fmla="*/ 1688176 h 5626964"/>
              <a:gd name="connsiteX4" fmla="*/ 4731757 w 4899257"/>
              <a:gd name="connsiteY4" fmla="*/ 4129957 h 5626964"/>
              <a:gd name="connsiteX5" fmla="*/ 3629440 w 4899257"/>
              <a:gd name="connsiteY5" fmla="*/ 5234272 h 5626964"/>
              <a:gd name="connsiteX6" fmla="*/ 3510306 w 4899257"/>
              <a:gd name="connsiteY6" fmla="*/ 5315373 h 5626964"/>
              <a:gd name="connsiteX7" fmla="*/ 3670796 w 4899257"/>
              <a:gd name="connsiteY7" fmla="*/ 5626958 h 5626964"/>
              <a:gd name="connsiteX8" fmla="*/ 2845853 w 4899257"/>
              <a:gd name="connsiteY8" fmla="*/ 5317816 h 5626964"/>
              <a:gd name="connsiteX9" fmla="*/ 2622421 w 4899257"/>
              <a:gd name="connsiteY9" fmla="*/ 5316505 h 5626964"/>
              <a:gd name="connsiteX10" fmla="*/ 1770683 w 4899257"/>
              <a:gd name="connsiteY10" fmla="*/ 5287984 h 5626964"/>
              <a:gd name="connsiteX11" fmla="*/ 816119 w 4899257"/>
              <a:gd name="connsiteY11" fmla="*/ 5036636 h 5626964"/>
              <a:gd name="connsiteX12" fmla="*/ 117446 w 4899257"/>
              <a:gd name="connsiteY12" fmla="*/ 3806892 h 5626964"/>
              <a:gd name="connsiteX13" fmla="*/ 1881 w 4899257"/>
              <a:gd name="connsiteY13" fmla="*/ 1811944 h 5626964"/>
              <a:gd name="connsiteX14" fmla="*/ 312225 w 4899257"/>
              <a:gd name="connsiteY14" fmla="*/ 535208 h 5626964"/>
              <a:gd name="connsiteX15" fmla="*/ 1687201 w 4899257"/>
              <a:gd name="connsiteY15" fmla="*/ 27023 h 5626964"/>
              <a:gd name="connsiteX0" fmla="*/ 1687201 w 4899257"/>
              <a:gd name="connsiteY0" fmla="*/ 27023 h 5626964"/>
              <a:gd name="connsiteX1" fmla="*/ 3319363 w 4899257"/>
              <a:gd name="connsiteY1" fmla="*/ 148455 h 5626964"/>
              <a:gd name="connsiteX2" fmla="*/ 4537051 w 4899257"/>
              <a:gd name="connsiteY2" fmla="*/ 812768 h 5626964"/>
              <a:gd name="connsiteX3" fmla="*/ 4808824 w 4899257"/>
              <a:gd name="connsiteY3" fmla="*/ 1688176 h 5626964"/>
              <a:gd name="connsiteX4" fmla="*/ 4731757 w 4899257"/>
              <a:gd name="connsiteY4" fmla="*/ 4129957 h 5626964"/>
              <a:gd name="connsiteX5" fmla="*/ 3629440 w 4899257"/>
              <a:gd name="connsiteY5" fmla="*/ 5234272 h 5626964"/>
              <a:gd name="connsiteX6" fmla="*/ 3510306 w 4899257"/>
              <a:gd name="connsiteY6" fmla="*/ 5315373 h 5626964"/>
              <a:gd name="connsiteX7" fmla="*/ 3670796 w 4899257"/>
              <a:gd name="connsiteY7" fmla="*/ 5626958 h 5626964"/>
              <a:gd name="connsiteX8" fmla="*/ 2845853 w 4899257"/>
              <a:gd name="connsiteY8" fmla="*/ 5317816 h 5626964"/>
              <a:gd name="connsiteX9" fmla="*/ 2622421 w 4899257"/>
              <a:gd name="connsiteY9" fmla="*/ 5316505 h 5626964"/>
              <a:gd name="connsiteX10" fmla="*/ 1770683 w 4899257"/>
              <a:gd name="connsiteY10" fmla="*/ 5287984 h 5626964"/>
              <a:gd name="connsiteX11" fmla="*/ 816119 w 4899257"/>
              <a:gd name="connsiteY11" fmla="*/ 5036636 h 5626964"/>
              <a:gd name="connsiteX12" fmla="*/ 117446 w 4899257"/>
              <a:gd name="connsiteY12" fmla="*/ 3806892 h 5626964"/>
              <a:gd name="connsiteX13" fmla="*/ 1881 w 4899257"/>
              <a:gd name="connsiteY13" fmla="*/ 1811944 h 5626964"/>
              <a:gd name="connsiteX14" fmla="*/ 312225 w 4899257"/>
              <a:gd name="connsiteY14" fmla="*/ 535208 h 5626964"/>
              <a:gd name="connsiteX15" fmla="*/ 1687201 w 4899257"/>
              <a:gd name="connsiteY15" fmla="*/ 27023 h 5626964"/>
              <a:gd name="connsiteX0" fmla="*/ 1687201 w 4892920"/>
              <a:gd name="connsiteY0" fmla="*/ 27023 h 5626964"/>
              <a:gd name="connsiteX1" fmla="*/ 3319363 w 4892920"/>
              <a:gd name="connsiteY1" fmla="*/ 148455 h 5626964"/>
              <a:gd name="connsiteX2" fmla="*/ 4537051 w 4892920"/>
              <a:gd name="connsiteY2" fmla="*/ 812768 h 5626964"/>
              <a:gd name="connsiteX3" fmla="*/ 4808824 w 4892920"/>
              <a:gd name="connsiteY3" fmla="*/ 1688176 h 5626964"/>
              <a:gd name="connsiteX4" fmla="*/ 4731757 w 4892920"/>
              <a:gd name="connsiteY4" fmla="*/ 4129957 h 5626964"/>
              <a:gd name="connsiteX5" fmla="*/ 3754302 w 4892920"/>
              <a:gd name="connsiteY5" fmla="*/ 5203893 h 5626964"/>
              <a:gd name="connsiteX6" fmla="*/ 3510306 w 4892920"/>
              <a:gd name="connsiteY6" fmla="*/ 5315373 h 5626964"/>
              <a:gd name="connsiteX7" fmla="*/ 3670796 w 4892920"/>
              <a:gd name="connsiteY7" fmla="*/ 5626958 h 5626964"/>
              <a:gd name="connsiteX8" fmla="*/ 2845853 w 4892920"/>
              <a:gd name="connsiteY8" fmla="*/ 5317816 h 5626964"/>
              <a:gd name="connsiteX9" fmla="*/ 2622421 w 4892920"/>
              <a:gd name="connsiteY9" fmla="*/ 5316505 h 5626964"/>
              <a:gd name="connsiteX10" fmla="*/ 1770683 w 4892920"/>
              <a:gd name="connsiteY10" fmla="*/ 5287984 h 5626964"/>
              <a:gd name="connsiteX11" fmla="*/ 816119 w 4892920"/>
              <a:gd name="connsiteY11" fmla="*/ 5036636 h 5626964"/>
              <a:gd name="connsiteX12" fmla="*/ 117446 w 4892920"/>
              <a:gd name="connsiteY12" fmla="*/ 3806892 h 5626964"/>
              <a:gd name="connsiteX13" fmla="*/ 1881 w 4892920"/>
              <a:gd name="connsiteY13" fmla="*/ 1811944 h 5626964"/>
              <a:gd name="connsiteX14" fmla="*/ 312225 w 4892920"/>
              <a:gd name="connsiteY14" fmla="*/ 535208 h 5626964"/>
              <a:gd name="connsiteX15" fmla="*/ 1687201 w 4892920"/>
              <a:gd name="connsiteY15" fmla="*/ 27023 h 5626964"/>
              <a:gd name="connsiteX0" fmla="*/ 1687201 w 4892920"/>
              <a:gd name="connsiteY0" fmla="*/ 27023 h 5626964"/>
              <a:gd name="connsiteX1" fmla="*/ 3319363 w 4892920"/>
              <a:gd name="connsiteY1" fmla="*/ 148455 h 5626964"/>
              <a:gd name="connsiteX2" fmla="*/ 4537051 w 4892920"/>
              <a:gd name="connsiteY2" fmla="*/ 812768 h 5626964"/>
              <a:gd name="connsiteX3" fmla="*/ 4808824 w 4892920"/>
              <a:gd name="connsiteY3" fmla="*/ 1688176 h 5626964"/>
              <a:gd name="connsiteX4" fmla="*/ 4731757 w 4892920"/>
              <a:gd name="connsiteY4" fmla="*/ 4129957 h 5626964"/>
              <a:gd name="connsiteX5" fmla="*/ 3754302 w 4892920"/>
              <a:gd name="connsiteY5" fmla="*/ 5203893 h 5626964"/>
              <a:gd name="connsiteX6" fmla="*/ 3510306 w 4892920"/>
              <a:gd name="connsiteY6" fmla="*/ 5315373 h 5626964"/>
              <a:gd name="connsiteX7" fmla="*/ 3670796 w 4892920"/>
              <a:gd name="connsiteY7" fmla="*/ 5626958 h 5626964"/>
              <a:gd name="connsiteX8" fmla="*/ 2845853 w 4892920"/>
              <a:gd name="connsiteY8" fmla="*/ 5317816 h 5626964"/>
              <a:gd name="connsiteX9" fmla="*/ 2622421 w 4892920"/>
              <a:gd name="connsiteY9" fmla="*/ 5316505 h 5626964"/>
              <a:gd name="connsiteX10" fmla="*/ 1770683 w 4892920"/>
              <a:gd name="connsiteY10" fmla="*/ 5287984 h 5626964"/>
              <a:gd name="connsiteX11" fmla="*/ 816119 w 4892920"/>
              <a:gd name="connsiteY11" fmla="*/ 5036636 h 5626964"/>
              <a:gd name="connsiteX12" fmla="*/ 117446 w 4892920"/>
              <a:gd name="connsiteY12" fmla="*/ 3806892 h 5626964"/>
              <a:gd name="connsiteX13" fmla="*/ 1881 w 4892920"/>
              <a:gd name="connsiteY13" fmla="*/ 1811944 h 5626964"/>
              <a:gd name="connsiteX14" fmla="*/ 312225 w 4892920"/>
              <a:gd name="connsiteY14" fmla="*/ 535208 h 5626964"/>
              <a:gd name="connsiteX15" fmla="*/ 1687201 w 4892920"/>
              <a:gd name="connsiteY15" fmla="*/ 27023 h 5626964"/>
              <a:gd name="connsiteX0" fmla="*/ 1687201 w 4892920"/>
              <a:gd name="connsiteY0" fmla="*/ 27023 h 5639115"/>
              <a:gd name="connsiteX1" fmla="*/ 3319363 w 4892920"/>
              <a:gd name="connsiteY1" fmla="*/ 148455 h 5639115"/>
              <a:gd name="connsiteX2" fmla="*/ 4537051 w 4892920"/>
              <a:gd name="connsiteY2" fmla="*/ 812768 h 5639115"/>
              <a:gd name="connsiteX3" fmla="*/ 4808824 w 4892920"/>
              <a:gd name="connsiteY3" fmla="*/ 1688176 h 5639115"/>
              <a:gd name="connsiteX4" fmla="*/ 4731757 w 4892920"/>
              <a:gd name="connsiteY4" fmla="*/ 4129957 h 5639115"/>
              <a:gd name="connsiteX5" fmla="*/ 3754302 w 4892920"/>
              <a:gd name="connsiteY5" fmla="*/ 5203893 h 5639115"/>
              <a:gd name="connsiteX6" fmla="*/ 3510306 w 4892920"/>
              <a:gd name="connsiteY6" fmla="*/ 5315373 h 5639115"/>
              <a:gd name="connsiteX7" fmla="*/ 3985664 w 4892920"/>
              <a:gd name="connsiteY7" fmla="*/ 5639110 h 5639115"/>
              <a:gd name="connsiteX8" fmla="*/ 2845853 w 4892920"/>
              <a:gd name="connsiteY8" fmla="*/ 5317816 h 5639115"/>
              <a:gd name="connsiteX9" fmla="*/ 2622421 w 4892920"/>
              <a:gd name="connsiteY9" fmla="*/ 5316505 h 5639115"/>
              <a:gd name="connsiteX10" fmla="*/ 1770683 w 4892920"/>
              <a:gd name="connsiteY10" fmla="*/ 5287984 h 5639115"/>
              <a:gd name="connsiteX11" fmla="*/ 816119 w 4892920"/>
              <a:gd name="connsiteY11" fmla="*/ 5036636 h 5639115"/>
              <a:gd name="connsiteX12" fmla="*/ 117446 w 4892920"/>
              <a:gd name="connsiteY12" fmla="*/ 3806892 h 5639115"/>
              <a:gd name="connsiteX13" fmla="*/ 1881 w 4892920"/>
              <a:gd name="connsiteY13" fmla="*/ 1811944 h 5639115"/>
              <a:gd name="connsiteX14" fmla="*/ 312225 w 4892920"/>
              <a:gd name="connsiteY14" fmla="*/ 535208 h 5639115"/>
              <a:gd name="connsiteX15" fmla="*/ 1687201 w 4892920"/>
              <a:gd name="connsiteY15" fmla="*/ 27023 h 5639115"/>
              <a:gd name="connsiteX0" fmla="*/ 1687201 w 4892920"/>
              <a:gd name="connsiteY0" fmla="*/ 27023 h 5639474"/>
              <a:gd name="connsiteX1" fmla="*/ 3319363 w 4892920"/>
              <a:gd name="connsiteY1" fmla="*/ 148455 h 5639474"/>
              <a:gd name="connsiteX2" fmla="*/ 4537051 w 4892920"/>
              <a:gd name="connsiteY2" fmla="*/ 812768 h 5639474"/>
              <a:gd name="connsiteX3" fmla="*/ 4808824 w 4892920"/>
              <a:gd name="connsiteY3" fmla="*/ 1688176 h 5639474"/>
              <a:gd name="connsiteX4" fmla="*/ 4731757 w 4892920"/>
              <a:gd name="connsiteY4" fmla="*/ 4129957 h 5639474"/>
              <a:gd name="connsiteX5" fmla="*/ 3754302 w 4892920"/>
              <a:gd name="connsiteY5" fmla="*/ 5203893 h 5639474"/>
              <a:gd name="connsiteX6" fmla="*/ 3635167 w 4892920"/>
              <a:gd name="connsiteY6" fmla="*/ 5260691 h 5639474"/>
              <a:gd name="connsiteX7" fmla="*/ 3985664 w 4892920"/>
              <a:gd name="connsiteY7" fmla="*/ 5639110 h 5639474"/>
              <a:gd name="connsiteX8" fmla="*/ 2845853 w 4892920"/>
              <a:gd name="connsiteY8" fmla="*/ 5317816 h 5639474"/>
              <a:gd name="connsiteX9" fmla="*/ 2622421 w 4892920"/>
              <a:gd name="connsiteY9" fmla="*/ 5316505 h 5639474"/>
              <a:gd name="connsiteX10" fmla="*/ 1770683 w 4892920"/>
              <a:gd name="connsiteY10" fmla="*/ 5287984 h 5639474"/>
              <a:gd name="connsiteX11" fmla="*/ 816119 w 4892920"/>
              <a:gd name="connsiteY11" fmla="*/ 5036636 h 5639474"/>
              <a:gd name="connsiteX12" fmla="*/ 117446 w 4892920"/>
              <a:gd name="connsiteY12" fmla="*/ 3806892 h 5639474"/>
              <a:gd name="connsiteX13" fmla="*/ 1881 w 4892920"/>
              <a:gd name="connsiteY13" fmla="*/ 1811944 h 5639474"/>
              <a:gd name="connsiteX14" fmla="*/ 312225 w 4892920"/>
              <a:gd name="connsiteY14" fmla="*/ 535208 h 5639474"/>
              <a:gd name="connsiteX15" fmla="*/ 1687201 w 4892920"/>
              <a:gd name="connsiteY15" fmla="*/ 27023 h 5639474"/>
              <a:gd name="connsiteX0" fmla="*/ 1687201 w 4888493"/>
              <a:gd name="connsiteY0" fmla="*/ 27023 h 5639474"/>
              <a:gd name="connsiteX1" fmla="*/ 3319363 w 4888493"/>
              <a:gd name="connsiteY1" fmla="*/ 148455 h 5639474"/>
              <a:gd name="connsiteX2" fmla="*/ 4537051 w 4888493"/>
              <a:gd name="connsiteY2" fmla="*/ 812768 h 5639474"/>
              <a:gd name="connsiteX3" fmla="*/ 4808824 w 4888493"/>
              <a:gd name="connsiteY3" fmla="*/ 1688176 h 5639474"/>
              <a:gd name="connsiteX4" fmla="*/ 4731757 w 4888493"/>
              <a:gd name="connsiteY4" fmla="*/ 4129957 h 5639474"/>
              <a:gd name="connsiteX5" fmla="*/ 3846590 w 4888493"/>
              <a:gd name="connsiteY5" fmla="*/ 5179590 h 5639474"/>
              <a:gd name="connsiteX6" fmla="*/ 3635167 w 4888493"/>
              <a:gd name="connsiteY6" fmla="*/ 5260691 h 5639474"/>
              <a:gd name="connsiteX7" fmla="*/ 3985664 w 4888493"/>
              <a:gd name="connsiteY7" fmla="*/ 5639110 h 5639474"/>
              <a:gd name="connsiteX8" fmla="*/ 2845853 w 4888493"/>
              <a:gd name="connsiteY8" fmla="*/ 5317816 h 5639474"/>
              <a:gd name="connsiteX9" fmla="*/ 2622421 w 4888493"/>
              <a:gd name="connsiteY9" fmla="*/ 5316505 h 5639474"/>
              <a:gd name="connsiteX10" fmla="*/ 1770683 w 4888493"/>
              <a:gd name="connsiteY10" fmla="*/ 5287984 h 5639474"/>
              <a:gd name="connsiteX11" fmla="*/ 816119 w 4888493"/>
              <a:gd name="connsiteY11" fmla="*/ 5036636 h 5639474"/>
              <a:gd name="connsiteX12" fmla="*/ 117446 w 4888493"/>
              <a:gd name="connsiteY12" fmla="*/ 3806892 h 5639474"/>
              <a:gd name="connsiteX13" fmla="*/ 1881 w 4888493"/>
              <a:gd name="connsiteY13" fmla="*/ 1811944 h 5639474"/>
              <a:gd name="connsiteX14" fmla="*/ 312225 w 4888493"/>
              <a:gd name="connsiteY14" fmla="*/ 535208 h 5639474"/>
              <a:gd name="connsiteX15" fmla="*/ 1687201 w 4888493"/>
              <a:gd name="connsiteY15" fmla="*/ 27023 h 5639474"/>
              <a:gd name="connsiteX0" fmla="*/ 1687201 w 4888493"/>
              <a:gd name="connsiteY0" fmla="*/ 27023 h 5639924"/>
              <a:gd name="connsiteX1" fmla="*/ 3319363 w 4888493"/>
              <a:gd name="connsiteY1" fmla="*/ 148455 h 5639924"/>
              <a:gd name="connsiteX2" fmla="*/ 4537051 w 4888493"/>
              <a:gd name="connsiteY2" fmla="*/ 812768 h 5639924"/>
              <a:gd name="connsiteX3" fmla="*/ 4808824 w 4888493"/>
              <a:gd name="connsiteY3" fmla="*/ 1688176 h 5639924"/>
              <a:gd name="connsiteX4" fmla="*/ 4731757 w 4888493"/>
              <a:gd name="connsiteY4" fmla="*/ 4129957 h 5639924"/>
              <a:gd name="connsiteX5" fmla="*/ 3846590 w 4888493"/>
              <a:gd name="connsiteY5" fmla="*/ 5179590 h 5639924"/>
              <a:gd name="connsiteX6" fmla="*/ 3635167 w 4888493"/>
              <a:gd name="connsiteY6" fmla="*/ 5260691 h 5639924"/>
              <a:gd name="connsiteX7" fmla="*/ 3985664 w 4888493"/>
              <a:gd name="connsiteY7" fmla="*/ 5639110 h 5639924"/>
              <a:gd name="connsiteX8" fmla="*/ 3160721 w 4888493"/>
              <a:gd name="connsiteY8" fmla="*/ 5342119 h 5639924"/>
              <a:gd name="connsiteX9" fmla="*/ 2622421 w 4888493"/>
              <a:gd name="connsiteY9" fmla="*/ 5316505 h 5639924"/>
              <a:gd name="connsiteX10" fmla="*/ 1770683 w 4888493"/>
              <a:gd name="connsiteY10" fmla="*/ 5287984 h 5639924"/>
              <a:gd name="connsiteX11" fmla="*/ 816119 w 4888493"/>
              <a:gd name="connsiteY11" fmla="*/ 5036636 h 5639924"/>
              <a:gd name="connsiteX12" fmla="*/ 117446 w 4888493"/>
              <a:gd name="connsiteY12" fmla="*/ 3806892 h 5639924"/>
              <a:gd name="connsiteX13" fmla="*/ 1881 w 4888493"/>
              <a:gd name="connsiteY13" fmla="*/ 1811944 h 5639924"/>
              <a:gd name="connsiteX14" fmla="*/ 312225 w 4888493"/>
              <a:gd name="connsiteY14" fmla="*/ 535208 h 5639924"/>
              <a:gd name="connsiteX15" fmla="*/ 1687201 w 4888493"/>
              <a:gd name="connsiteY15" fmla="*/ 27023 h 5639924"/>
              <a:gd name="connsiteX0" fmla="*/ 1687201 w 4888493"/>
              <a:gd name="connsiteY0" fmla="*/ 27023 h 5639924"/>
              <a:gd name="connsiteX1" fmla="*/ 3319363 w 4888493"/>
              <a:gd name="connsiteY1" fmla="*/ 148455 h 5639924"/>
              <a:gd name="connsiteX2" fmla="*/ 4537051 w 4888493"/>
              <a:gd name="connsiteY2" fmla="*/ 812768 h 5639924"/>
              <a:gd name="connsiteX3" fmla="*/ 4808824 w 4888493"/>
              <a:gd name="connsiteY3" fmla="*/ 1688176 h 5639924"/>
              <a:gd name="connsiteX4" fmla="*/ 4731757 w 4888493"/>
              <a:gd name="connsiteY4" fmla="*/ 4129957 h 5639924"/>
              <a:gd name="connsiteX5" fmla="*/ 3846590 w 4888493"/>
              <a:gd name="connsiteY5" fmla="*/ 5179590 h 5639924"/>
              <a:gd name="connsiteX6" fmla="*/ 3635167 w 4888493"/>
              <a:gd name="connsiteY6" fmla="*/ 5260691 h 5639924"/>
              <a:gd name="connsiteX7" fmla="*/ 3985664 w 4888493"/>
              <a:gd name="connsiteY7" fmla="*/ 5639110 h 5639924"/>
              <a:gd name="connsiteX8" fmla="*/ 3160721 w 4888493"/>
              <a:gd name="connsiteY8" fmla="*/ 5342119 h 5639924"/>
              <a:gd name="connsiteX9" fmla="*/ 2622421 w 4888493"/>
              <a:gd name="connsiteY9" fmla="*/ 5316505 h 5639924"/>
              <a:gd name="connsiteX10" fmla="*/ 1770683 w 4888493"/>
              <a:gd name="connsiteY10" fmla="*/ 5287984 h 5639924"/>
              <a:gd name="connsiteX11" fmla="*/ 816119 w 4888493"/>
              <a:gd name="connsiteY11" fmla="*/ 5036636 h 5639924"/>
              <a:gd name="connsiteX12" fmla="*/ 117446 w 4888493"/>
              <a:gd name="connsiteY12" fmla="*/ 3806892 h 5639924"/>
              <a:gd name="connsiteX13" fmla="*/ 1881 w 4888493"/>
              <a:gd name="connsiteY13" fmla="*/ 1811944 h 5639924"/>
              <a:gd name="connsiteX14" fmla="*/ 312225 w 4888493"/>
              <a:gd name="connsiteY14" fmla="*/ 535208 h 5639924"/>
              <a:gd name="connsiteX15" fmla="*/ 1687201 w 4888493"/>
              <a:gd name="connsiteY15" fmla="*/ 27023 h 5639924"/>
              <a:gd name="connsiteX0" fmla="*/ 1687201 w 4888493"/>
              <a:gd name="connsiteY0" fmla="*/ 27023 h 5639924"/>
              <a:gd name="connsiteX1" fmla="*/ 3319363 w 4888493"/>
              <a:gd name="connsiteY1" fmla="*/ 148455 h 5639924"/>
              <a:gd name="connsiteX2" fmla="*/ 4537051 w 4888493"/>
              <a:gd name="connsiteY2" fmla="*/ 812768 h 5639924"/>
              <a:gd name="connsiteX3" fmla="*/ 4808824 w 4888493"/>
              <a:gd name="connsiteY3" fmla="*/ 1688176 h 5639924"/>
              <a:gd name="connsiteX4" fmla="*/ 4731757 w 4888493"/>
              <a:gd name="connsiteY4" fmla="*/ 4129957 h 5639924"/>
              <a:gd name="connsiteX5" fmla="*/ 3846590 w 4888493"/>
              <a:gd name="connsiteY5" fmla="*/ 5179590 h 5639924"/>
              <a:gd name="connsiteX6" fmla="*/ 3635167 w 4888493"/>
              <a:gd name="connsiteY6" fmla="*/ 5260691 h 5639924"/>
              <a:gd name="connsiteX7" fmla="*/ 3985664 w 4888493"/>
              <a:gd name="connsiteY7" fmla="*/ 5639110 h 5639924"/>
              <a:gd name="connsiteX8" fmla="*/ 3160721 w 4888493"/>
              <a:gd name="connsiteY8" fmla="*/ 5342119 h 5639924"/>
              <a:gd name="connsiteX9" fmla="*/ 2611563 w 4888493"/>
              <a:gd name="connsiteY9" fmla="*/ 5334732 h 5639924"/>
              <a:gd name="connsiteX10" fmla="*/ 1770683 w 4888493"/>
              <a:gd name="connsiteY10" fmla="*/ 5287984 h 5639924"/>
              <a:gd name="connsiteX11" fmla="*/ 816119 w 4888493"/>
              <a:gd name="connsiteY11" fmla="*/ 5036636 h 5639924"/>
              <a:gd name="connsiteX12" fmla="*/ 117446 w 4888493"/>
              <a:gd name="connsiteY12" fmla="*/ 3806892 h 5639924"/>
              <a:gd name="connsiteX13" fmla="*/ 1881 w 4888493"/>
              <a:gd name="connsiteY13" fmla="*/ 1811944 h 5639924"/>
              <a:gd name="connsiteX14" fmla="*/ 312225 w 4888493"/>
              <a:gd name="connsiteY14" fmla="*/ 535208 h 5639924"/>
              <a:gd name="connsiteX15" fmla="*/ 1687201 w 4888493"/>
              <a:gd name="connsiteY15" fmla="*/ 27023 h 5639924"/>
              <a:gd name="connsiteX0" fmla="*/ 1687201 w 4888493"/>
              <a:gd name="connsiteY0" fmla="*/ 27023 h 5639924"/>
              <a:gd name="connsiteX1" fmla="*/ 3319363 w 4888493"/>
              <a:gd name="connsiteY1" fmla="*/ 148455 h 5639924"/>
              <a:gd name="connsiteX2" fmla="*/ 4537051 w 4888493"/>
              <a:gd name="connsiteY2" fmla="*/ 812768 h 5639924"/>
              <a:gd name="connsiteX3" fmla="*/ 4808824 w 4888493"/>
              <a:gd name="connsiteY3" fmla="*/ 1688176 h 5639924"/>
              <a:gd name="connsiteX4" fmla="*/ 4731757 w 4888493"/>
              <a:gd name="connsiteY4" fmla="*/ 4129957 h 5639924"/>
              <a:gd name="connsiteX5" fmla="*/ 3846590 w 4888493"/>
              <a:gd name="connsiteY5" fmla="*/ 5179590 h 5639924"/>
              <a:gd name="connsiteX6" fmla="*/ 3635167 w 4888493"/>
              <a:gd name="connsiteY6" fmla="*/ 5260691 h 5639924"/>
              <a:gd name="connsiteX7" fmla="*/ 3985664 w 4888493"/>
              <a:gd name="connsiteY7" fmla="*/ 5639110 h 5639924"/>
              <a:gd name="connsiteX8" fmla="*/ 3160721 w 4888493"/>
              <a:gd name="connsiteY8" fmla="*/ 5342119 h 5639924"/>
              <a:gd name="connsiteX9" fmla="*/ 2611563 w 4888493"/>
              <a:gd name="connsiteY9" fmla="*/ 5334732 h 5639924"/>
              <a:gd name="connsiteX10" fmla="*/ 1770683 w 4888493"/>
              <a:gd name="connsiteY10" fmla="*/ 5287984 h 5639924"/>
              <a:gd name="connsiteX11" fmla="*/ 816119 w 4888493"/>
              <a:gd name="connsiteY11" fmla="*/ 5036636 h 5639924"/>
              <a:gd name="connsiteX12" fmla="*/ 117446 w 4888493"/>
              <a:gd name="connsiteY12" fmla="*/ 3806892 h 5639924"/>
              <a:gd name="connsiteX13" fmla="*/ 1881 w 4888493"/>
              <a:gd name="connsiteY13" fmla="*/ 1811944 h 5639924"/>
              <a:gd name="connsiteX14" fmla="*/ 312225 w 4888493"/>
              <a:gd name="connsiteY14" fmla="*/ 535208 h 5639924"/>
              <a:gd name="connsiteX15" fmla="*/ 1687201 w 4888493"/>
              <a:gd name="connsiteY15" fmla="*/ 27023 h 5639924"/>
              <a:gd name="connsiteX0" fmla="*/ 1687201 w 4888493"/>
              <a:gd name="connsiteY0" fmla="*/ 27023 h 5640567"/>
              <a:gd name="connsiteX1" fmla="*/ 3319363 w 4888493"/>
              <a:gd name="connsiteY1" fmla="*/ 148455 h 5640567"/>
              <a:gd name="connsiteX2" fmla="*/ 4537051 w 4888493"/>
              <a:gd name="connsiteY2" fmla="*/ 812768 h 5640567"/>
              <a:gd name="connsiteX3" fmla="*/ 4808824 w 4888493"/>
              <a:gd name="connsiteY3" fmla="*/ 1688176 h 5640567"/>
              <a:gd name="connsiteX4" fmla="*/ 4731757 w 4888493"/>
              <a:gd name="connsiteY4" fmla="*/ 4129957 h 5640567"/>
              <a:gd name="connsiteX5" fmla="*/ 3846590 w 4888493"/>
              <a:gd name="connsiteY5" fmla="*/ 5179590 h 5640567"/>
              <a:gd name="connsiteX6" fmla="*/ 3743743 w 4888493"/>
              <a:gd name="connsiteY6" fmla="*/ 5230313 h 5640567"/>
              <a:gd name="connsiteX7" fmla="*/ 3985664 w 4888493"/>
              <a:gd name="connsiteY7" fmla="*/ 5639110 h 5640567"/>
              <a:gd name="connsiteX8" fmla="*/ 3160721 w 4888493"/>
              <a:gd name="connsiteY8" fmla="*/ 5342119 h 5640567"/>
              <a:gd name="connsiteX9" fmla="*/ 2611563 w 4888493"/>
              <a:gd name="connsiteY9" fmla="*/ 5334732 h 5640567"/>
              <a:gd name="connsiteX10" fmla="*/ 1770683 w 4888493"/>
              <a:gd name="connsiteY10" fmla="*/ 5287984 h 5640567"/>
              <a:gd name="connsiteX11" fmla="*/ 816119 w 4888493"/>
              <a:gd name="connsiteY11" fmla="*/ 5036636 h 5640567"/>
              <a:gd name="connsiteX12" fmla="*/ 117446 w 4888493"/>
              <a:gd name="connsiteY12" fmla="*/ 3806892 h 5640567"/>
              <a:gd name="connsiteX13" fmla="*/ 1881 w 4888493"/>
              <a:gd name="connsiteY13" fmla="*/ 1811944 h 5640567"/>
              <a:gd name="connsiteX14" fmla="*/ 312225 w 4888493"/>
              <a:gd name="connsiteY14" fmla="*/ 535208 h 5640567"/>
              <a:gd name="connsiteX15" fmla="*/ 1687201 w 4888493"/>
              <a:gd name="connsiteY15" fmla="*/ 27023 h 5640567"/>
              <a:gd name="connsiteX0" fmla="*/ 1687201 w 4888493"/>
              <a:gd name="connsiteY0" fmla="*/ 27023 h 5634541"/>
              <a:gd name="connsiteX1" fmla="*/ 3319363 w 4888493"/>
              <a:gd name="connsiteY1" fmla="*/ 148455 h 5634541"/>
              <a:gd name="connsiteX2" fmla="*/ 4537051 w 4888493"/>
              <a:gd name="connsiteY2" fmla="*/ 812768 h 5634541"/>
              <a:gd name="connsiteX3" fmla="*/ 4808824 w 4888493"/>
              <a:gd name="connsiteY3" fmla="*/ 1688176 h 5634541"/>
              <a:gd name="connsiteX4" fmla="*/ 4731757 w 4888493"/>
              <a:gd name="connsiteY4" fmla="*/ 4129957 h 5634541"/>
              <a:gd name="connsiteX5" fmla="*/ 3846590 w 4888493"/>
              <a:gd name="connsiteY5" fmla="*/ 5179590 h 5634541"/>
              <a:gd name="connsiteX6" fmla="*/ 3743743 w 4888493"/>
              <a:gd name="connsiteY6" fmla="*/ 5230313 h 5634541"/>
              <a:gd name="connsiteX7" fmla="*/ 4050809 w 4888493"/>
              <a:gd name="connsiteY7" fmla="*/ 5633034 h 5634541"/>
              <a:gd name="connsiteX8" fmla="*/ 3160721 w 4888493"/>
              <a:gd name="connsiteY8" fmla="*/ 5342119 h 5634541"/>
              <a:gd name="connsiteX9" fmla="*/ 2611563 w 4888493"/>
              <a:gd name="connsiteY9" fmla="*/ 5334732 h 5634541"/>
              <a:gd name="connsiteX10" fmla="*/ 1770683 w 4888493"/>
              <a:gd name="connsiteY10" fmla="*/ 5287984 h 5634541"/>
              <a:gd name="connsiteX11" fmla="*/ 816119 w 4888493"/>
              <a:gd name="connsiteY11" fmla="*/ 5036636 h 5634541"/>
              <a:gd name="connsiteX12" fmla="*/ 117446 w 4888493"/>
              <a:gd name="connsiteY12" fmla="*/ 3806892 h 5634541"/>
              <a:gd name="connsiteX13" fmla="*/ 1881 w 4888493"/>
              <a:gd name="connsiteY13" fmla="*/ 1811944 h 5634541"/>
              <a:gd name="connsiteX14" fmla="*/ 312225 w 4888493"/>
              <a:gd name="connsiteY14" fmla="*/ 535208 h 5634541"/>
              <a:gd name="connsiteX15" fmla="*/ 1687201 w 4888493"/>
              <a:gd name="connsiteY15" fmla="*/ 27023 h 5634541"/>
              <a:gd name="connsiteX0" fmla="*/ 1687201 w 4888493"/>
              <a:gd name="connsiteY0" fmla="*/ 27023 h 5637830"/>
              <a:gd name="connsiteX1" fmla="*/ 3319363 w 4888493"/>
              <a:gd name="connsiteY1" fmla="*/ 148455 h 5637830"/>
              <a:gd name="connsiteX2" fmla="*/ 4537051 w 4888493"/>
              <a:gd name="connsiteY2" fmla="*/ 812768 h 5637830"/>
              <a:gd name="connsiteX3" fmla="*/ 4808824 w 4888493"/>
              <a:gd name="connsiteY3" fmla="*/ 1688176 h 5637830"/>
              <a:gd name="connsiteX4" fmla="*/ 4731757 w 4888493"/>
              <a:gd name="connsiteY4" fmla="*/ 4129957 h 5637830"/>
              <a:gd name="connsiteX5" fmla="*/ 3846590 w 4888493"/>
              <a:gd name="connsiteY5" fmla="*/ 5179590 h 5637830"/>
              <a:gd name="connsiteX6" fmla="*/ 3743743 w 4888493"/>
              <a:gd name="connsiteY6" fmla="*/ 5230313 h 5637830"/>
              <a:gd name="connsiteX7" fmla="*/ 4050809 w 4888493"/>
              <a:gd name="connsiteY7" fmla="*/ 5633034 h 5637830"/>
              <a:gd name="connsiteX8" fmla="*/ 3160721 w 4888493"/>
              <a:gd name="connsiteY8" fmla="*/ 5342119 h 5637830"/>
              <a:gd name="connsiteX9" fmla="*/ 2611563 w 4888493"/>
              <a:gd name="connsiteY9" fmla="*/ 5334732 h 5637830"/>
              <a:gd name="connsiteX10" fmla="*/ 1770683 w 4888493"/>
              <a:gd name="connsiteY10" fmla="*/ 5287984 h 5637830"/>
              <a:gd name="connsiteX11" fmla="*/ 816119 w 4888493"/>
              <a:gd name="connsiteY11" fmla="*/ 5036636 h 5637830"/>
              <a:gd name="connsiteX12" fmla="*/ 117446 w 4888493"/>
              <a:gd name="connsiteY12" fmla="*/ 3806892 h 5637830"/>
              <a:gd name="connsiteX13" fmla="*/ 1881 w 4888493"/>
              <a:gd name="connsiteY13" fmla="*/ 1811944 h 5637830"/>
              <a:gd name="connsiteX14" fmla="*/ 312225 w 4888493"/>
              <a:gd name="connsiteY14" fmla="*/ 535208 h 5637830"/>
              <a:gd name="connsiteX15" fmla="*/ 1687201 w 4888493"/>
              <a:gd name="connsiteY15" fmla="*/ 27023 h 5637830"/>
              <a:gd name="connsiteX0" fmla="*/ 1687201 w 4884296"/>
              <a:gd name="connsiteY0" fmla="*/ 27023 h 5637830"/>
              <a:gd name="connsiteX1" fmla="*/ 3319363 w 4884296"/>
              <a:gd name="connsiteY1" fmla="*/ 148455 h 5637830"/>
              <a:gd name="connsiteX2" fmla="*/ 4537051 w 4884296"/>
              <a:gd name="connsiteY2" fmla="*/ 812768 h 5637830"/>
              <a:gd name="connsiteX3" fmla="*/ 4808824 w 4884296"/>
              <a:gd name="connsiteY3" fmla="*/ 1688176 h 5637830"/>
              <a:gd name="connsiteX4" fmla="*/ 4731757 w 4884296"/>
              <a:gd name="connsiteY4" fmla="*/ 4129957 h 5637830"/>
              <a:gd name="connsiteX5" fmla="*/ 3938879 w 4884296"/>
              <a:gd name="connsiteY5" fmla="*/ 5161363 h 5637830"/>
              <a:gd name="connsiteX6" fmla="*/ 3743743 w 4884296"/>
              <a:gd name="connsiteY6" fmla="*/ 5230313 h 5637830"/>
              <a:gd name="connsiteX7" fmla="*/ 4050809 w 4884296"/>
              <a:gd name="connsiteY7" fmla="*/ 5633034 h 5637830"/>
              <a:gd name="connsiteX8" fmla="*/ 3160721 w 4884296"/>
              <a:gd name="connsiteY8" fmla="*/ 5342119 h 5637830"/>
              <a:gd name="connsiteX9" fmla="*/ 2611563 w 4884296"/>
              <a:gd name="connsiteY9" fmla="*/ 5334732 h 5637830"/>
              <a:gd name="connsiteX10" fmla="*/ 1770683 w 4884296"/>
              <a:gd name="connsiteY10" fmla="*/ 5287984 h 5637830"/>
              <a:gd name="connsiteX11" fmla="*/ 816119 w 4884296"/>
              <a:gd name="connsiteY11" fmla="*/ 5036636 h 5637830"/>
              <a:gd name="connsiteX12" fmla="*/ 117446 w 4884296"/>
              <a:gd name="connsiteY12" fmla="*/ 3806892 h 5637830"/>
              <a:gd name="connsiteX13" fmla="*/ 1881 w 4884296"/>
              <a:gd name="connsiteY13" fmla="*/ 1811944 h 5637830"/>
              <a:gd name="connsiteX14" fmla="*/ 312225 w 4884296"/>
              <a:gd name="connsiteY14" fmla="*/ 535208 h 5637830"/>
              <a:gd name="connsiteX15" fmla="*/ 1687201 w 4884296"/>
              <a:gd name="connsiteY15" fmla="*/ 27023 h 5637830"/>
              <a:gd name="connsiteX0" fmla="*/ 1687201 w 4884296"/>
              <a:gd name="connsiteY0" fmla="*/ 27023 h 5634848"/>
              <a:gd name="connsiteX1" fmla="*/ 3319363 w 4884296"/>
              <a:gd name="connsiteY1" fmla="*/ 148455 h 5634848"/>
              <a:gd name="connsiteX2" fmla="*/ 4537051 w 4884296"/>
              <a:gd name="connsiteY2" fmla="*/ 812768 h 5634848"/>
              <a:gd name="connsiteX3" fmla="*/ 4808824 w 4884296"/>
              <a:gd name="connsiteY3" fmla="*/ 1688176 h 5634848"/>
              <a:gd name="connsiteX4" fmla="*/ 4731757 w 4884296"/>
              <a:gd name="connsiteY4" fmla="*/ 4129957 h 5634848"/>
              <a:gd name="connsiteX5" fmla="*/ 3938879 w 4884296"/>
              <a:gd name="connsiteY5" fmla="*/ 5161363 h 5634848"/>
              <a:gd name="connsiteX6" fmla="*/ 3803459 w 4884296"/>
              <a:gd name="connsiteY6" fmla="*/ 5218161 h 5634848"/>
              <a:gd name="connsiteX7" fmla="*/ 4050809 w 4884296"/>
              <a:gd name="connsiteY7" fmla="*/ 5633034 h 5634848"/>
              <a:gd name="connsiteX8" fmla="*/ 3160721 w 4884296"/>
              <a:gd name="connsiteY8" fmla="*/ 5342119 h 5634848"/>
              <a:gd name="connsiteX9" fmla="*/ 2611563 w 4884296"/>
              <a:gd name="connsiteY9" fmla="*/ 5334732 h 5634848"/>
              <a:gd name="connsiteX10" fmla="*/ 1770683 w 4884296"/>
              <a:gd name="connsiteY10" fmla="*/ 5287984 h 5634848"/>
              <a:gd name="connsiteX11" fmla="*/ 816119 w 4884296"/>
              <a:gd name="connsiteY11" fmla="*/ 5036636 h 5634848"/>
              <a:gd name="connsiteX12" fmla="*/ 117446 w 4884296"/>
              <a:gd name="connsiteY12" fmla="*/ 3806892 h 5634848"/>
              <a:gd name="connsiteX13" fmla="*/ 1881 w 4884296"/>
              <a:gd name="connsiteY13" fmla="*/ 1811944 h 5634848"/>
              <a:gd name="connsiteX14" fmla="*/ 312225 w 4884296"/>
              <a:gd name="connsiteY14" fmla="*/ 535208 h 5634848"/>
              <a:gd name="connsiteX15" fmla="*/ 1687201 w 4884296"/>
              <a:gd name="connsiteY15" fmla="*/ 27023 h 5634848"/>
              <a:gd name="connsiteX0" fmla="*/ 1687201 w 4884296"/>
              <a:gd name="connsiteY0" fmla="*/ 27023 h 5635010"/>
              <a:gd name="connsiteX1" fmla="*/ 3319363 w 4884296"/>
              <a:gd name="connsiteY1" fmla="*/ 148455 h 5635010"/>
              <a:gd name="connsiteX2" fmla="*/ 4537051 w 4884296"/>
              <a:gd name="connsiteY2" fmla="*/ 812768 h 5635010"/>
              <a:gd name="connsiteX3" fmla="*/ 4808824 w 4884296"/>
              <a:gd name="connsiteY3" fmla="*/ 1688176 h 5635010"/>
              <a:gd name="connsiteX4" fmla="*/ 4731757 w 4884296"/>
              <a:gd name="connsiteY4" fmla="*/ 4129957 h 5635010"/>
              <a:gd name="connsiteX5" fmla="*/ 3938879 w 4884296"/>
              <a:gd name="connsiteY5" fmla="*/ 5161363 h 5635010"/>
              <a:gd name="connsiteX6" fmla="*/ 3803459 w 4884296"/>
              <a:gd name="connsiteY6" fmla="*/ 5218161 h 5635010"/>
              <a:gd name="connsiteX7" fmla="*/ 4050809 w 4884296"/>
              <a:gd name="connsiteY7" fmla="*/ 5633034 h 5635010"/>
              <a:gd name="connsiteX8" fmla="*/ 3160721 w 4884296"/>
              <a:gd name="connsiteY8" fmla="*/ 5342119 h 5635010"/>
              <a:gd name="connsiteX9" fmla="*/ 2611563 w 4884296"/>
              <a:gd name="connsiteY9" fmla="*/ 5334732 h 5635010"/>
              <a:gd name="connsiteX10" fmla="*/ 1770683 w 4884296"/>
              <a:gd name="connsiteY10" fmla="*/ 5287984 h 5635010"/>
              <a:gd name="connsiteX11" fmla="*/ 816119 w 4884296"/>
              <a:gd name="connsiteY11" fmla="*/ 5036636 h 5635010"/>
              <a:gd name="connsiteX12" fmla="*/ 117446 w 4884296"/>
              <a:gd name="connsiteY12" fmla="*/ 3806892 h 5635010"/>
              <a:gd name="connsiteX13" fmla="*/ 1881 w 4884296"/>
              <a:gd name="connsiteY13" fmla="*/ 1811944 h 5635010"/>
              <a:gd name="connsiteX14" fmla="*/ 312225 w 4884296"/>
              <a:gd name="connsiteY14" fmla="*/ 535208 h 5635010"/>
              <a:gd name="connsiteX15" fmla="*/ 1687201 w 4884296"/>
              <a:gd name="connsiteY15" fmla="*/ 27023 h 5635010"/>
              <a:gd name="connsiteX0" fmla="*/ 1687201 w 4884296"/>
              <a:gd name="connsiteY0" fmla="*/ 27023 h 5590501"/>
              <a:gd name="connsiteX1" fmla="*/ 3319363 w 4884296"/>
              <a:gd name="connsiteY1" fmla="*/ 148455 h 5590501"/>
              <a:gd name="connsiteX2" fmla="*/ 4537051 w 4884296"/>
              <a:gd name="connsiteY2" fmla="*/ 812768 h 5590501"/>
              <a:gd name="connsiteX3" fmla="*/ 4808824 w 4884296"/>
              <a:gd name="connsiteY3" fmla="*/ 1688176 h 5590501"/>
              <a:gd name="connsiteX4" fmla="*/ 4731757 w 4884296"/>
              <a:gd name="connsiteY4" fmla="*/ 4129957 h 5590501"/>
              <a:gd name="connsiteX5" fmla="*/ 3938879 w 4884296"/>
              <a:gd name="connsiteY5" fmla="*/ 5161363 h 5590501"/>
              <a:gd name="connsiteX6" fmla="*/ 3803459 w 4884296"/>
              <a:gd name="connsiteY6" fmla="*/ 5218161 h 5590501"/>
              <a:gd name="connsiteX7" fmla="*/ 4131504 w 4884296"/>
              <a:gd name="connsiteY7" fmla="*/ 5587878 h 5590501"/>
              <a:gd name="connsiteX8" fmla="*/ 3160721 w 4884296"/>
              <a:gd name="connsiteY8" fmla="*/ 5342119 h 5590501"/>
              <a:gd name="connsiteX9" fmla="*/ 2611563 w 4884296"/>
              <a:gd name="connsiteY9" fmla="*/ 5334732 h 5590501"/>
              <a:gd name="connsiteX10" fmla="*/ 1770683 w 4884296"/>
              <a:gd name="connsiteY10" fmla="*/ 5287984 h 5590501"/>
              <a:gd name="connsiteX11" fmla="*/ 816119 w 4884296"/>
              <a:gd name="connsiteY11" fmla="*/ 5036636 h 5590501"/>
              <a:gd name="connsiteX12" fmla="*/ 117446 w 4884296"/>
              <a:gd name="connsiteY12" fmla="*/ 3806892 h 5590501"/>
              <a:gd name="connsiteX13" fmla="*/ 1881 w 4884296"/>
              <a:gd name="connsiteY13" fmla="*/ 1811944 h 5590501"/>
              <a:gd name="connsiteX14" fmla="*/ 312225 w 4884296"/>
              <a:gd name="connsiteY14" fmla="*/ 535208 h 5590501"/>
              <a:gd name="connsiteX15" fmla="*/ 1687201 w 4884296"/>
              <a:gd name="connsiteY15" fmla="*/ 27023 h 5590501"/>
              <a:gd name="connsiteX0" fmla="*/ 1687201 w 4884296"/>
              <a:gd name="connsiteY0" fmla="*/ 27023 h 5606059"/>
              <a:gd name="connsiteX1" fmla="*/ 3319363 w 4884296"/>
              <a:gd name="connsiteY1" fmla="*/ 148455 h 5606059"/>
              <a:gd name="connsiteX2" fmla="*/ 4537051 w 4884296"/>
              <a:gd name="connsiteY2" fmla="*/ 812768 h 5606059"/>
              <a:gd name="connsiteX3" fmla="*/ 4808824 w 4884296"/>
              <a:gd name="connsiteY3" fmla="*/ 1688176 h 5606059"/>
              <a:gd name="connsiteX4" fmla="*/ 4731757 w 4884296"/>
              <a:gd name="connsiteY4" fmla="*/ 4129957 h 5606059"/>
              <a:gd name="connsiteX5" fmla="*/ 3938879 w 4884296"/>
              <a:gd name="connsiteY5" fmla="*/ 5161363 h 5606059"/>
              <a:gd name="connsiteX6" fmla="*/ 3803459 w 4884296"/>
              <a:gd name="connsiteY6" fmla="*/ 5218161 h 5606059"/>
              <a:gd name="connsiteX7" fmla="*/ 4131504 w 4884296"/>
              <a:gd name="connsiteY7" fmla="*/ 5587878 h 5606059"/>
              <a:gd name="connsiteX8" fmla="*/ 3160721 w 4884296"/>
              <a:gd name="connsiteY8" fmla="*/ 5342119 h 5606059"/>
              <a:gd name="connsiteX9" fmla="*/ 2611563 w 4884296"/>
              <a:gd name="connsiteY9" fmla="*/ 5334732 h 5606059"/>
              <a:gd name="connsiteX10" fmla="*/ 1770683 w 4884296"/>
              <a:gd name="connsiteY10" fmla="*/ 5287984 h 5606059"/>
              <a:gd name="connsiteX11" fmla="*/ 816119 w 4884296"/>
              <a:gd name="connsiteY11" fmla="*/ 5036636 h 5606059"/>
              <a:gd name="connsiteX12" fmla="*/ 117446 w 4884296"/>
              <a:gd name="connsiteY12" fmla="*/ 3806892 h 5606059"/>
              <a:gd name="connsiteX13" fmla="*/ 1881 w 4884296"/>
              <a:gd name="connsiteY13" fmla="*/ 1811944 h 5606059"/>
              <a:gd name="connsiteX14" fmla="*/ 312225 w 4884296"/>
              <a:gd name="connsiteY14" fmla="*/ 535208 h 5606059"/>
              <a:gd name="connsiteX15" fmla="*/ 1687201 w 4884296"/>
              <a:gd name="connsiteY15" fmla="*/ 27023 h 5606059"/>
              <a:gd name="connsiteX0" fmla="*/ 1687201 w 4884296"/>
              <a:gd name="connsiteY0" fmla="*/ 27023 h 5606059"/>
              <a:gd name="connsiteX1" fmla="*/ 3319363 w 4884296"/>
              <a:gd name="connsiteY1" fmla="*/ 148455 h 5606059"/>
              <a:gd name="connsiteX2" fmla="*/ 4537051 w 4884296"/>
              <a:gd name="connsiteY2" fmla="*/ 812768 h 5606059"/>
              <a:gd name="connsiteX3" fmla="*/ 4808824 w 4884296"/>
              <a:gd name="connsiteY3" fmla="*/ 1688176 h 5606059"/>
              <a:gd name="connsiteX4" fmla="*/ 4731757 w 4884296"/>
              <a:gd name="connsiteY4" fmla="*/ 4129957 h 5606059"/>
              <a:gd name="connsiteX5" fmla="*/ 3938879 w 4884296"/>
              <a:gd name="connsiteY5" fmla="*/ 5161363 h 5606059"/>
              <a:gd name="connsiteX6" fmla="*/ 3803459 w 4884296"/>
              <a:gd name="connsiteY6" fmla="*/ 5218161 h 5606059"/>
              <a:gd name="connsiteX7" fmla="*/ 4131504 w 4884296"/>
              <a:gd name="connsiteY7" fmla="*/ 5587878 h 5606059"/>
              <a:gd name="connsiteX8" fmla="*/ 3160721 w 4884296"/>
              <a:gd name="connsiteY8" fmla="*/ 5342119 h 5606059"/>
              <a:gd name="connsiteX9" fmla="*/ 2611563 w 4884296"/>
              <a:gd name="connsiteY9" fmla="*/ 5334732 h 5606059"/>
              <a:gd name="connsiteX10" fmla="*/ 1770683 w 4884296"/>
              <a:gd name="connsiteY10" fmla="*/ 5287984 h 5606059"/>
              <a:gd name="connsiteX11" fmla="*/ 816119 w 4884296"/>
              <a:gd name="connsiteY11" fmla="*/ 5036636 h 5606059"/>
              <a:gd name="connsiteX12" fmla="*/ 117446 w 4884296"/>
              <a:gd name="connsiteY12" fmla="*/ 3806892 h 5606059"/>
              <a:gd name="connsiteX13" fmla="*/ 1881 w 4884296"/>
              <a:gd name="connsiteY13" fmla="*/ 1811944 h 5606059"/>
              <a:gd name="connsiteX14" fmla="*/ 312225 w 4884296"/>
              <a:gd name="connsiteY14" fmla="*/ 535208 h 5606059"/>
              <a:gd name="connsiteX15" fmla="*/ 1687201 w 4884296"/>
              <a:gd name="connsiteY15" fmla="*/ 27023 h 5606059"/>
              <a:gd name="connsiteX0" fmla="*/ 1687201 w 4884296"/>
              <a:gd name="connsiteY0" fmla="*/ 27023 h 5606059"/>
              <a:gd name="connsiteX1" fmla="*/ 3319363 w 4884296"/>
              <a:gd name="connsiteY1" fmla="*/ 148455 h 5606059"/>
              <a:gd name="connsiteX2" fmla="*/ 4537051 w 4884296"/>
              <a:gd name="connsiteY2" fmla="*/ 812768 h 5606059"/>
              <a:gd name="connsiteX3" fmla="*/ 4808824 w 4884296"/>
              <a:gd name="connsiteY3" fmla="*/ 1688176 h 5606059"/>
              <a:gd name="connsiteX4" fmla="*/ 4731757 w 4884296"/>
              <a:gd name="connsiteY4" fmla="*/ 4129957 h 5606059"/>
              <a:gd name="connsiteX5" fmla="*/ 3938879 w 4884296"/>
              <a:gd name="connsiteY5" fmla="*/ 5161363 h 5606059"/>
              <a:gd name="connsiteX6" fmla="*/ 3803459 w 4884296"/>
              <a:gd name="connsiteY6" fmla="*/ 5218161 h 5606059"/>
              <a:gd name="connsiteX7" fmla="*/ 4131504 w 4884296"/>
              <a:gd name="connsiteY7" fmla="*/ 5587878 h 5606059"/>
              <a:gd name="connsiteX8" fmla="*/ 3160721 w 4884296"/>
              <a:gd name="connsiteY8" fmla="*/ 5342119 h 5606059"/>
              <a:gd name="connsiteX9" fmla="*/ 2611563 w 4884296"/>
              <a:gd name="connsiteY9" fmla="*/ 5334732 h 5606059"/>
              <a:gd name="connsiteX10" fmla="*/ 1770683 w 4884296"/>
              <a:gd name="connsiteY10" fmla="*/ 5287984 h 5606059"/>
              <a:gd name="connsiteX11" fmla="*/ 816119 w 4884296"/>
              <a:gd name="connsiteY11" fmla="*/ 5036636 h 5606059"/>
              <a:gd name="connsiteX12" fmla="*/ 117446 w 4884296"/>
              <a:gd name="connsiteY12" fmla="*/ 3806892 h 5606059"/>
              <a:gd name="connsiteX13" fmla="*/ 1881 w 4884296"/>
              <a:gd name="connsiteY13" fmla="*/ 1811944 h 5606059"/>
              <a:gd name="connsiteX14" fmla="*/ 312225 w 4884296"/>
              <a:gd name="connsiteY14" fmla="*/ 535208 h 5606059"/>
              <a:gd name="connsiteX15" fmla="*/ 1687201 w 4884296"/>
              <a:gd name="connsiteY15" fmla="*/ 27023 h 5606059"/>
              <a:gd name="connsiteX0" fmla="*/ 1687201 w 4884296"/>
              <a:gd name="connsiteY0" fmla="*/ 27023 h 5571761"/>
              <a:gd name="connsiteX1" fmla="*/ 3319363 w 4884296"/>
              <a:gd name="connsiteY1" fmla="*/ 148455 h 5571761"/>
              <a:gd name="connsiteX2" fmla="*/ 4537051 w 4884296"/>
              <a:gd name="connsiteY2" fmla="*/ 812768 h 5571761"/>
              <a:gd name="connsiteX3" fmla="*/ 4808824 w 4884296"/>
              <a:gd name="connsiteY3" fmla="*/ 1688176 h 5571761"/>
              <a:gd name="connsiteX4" fmla="*/ 4731757 w 4884296"/>
              <a:gd name="connsiteY4" fmla="*/ 4129957 h 5571761"/>
              <a:gd name="connsiteX5" fmla="*/ 3938879 w 4884296"/>
              <a:gd name="connsiteY5" fmla="*/ 5161363 h 5571761"/>
              <a:gd name="connsiteX6" fmla="*/ 3803459 w 4884296"/>
              <a:gd name="connsiteY6" fmla="*/ 5218161 h 5571761"/>
              <a:gd name="connsiteX7" fmla="*/ 4252545 w 4884296"/>
              <a:gd name="connsiteY7" fmla="*/ 5550248 h 5571761"/>
              <a:gd name="connsiteX8" fmla="*/ 3160721 w 4884296"/>
              <a:gd name="connsiteY8" fmla="*/ 5342119 h 5571761"/>
              <a:gd name="connsiteX9" fmla="*/ 2611563 w 4884296"/>
              <a:gd name="connsiteY9" fmla="*/ 5334732 h 5571761"/>
              <a:gd name="connsiteX10" fmla="*/ 1770683 w 4884296"/>
              <a:gd name="connsiteY10" fmla="*/ 5287984 h 5571761"/>
              <a:gd name="connsiteX11" fmla="*/ 816119 w 4884296"/>
              <a:gd name="connsiteY11" fmla="*/ 5036636 h 5571761"/>
              <a:gd name="connsiteX12" fmla="*/ 117446 w 4884296"/>
              <a:gd name="connsiteY12" fmla="*/ 3806892 h 5571761"/>
              <a:gd name="connsiteX13" fmla="*/ 1881 w 4884296"/>
              <a:gd name="connsiteY13" fmla="*/ 1811944 h 5571761"/>
              <a:gd name="connsiteX14" fmla="*/ 312225 w 4884296"/>
              <a:gd name="connsiteY14" fmla="*/ 535208 h 5571761"/>
              <a:gd name="connsiteX15" fmla="*/ 1687201 w 4884296"/>
              <a:gd name="connsiteY15" fmla="*/ 27023 h 5571761"/>
              <a:gd name="connsiteX0" fmla="*/ 1687201 w 4878879"/>
              <a:gd name="connsiteY0" fmla="*/ 27023 h 5571761"/>
              <a:gd name="connsiteX1" fmla="*/ 3319363 w 4878879"/>
              <a:gd name="connsiteY1" fmla="*/ 148455 h 5571761"/>
              <a:gd name="connsiteX2" fmla="*/ 4537051 w 4878879"/>
              <a:gd name="connsiteY2" fmla="*/ 812768 h 5571761"/>
              <a:gd name="connsiteX3" fmla="*/ 4808824 w 4878879"/>
              <a:gd name="connsiteY3" fmla="*/ 1688176 h 5571761"/>
              <a:gd name="connsiteX4" fmla="*/ 4731757 w 4878879"/>
              <a:gd name="connsiteY4" fmla="*/ 4129957 h 5571761"/>
              <a:gd name="connsiteX5" fmla="*/ 4066645 w 4878879"/>
              <a:gd name="connsiteY5" fmla="*/ 5086104 h 5571761"/>
              <a:gd name="connsiteX6" fmla="*/ 3803459 w 4878879"/>
              <a:gd name="connsiteY6" fmla="*/ 5218161 h 5571761"/>
              <a:gd name="connsiteX7" fmla="*/ 4252545 w 4878879"/>
              <a:gd name="connsiteY7" fmla="*/ 5550248 h 5571761"/>
              <a:gd name="connsiteX8" fmla="*/ 3160721 w 4878879"/>
              <a:gd name="connsiteY8" fmla="*/ 5342119 h 5571761"/>
              <a:gd name="connsiteX9" fmla="*/ 2611563 w 4878879"/>
              <a:gd name="connsiteY9" fmla="*/ 5334732 h 5571761"/>
              <a:gd name="connsiteX10" fmla="*/ 1770683 w 4878879"/>
              <a:gd name="connsiteY10" fmla="*/ 5287984 h 5571761"/>
              <a:gd name="connsiteX11" fmla="*/ 816119 w 4878879"/>
              <a:gd name="connsiteY11" fmla="*/ 5036636 h 5571761"/>
              <a:gd name="connsiteX12" fmla="*/ 117446 w 4878879"/>
              <a:gd name="connsiteY12" fmla="*/ 3806892 h 5571761"/>
              <a:gd name="connsiteX13" fmla="*/ 1881 w 4878879"/>
              <a:gd name="connsiteY13" fmla="*/ 1811944 h 5571761"/>
              <a:gd name="connsiteX14" fmla="*/ 312225 w 4878879"/>
              <a:gd name="connsiteY14" fmla="*/ 535208 h 5571761"/>
              <a:gd name="connsiteX15" fmla="*/ 1687201 w 4878879"/>
              <a:gd name="connsiteY15" fmla="*/ 27023 h 5571761"/>
              <a:gd name="connsiteX0" fmla="*/ 1687201 w 4878879"/>
              <a:gd name="connsiteY0" fmla="*/ 27023 h 5555643"/>
              <a:gd name="connsiteX1" fmla="*/ 3319363 w 4878879"/>
              <a:gd name="connsiteY1" fmla="*/ 148455 h 5555643"/>
              <a:gd name="connsiteX2" fmla="*/ 4537051 w 4878879"/>
              <a:gd name="connsiteY2" fmla="*/ 812768 h 5555643"/>
              <a:gd name="connsiteX3" fmla="*/ 4808824 w 4878879"/>
              <a:gd name="connsiteY3" fmla="*/ 1688176 h 5555643"/>
              <a:gd name="connsiteX4" fmla="*/ 4731757 w 4878879"/>
              <a:gd name="connsiteY4" fmla="*/ 4129957 h 5555643"/>
              <a:gd name="connsiteX5" fmla="*/ 4066645 w 4878879"/>
              <a:gd name="connsiteY5" fmla="*/ 5086104 h 5555643"/>
              <a:gd name="connsiteX6" fmla="*/ 3884153 w 4878879"/>
              <a:gd name="connsiteY6" fmla="*/ 5173005 h 5555643"/>
              <a:gd name="connsiteX7" fmla="*/ 4252545 w 4878879"/>
              <a:gd name="connsiteY7" fmla="*/ 5550248 h 5555643"/>
              <a:gd name="connsiteX8" fmla="*/ 3160721 w 4878879"/>
              <a:gd name="connsiteY8" fmla="*/ 5342119 h 5555643"/>
              <a:gd name="connsiteX9" fmla="*/ 2611563 w 4878879"/>
              <a:gd name="connsiteY9" fmla="*/ 5334732 h 5555643"/>
              <a:gd name="connsiteX10" fmla="*/ 1770683 w 4878879"/>
              <a:gd name="connsiteY10" fmla="*/ 5287984 h 5555643"/>
              <a:gd name="connsiteX11" fmla="*/ 816119 w 4878879"/>
              <a:gd name="connsiteY11" fmla="*/ 5036636 h 5555643"/>
              <a:gd name="connsiteX12" fmla="*/ 117446 w 4878879"/>
              <a:gd name="connsiteY12" fmla="*/ 3806892 h 5555643"/>
              <a:gd name="connsiteX13" fmla="*/ 1881 w 4878879"/>
              <a:gd name="connsiteY13" fmla="*/ 1811944 h 5555643"/>
              <a:gd name="connsiteX14" fmla="*/ 312225 w 4878879"/>
              <a:gd name="connsiteY14" fmla="*/ 535208 h 5555643"/>
              <a:gd name="connsiteX15" fmla="*/ 1687201 w 4878879"/>
              <a:gd name="connsiteY15" fmla="*/ 27023 h 5555643"/>
              <a:gd name="connsiteX0" fmla="*/ 1687201 w 4878879"/>
              <a:gd name="connsiteY0" fmla="*/ 27023 h 5555643"/>
              <a:gd name="connsiteX1" fmla="*/ 3319363 w 4878879"/>
              <a:gd name="connsiteY1" fmla="*/ 148455 h 5555643"/>
              <a:gd name="connsiteX2" fmla="*/ 4537051 w 4878879"/>
              <a:gd name="connsiteY2" fmla="*/ 812768 h 5555643"/>
              <a:gd name="connsiteX3" fmla="*/ 4808824 w 4878879"/>
              <a:gd name="connsiteY3" fmla="*/ 1688176 h 5555643"/>
              <a:gd name="connsiteX4" fmla="*/ 4731757 w 4878879"/>
              <a:gd name="connsiteY4" fmla="*/ 4129957 h 5555643"/>
              <a:gd name="connsiteX5" fmla="*/ 4066645 w 4878879"/>
              <a:gd name="connsiteY5" fmla="*/ 5086104 h 5555643"/>
              <a:gd name="connsiteX6" fmla="*/ 3884153 w 4878879"/>
              <a:gd name="connsiteY6" fmla="*/ 5173005 h 5555643"/>
              <a:gd name="connsiteX7" fmla="*/ 4252545 w 4878879"/>
              <a:gd name="connsiteY7" fmla="*/ 5550248 h 5555643"/>
              <a:gd name="connsiteX8" fmla="*/ 3261589 w 4878879"/>
              <a:gd name="connsiteY8" fmla="*/ 5342119 h 5555643"/>
              <a:gd name="connsiteX9" fmla="*/ 2611563 w 4878879"/>
              <a:gd name="connsiteY9" fmla="*/ 5334732 h 5555643"/>
              <a:gd name="connsiteX10" fmla="*/ 1770683 w 4878879"/>
              <a:gd name="connsiteY10" fmla="*/ 5287984 h 5555643"/>
              <a:gd name="connsiteX11" fmla="*/ 816119 w 4878879"/>
              <a:gd name="connsiteY11" fmla="*/ 5036636 h 5555643"/>
              <a:gd name="connsiteX12" fmla="*/ 117446 w 4878879"/>
              <a:gd name="connsiteY12" fmla="*/ 3806892 h 5555643"/>
              <a:gd name="connsiteX13" fmla="*/ 1881 w 4878879"/>
              <a:gd name="connsiteY13" fmla="*/ 1811944 h 5555643"/>
              <a:gd name="connsiteX14" fmla="*/ 312225 w 4878879"/>
              <a:gd name="connsiteY14" fmla="*/ 535208 h 5555643"/>
              <a:gd name="connsiteX15" fmla="*/ 1687201 w 4878879"/>
              <a:gd name="connsiteY15" fmla="*/ 27023 h 5555643"/>
              <a:gd name="connsiteX0" fmla="*/ 1687201 w 4878879"/>
              <a:gd name="connsiteY0" fmla="*/ 27023 h 5562662"/>
              <a:gd name="connsiteX1" fmla="*/ 3319363 w 4878879"/>
              <a:gd name="connsiteY1" fmla="*/ 148455 h 5562662"/>
              <a:gd name="connsiteX2" fmla="*/ 4537051 w 4878879"/>
              <a:gd name="connsiteY2" fmla="*/ 812768 h 5562662"/>
              <a:gd name="connsiteX3" fmla="*/ 4808824 w 4878879"/>
              <a:gd name="connsiteY3" fmla="*/ 1688176 h 5562662"/>
              <a:gd name="connsiteX4" fmla="*/ 4731757 w 4878879"/>
              <a:gd name="connsiteY4" fmla="*/ 4129957 h 5562662"/>
              <a:gd name="connsiteX5" fmla="*/ 4066645 w 4878879"/>
              <a:gd name="connsiteY5" fmla="*/ 5086104 h 5562662"/>
              <a:gd name="connsiteX6" fmla="*/ 3884153 w 4878879"/>
              <a:gd name="connsiteY6" fmla="*/ 5173005 h 5562662"/>
              <a:gd name="connsiteX7" fmla="*/ 4252545 w 4878879"/>
              <a:gd name="connsiteY7" fmla="*/ 5550248 h 5562662"/>
              <a:gd name="connsiteX8" fmla="*/ 3261589 w 4878879"/>
              <a:gd name="connsiteY8" fmla="*/ 5342119 h 5562662"/>
              <a:gd name="connsiteX9" fmla="*/ 2611563 w 4878879"/>
              <a:gd name="connsiteY9" fmla="*/ 5334732 h 5562662"/>
              <a:gd name="connsiteX10" fmla="*/ 1770683 w 4878879"/>
              <a:gd name="connsiteY10" fmla="*/ 5287984 h 5562662"/>
              <a:gd name="connsiteX11" fmla="*/ 816119 w 4878879"/>
              <a:gd name="connsiteY11" fmla="*/ 5036636 h 5562662"/>
              <a:gd name="connsiteX12" fmla="*/ 117446 w 4878879"/>
              <a:gd name="connsiteY12" fmla="*/ 3806892 h 5562662"/>
              <a:gd name="connsiteX13" fmla="*/ 1881 w 4878879"/>
              <a:gd name="connsiteY13" fmla="*/ 1811944 h 5562662"/>
              <a:gd name="connsiteX14" fmla="*/ 312225 w 4878879"/>
              <a:gd name="connsiteY14" fmla="*/ 535208 h 5562662"/>
              <a:gd name="connsiteX15" fmla="*/ 1687201 w 4878879"/>
              <a:gd name="connsiteY15" fmla="*/ 27023 h 5562662"/>
              <a:gd name="connsiteX0" fmla="*/ 1687201 w 4878879"/>
              <a:gd name="connsiteY0" fmla="*/ 27023 h 5556652"/>
              <a:gd name="connsiteX1" fmla="*/ 3319363 w 4878879"/>
              <a:gd name="connsiteY1" fmla="*/ 148455 h 5556652"/>
              <a:gd name="connsiteX2" fmla="*/ 4537051 w 4878879"/>
              <a:gd name="connsiteY2" fmla="*/ 812768 h 5556652"/>
              <a:gd name="connsiteX3" fmla="*/ 4808824 w 4878879"/>
              <a:gd name="connsiteY3" fmla="*/ 1688176 h 5556652"/>
              <a:gd name="connsiteX4" fmla="*/ 4731757 w 4878879"/>
              <a:gd name="connsiteY4" fmla="*/ 4129957 h 5556652"/>
              <a:gd name="connsiteX5" fmla="*/ 4066645 w 4878879"/>
              <a:gd name="connsiteY5" fmla="*/ 5086104 h 5556652"/>
              <a:gd name="connsiteX6" fmla="*/ 3884153 w 4878879"/>
              <a:gd name="connsiteY6" fmla="*/ 5173005 h 5556652"/>
              <a:gd name="connsiteX7" fmla="*/ 4252545 w 4878879"/>
              <a:gd name="connsiteY7" fmla="*/ 5550248 h 5556652"/>
              <a:gd name="connsiteX8" fmla="*/ 3261589 w 4878879"/>
              <a:gd name="connsiteY8" fmla="*/ 5342119 h 5556652"/>
              <a:gd name="connsiteX9" fmla="*/ 2611563 w 4878879"/>
              <a:gd name="connsiteY9" fmla="*/ 5334732 h 5556652"/>
              <a:gd name="connsiteX10" fmla="*/ 1770683 w 4878879"/>
              <a:gd name="connsiteY10" fmla="*/ 5287984 h 5556652"/>
              <a:gd name="connsiteX11" fmla="*/ 816119 w 4878879"/>
              <a:gd name="connsiteY11" fmla="*/ 5036636 h 5556652"/>
              <a:gd name="connsiteX12" fmla="*/ 117446 w 4878879"/>
              <a:gd name="connsiteY12" fmla="*/ 3806892 h 5556652"/>
              <a:gd name="connsiteX13" fmla="*/ 1881 w 4878879"/>
              <a:gd name="connsiteY13" fmla="*/ 1811944 h 5556652"/>
              <a:gd name="connsiteX14" fmla="*/ 312225 w 4878879"/>
              <a:gd name="connsiteY14" fmla="*/ 535208 h 5556652"/>
              <a:gd name="connsiteX15" fmla="*/ 1687201 w 4878879"/>
              <a:gd name="connsiteY15" fmla="*/ 27023 h 5556652"/>
              <a:gd name="connsiteX0" fmla="*/ 1687201 w 4878879"/>
              <a:gd name="connsiteY0" fmla="*/ 27023 h 5561600"/>
              <a:gd name="connsiteX1" fmla="*/ 3319363 w 4878879"/>
              <a:gd name="connsiteY1" fmla="*/ 148455 h 5561600"/>
              <a:gd name="connsiteX2" fmla="*/ 4537051 w 4878879"/>
              <a:gd name="connsiteY2" fmla="*/ 812768 h 5561600"/>
              <a:gd name="connsiteX3" fmla="*/ 4808824 w 4878879"/>
              <a:gd name="connsiteY3" fmla="*/ 1688176 h 5561600"/>
              <a:gd name="connsiteX4" fmla="*/ 4731757 w 4878879"/>
              <a:gd name="connsiteY4" fmla="*/ 4129957 h 5561600"/>
              <a:gd name="connsiteX5" fmla="*/ 4066645 w 4878879"/>
              <a:gd name="connsiteY5" fmla="*/ 5086104 h 5561600"/>
              <a:gd name="connsiteX6" fmla="*/ 3904327 w 4878879"/>
              <a:gd name="connsiteY6" fmla="*/ 5188057 h 5561600"/>
              <a:gd name="connsiteX7" fmla="*/ 4252545 w 4878879"/>
              <a:gd name="connsiteY7" fmla="*/ 5550248 h 5561600"/>
              <a:gd name="connsiteX8" fmla="*/ 3261589 w 4878879"/>
              <a:gd name="connsiteY8" fmla="*/ 5342119 h 5561600"/>
              <a:gd name="connsiteX9" fmla="*/ 2611563 w 4878879"/>
              <a:gd name="connsiteY9" fmla="*/ 5334732 h 5561600"/>
              <a:gd name="connsiteX10" fmla="*/ 1770683 w 4878879"/>
              <a:gd name="connsiteY10" fmla="*/ 5287984 h 5561600"/>
              <a:gd name="connsiteX11" fmla="*/ 816119 w 4878879"/>
              <a:gd name="connsiteY11" fmla="*/ 5036636 h 5561600"/>
              <a:gd name="connsiteX12" fmla="*/ 117446 w 4878879"/>
              <a:gd name="connsiteY12" fmla="*/ 3806892 h 5561600"/>
              <a:gd name="connsiteX13" fmla="*/ 1881 w 4878879"/>
              <a:gd name="connsiteY13" fmla="*/ 1811944 h 5561600"/>
              <a:gd name="connsiteX14" fmla="*/ 312225 w 4878879"/>
              <a:gd name="connsiteY14" fmla="*/ 535208 h 5561600"/>
              <a:gd name="connsiteX15" fmla="*/ 1687201 w 4878879"/>
              <a:gd name="connsiteY15" fmla="*/ 27023 h 5561600"/>
              <a:gd name="connsiteX0" fmla="*/ 1687201 w 4878879"/>
              <a:gd name="connsiteY0" fmla="*/ 27023 h 5559489"/>
              <a:gd name="connsiteX1" fmla="*/ 3319363 w 4878879"/>
              <a:gd name="connsiteY1" fmla="*/ 148455 h 5559489"/>
              <a:gd name="connsiteX2" fmla="*/ 4537051 w 4878879"/>
              <a:gd name="connsiteY2" fmla="*/ 812768 h 5559489"/>
              <a:gd name="connsiteX3" fmla="*/ 4808824 w 4878879"/>
              <a:gd name="connsiteY3" fmla="*/ 1688176 h 5559489"/>
              <a:gd name="connsiteX4" fmla="*/ 4731757 w 4878879"/>
              <a:gd name="connsiteY4" fmla="*/ 4129957 h 5559489"/>
              <a:gd name="connsiteX5" fmla="*/ 4066645 w 4878879"/>
              <a:gd name="connsiteY5" fmla="*/ 5086104 h 5559489"/>
              <a:gd name="connsiteX6" fmla="*/ 3917777 w 4878879"/>
              <a:gd name="connsiteY6" fmla="*/ 5218161 h 5559489"/>
              <a:gd name="connsiteX7" fmla="*/ 4252545 w 4878879"/>
              <a:gd name="connsiteY7" fmla="*/ 5550248 h 5559489"/>
              <a:gd name="connsiteX8" fmla="*/ 3261589 w 4878879"/>
              <a:gd name="connsiteY8" fmla="*/ 5342119 h 5559489"/>
              <a:gd name="connsiteX9" fmla="*/ 2611563 w 4878879"/>
              <a:gd name="connsiteY9" fmla="*/ 5334732 h 5559489"/>
              <a:gd name="connsiteX10" fmla="*/ 1770683 w 4878879"/>
              <a:gd name="connsiteY10" fmla="*/ 5287984 h 5559489"/>
              <a:gd name="connsiteX11" fmla="*/ 816119 w 4878879"/>
              <a:gd name="connsiteY11" fmla="*/ 5036636 h 5559489"/>
              <a:gd name="connsiteX12" fmla="*/ 117446 w 4878879"/>
              <a:gd name="connsiteY12" fmla="*/ 3806892 h 5559489"/>
              <a:gd name="connsiteX13" fmla="*/ 1881 w 4878879"/>
              <a:gd name="connsiteY13" fmla="*/ 1811944 h 5559489"/>
              <a:gd name="connsiteX14" fmla="*/ 312225 w 4878879"/>
              <a:gd name="connsiteY14" fmla="*/ 535208 h 5559489"/>
              <a:gd name="connsiteX15" fmla="*/ 1687201 w 4878879"/>
              <a:gd name="connsiteY15" fmla="*/ 27023 h 5559489"/>
              <a:gd name="connsiteX0" fmla="*/ 1687201 w 4876214"/>
              <a:gd name="connsiteY0" fmla="*/ 27023 h 5559489"/>
              <a:gd name="connsiteX1" fmla="*/ 3319363 w 4876214"/>
              <a:gd name="connsiteY1" fmla="*/ 148455 h 5559489"/>
              <a:gd name="connsiteX2" fmla="*/ 4537051 w 4876214"/>
              <a:gd name="connsiteY2" fmla="*/ 812768 h 5559489"/>
              <a:gd name="connsiteX3" fmla="*/ 4808824 w 4876214"/>
              <a:gd name="connsiteY3" fmla="*/ 1688176 h 5559489"/>
              <a:gd name="connsiteX4" fmla="*/ 4731757 w 4876214"/>
              <a:gd name="connsiteY4" fmla="*/ 4129957 h 5559489"/>
              <a:gd name="connsiteX5" fmla="*/ 4133891 w 4876214"/>
              <a:gd name="connsiteY5" fmla="*/ 5071052 h 5559489"/>
              <a:gd name="connsiteX6" fmla="*/ 3917777 w 4876214"/>
              <a:gd name="connsiteY6" fmla="*/ 5218161 h 5559489"/>
              <a:gd name="connsiteX7" fmla="*/ 4252545 w 4876214"/>
              <a:gd name="connsiteY7" fmla="*/ 5550248 h 5559489"/>
              <a:gd name="connsiteX8" fmla="*/ 3261589 w 4876214"/>
              <a:gd name="connsiteY8" fmla="*/ 5342119 h 5559489"/>
              <a:gd name="connsiteX9" fmla="*/ 2611563 w 4876214"/>
              <a:gd name="connsiteY9" fmla="*/ 5334732 h 5559489"/>
              <a:gd name="connsiteX10" fmla="*/ 1770683 w 4876214"/>
              <a:gd name="connsiteY10" fmla="*/ 5287984 h 5559489"/>
              <a:gd name="connsiteX11" fmla="*/ 816119 w 4876214"/>
              <a:gd name="connsiteY11" fmla="*/ 5036636 h 5559489"/>
              <a:gd name="connsiteX12" fmla="*/ 117446 w 4876214"/>
              <a:gd name="connsiteY12" fmla="*/ 3806892 h 5559489"/>
              <a:gd name="connsiteX13" fmla="*/ 1881 w 4876214"/>
              <a:gd name="connsiteY13" fmla="*/ 1811944 h 5559489"/>
              <a:gd name="connsiteX14" fmla="*/ 312225 w 4876214"/>
              <a:gd name="connsiteY14" fmla="*/ 535208 h 5559489"/>
              <a:gd name="connsiteX15" fmla="*/ 1687201 w 4876214"/>
              <a:gd name="connsiteY15" fmla="*/ 27023 h 5559489"/>
              <a:gd name="connsiteX0" fmla="*/ 1687201 w 4876214"/>
              <a:gd name="connsiteY0" fmla="*/ 27023 h 5559489"/>
              <a:gd name="connsiteX1" fmla="*/ 3319363 w 4876214"/>
              <a:gd name="connsiteY1" fmla="*/ 148455 h 5559489"/>
              <a:gd name="connsiteX2" fmla="*/ 4537051 w 4876214"/>
              <a:gd name="connsiteY2" fmla="*/ 812768 h 5559489"/>
              <a:gd name="connsiteX3" fmla="*/ 4808824 w 4876214"/>
              <a:gd name="connsiteY3" fmla="*/ 1688176 h 5559489"/>
              <a:gd name="connsiteX4" fmla="*/ 4731757 w 4876214"/>
              <a:gd name="connsiteY4" fmla="*/ 4129957 h 5559489"/>
              <a:gd name="connsiteX5" fmla="*/ 4133891 w 4876214"/>
              <a:gd name="connsiteY5" fmla="*/ 5071052 h 5559489"/>
              <a:gd name="connsiteX6" fmla="*/ 3917777 w 4876214"/>
              <a:gd name="connsiteY6" fmla="*/ 5218161 h 5559489"/>
              <a:gd name="connsiteX7" fmla="*/ 4252545 w 4876214"/>
              <a:gd name="connsiteY7" fmla="*/ 5550248 h 5559489"/>
              <a:gd name="connsiteX8" fmla="*/ 3261589 w 4876214"/>
              <a:gd name="connsiteY8" fmla="*/ 5342119 h 5559489"/>
              <a:gd name="connsiteX9" fmla="*/ 2611563 w 4876214"/>
              <a:gd name="connsiteY9" fmla="*/ 5334732 h 5559489"/>
              <a:gd name="connsiteX10" fmla="*/ 1770683 w 4876214"/>
              <a:gd name="connsiteY10" fmla="*/ 5287984 h 5559489"/>
              <a:gd name="connsiteX11" fmla="*/ 816119 w 4876214"/>
              <a:gd name="connsiteY11" fmla="*/ 5036636 h 5559489"/>
              <a:gd name="connsiteX12" fmla="*/ 117446 w 4876214"/>
              <a:gd name="connsiteY12" fmla="*/ 3806892 h 5559489"/>
              <a:gd name="connsiteX13" fmla="*/ 1881 w 4876214"/>
              <a:gd name="connsiteY13" fmla="*/ 1811944 h 5559489"/>
              <a:gd name="connsiteX14" fmla="*/ 312225 w 4876214"/>
              <a:gd name="connsiteY14" fmla="*/ 535208 h 5559489"/>
              <a:gd name="connsiteX15" fmla="*/ 1687201 w 4876214"/>
              <a:gd name="connsiteY15" fmla="*/ 27023 h 5559489"/>
              <a:gd name="connsiteX0" fmla="*/ 1687201 w 4876214"/>
              <a:gd name="connsiteY0" fmla="*/ 27023 h 5559489"/>
              <a:gd name="connsiteX1" fmla="*/ 3319363 w 4876214"/>
              <a:gd name="connsiteY1" fmla="*/ 148455 h 5559489"/>
              <a:gd name="connsiteX2" fmla="*/ 4537051 w 4876214"/>
              <a:gd name="connsiteY2" fmla="*/ 812768 h 5559489"/>
              <a:gd name="connsiteX3" fmla="*/ 4808824 w 4876214"/>
              <a:gd name="connsiteY3" fmla="*/ 1688176 h 5559489"/>
              <a:gd name="connsiteX4" fmla="*/ 4731757 w 4876214"/>
              <a:gd name="connsiteY4" fmla="*/ 4129957 h 5559489"/>
              <a:gd name="connsiteX5" fmla="*/ 4133891 w 4876214"/>
              <a:gd name="connsiteY5" fmla="*/ 5071052 h 5559489"/>
              <a:gd name="connsiteX6" fmla="*/ 3917777 w 4876214"/>
              <a:gd name="connsiteY6" fmla="*/ 5218161 h 5559489"/>
              <a:gd name="connsiteX7" fmla="*/ 4252545 w 4876214"/>
              <a:gd name="connsiteY7" fmla="*/ 5550248 h 5559489"/>
              <a:gd name="connsiteX8" fmla="*/ 3248140 w 4876214"/>
              <a:gd name="connsiteY8" fmla="*/ 5342119 h 5559489"/>
              <a:gd name="connsiteX9" fmla="*/ 2611563 w 4876214"/>
              <a:gd name="connsiteY9" fmla="*/ 5334732 h 5559489"/>
              <a:gd name="connsiteX10" fmla="*/ 1770683 w 4876214"/>
              <a:gd name="connsiteY10" fmla="*/ 5287984 h 5559489"/>
              <a:gd name="connsiteX11" fmla="*/ 816119 w 4876214"/>
              <a:gd name="connsiteY11" fmla="*/ 5036636 h 5559489"/>
              <a:gd name="connsiteX12" fmla="*/ 117446 w 4876214"/>
              <a:gd name="connsiteY12" fmla="*/ 3806892 h 5559489"/>
              <a:gd name="connsiteX13" fmla="*/ 1881 w 4876214"/>
              <a:gd name="connsiteY13" fmla="*/ 1811944 h 5559489"/>
              <a:gd name="connsiteX14" fmla="*/ 312225 w 4876214"/>
              <a:gd name="connsiteY14" fmla="*/ 535208 h 5559489"/>
              <a:gd name="connsiteX15" fmla="*/ 1687201 w 4876214"/>
              <a:gd name="connsiteY15" fmla="*/ 27023 h 5559489"/>
              <a:gd name="connsiteX0" fmla="*/ 1687201 w 4875797"/>
              <a:gd name="connsiteY0" fmla="*/ 27023 h 5559489"/>
              <a:gd name="connsiteX1" fmla="*/ 3319363 w 4875797"/>
              <a:gd name="connsiteY1" fmla="*/ 148455 h 5559489"/>
              <a:gd name="connsiteX2" fmla="*/ 4537051 w 4875797"/>
              <a:gd name="connsiteY2" fmla="*/ 812768 h 5559489"/>
              <a:gd name="connsiteX3" fmla="*/ 4808824 w 4875797"/>
              <a:gd name="connsiteY3" fmla="*/ 1688176 h 5559489"/>
              <a:gd name="connsiteX4" fmla="*/ 4731757 w 4875797"/>
              <a:gd name="connsiteY4" fmla="*/ 4129957 h 5559489"/>
              <a:gd name="connsiteX5" fmla="*/ 4144712 w 4875797"/>
              <a:gd name="connsiteY5" fmla="*/ 5022607 h 5559489"/>
              <a:gd name="connsiteX6" fmla="*/ 3917777 w 4875797"/>
              <a:gd name="connsiteY6" fmla="*/ 5218161 h 5559489"/>
              <a:gd name="connsiteX7" fmla="*/ 4252545 w 4875797"/>
              <a:gd name="connsiteY7" fmla="*/ 5550248 h 5559489"/>
              <a:gd name="connsiteX8" fmla="*/ 3248140 w 4875797"/>
              <a:gd name="connsiteY8" fmla="*/ 5342119 h 5559489"/>
              <a:gd name="connsiteX9" fmla="*/ 2611563 w 4875797"/>
              <a:gd name="connsiteY9" fmla="*/ 5334732 h 5559489"/>
              <a:gd name="connsiteX10" fmla="*/ 1770683 w 4875797"/>
              <a:gd name="connsiteY10" fmla="*/ 5287984 h 5559489"/>
              <a:gd name="connsiteX11" fmla="*/ 816119 w 4875797"/>
              <a:gd name="connsiteY11" fmla="*/ 5036636 h 5559489"/>
              <a:gd name="connsiteX12" fmla="*/ 117446 w 4875797"/>
              <a:gd name="connsiteY12" fmla="*/ 3806892 h 5559489"/>
              <a:gd name="connsiteX13" fmla="*/ 1881 w 4875797"/>
              <a:gd name="connsiteY13" fmla="*/ 1811944 h 5559489"/>
              <a:gd name="connsiteX14" fmla="*/ 312225 w 4875797"/>
              <a:gd name="connsiteY14" fmla="*/ 535208 h 5559489"/>
              <a:gd name="connsiteX15" fmla="*/ 1687201 w 4875797"/>
              <a:gd name="connsiteY15" fmla="*/ 27023 h 5559489"/>
              <a:gd name="connsiteX0" fmla="*/ 1687201 w 4859714"/>
              <a:gd name="connsiteY0" fmla="*/ 27023 h 5559489"/>
              <a:gd name="connsiteX1" fmla="*/ 3319363 w 4859714"/>
              <a:gd name="connsiteY1" fmla="*/ 148455 h 5559489"/>
              <a:gd name="connsiteX2" fmla="*/ 4537051 w 4859714"/>
              <a:gd name="connsiteY2" fmla="*/ 812768 h 5559489"/>
              <a:gd name="connsiteX3" fmla="*/ 4808824 w 4859714"/>
              <a:gd name="connsiteY3" fmla="*/ 1688176 h 5559489"/>
              <a:gd name="connsiteX4" fmla="*/ 4656006 w 4859714"/>
              <a:gd name="connsiteY4" fmla="*/ 4008845 h 5559489"/>
              <a:gd name="connsiteX5" fmla="*/ 4144712 w 4859714"/>
              <a:gd name="connsiteY5" fmla="*/ 5022607 h 5559489"/>
              <a:gd name="connsiteX6" fmla="*/ 3917777 w 4859714"/>
              <a:gd name="connsiteY6" fmla="*/ 5218161 h 5559489"/>
              <a:gd name="connsiteX7" fmla="*/ 4252545 w 4859714"/>
              <a:gd name="connsiteY7" fmla="*/ 5550248 h 5559489"/>
              <a:gd name="connsiteX8" fmla="*/ 3248140 w 4859714"/>
              <a:gd name="connsiteY8" fmla="*/ 5342119 h 5559489"/>
              <a:gd name="connsiteX9" fmla="*/ 2611563 w 4859714"/>
              <a:gd name="connsiteY9" fmla="*/ 5334732 h 5559489"/>
              <a:gd name="connsiteX10" fmla="*/ 1770683 w 4859714"/>
              <a:gd name="connsiteY10" fmla="*/ 5287984 h 5559489"/>
              <a:gd name="connsiteX11" fmla="*/ 816119 w 4859714"/>
              <a:gd name="connsiteY11" fmla="*/ 5036636 h 5559489"/>
              <a:gd name="connsiteX12" fmla="*/ 117446 w 4859714"/>
              <a:gd name="connsiteY12" fmla="*/ 3806892 h 5559489"/>
              <a:gd name="connsiteX13" fmla="*/ 1881 w 4859714"/>
              <a:gd name="connsiteY13" fmla="*/ 1811944 h 5559489"/>
              <a:gd name="connsiteX14" fmla="*/ 312225 w 4859714"/>
              <a:gd name="connsiteY14" fmla="*/ 535208 h 5559489"/>
              <a:gd name="connsiteX15" fmla="*/ 1687201 w 4859714"/>
              <a:gd name="connsiteY15" fmla="*/ 27023 h 5559489"/>
              <a:gd name="connsiteX0" fmla="*/ 1687201 w 4859714"/>
              <a:gd name="connsiteY0" fmla="*/ 27023 h 5565860"/>
              <a:gd name="connsiteX1" fmla="*/ 3319363 w 4859714"/>
              <a:gd name="connsiteY1" fmla="*/ 148455 h 5565860"/>
              <a:gd name="connsiteX2" fmla="*/ 4537051 w 4859714"/>
              <a:gd name="connsiteY2" fmla="*/ 812768 h 5565860"/>
              <a:gd name="connsiteX3" fmla="*/ 4808824 w 4859714"/>
              <a:gd name="connsiteY3" fmla="*/ 1688176 h 5565860"/>
              <a:gd name="connsiteX4" fmla="*/ 4656006 w 4859714"/>
              <a:gd name="connsiteY4" fmla="*/ 4008845 h 5565860"/>
              <a:gd name="connsiteX5" fmla="*/ 4144712 w 4859714"/>
              <a:gd name="connsiteY5" fmla="*/ 5022607 h 5565860"/>
              <a:gd name="connsiteX6" fmla="*/ 3917777 w 4859714"/>
              <a:gd name="connsiteY6" fmla="*/ 5218161 h 5565860"/>
              <a:gd name="connsiteX7" fmla="*/ 4252545 w 4859714"/>
              <a:gd name="connsiteY7" fmla="*/ 5550248 h 5565860"/>
              <a:gd name="connsiteX8" fmla="*/ 3183212 w 4859714"/>
              <a:gd name="connsiteY8" fmla="*/ 5366342 h 5565860"/>
              <a:gd name="connsiteX9" fmla="*/ 2611563 w 4859714"/>
              <a:gd name="connsiteY9" fmla="*/ 5334732 h 5565860"/>
              <a:gd name="connsiteX10" fmla="*/ 1770683 w 4859714"/>
              <a:gd name="connsiteY10" fmla="*/ 5287984 h 5565860"/>
              <a:gd name="connsiteX11" fmla="*/ 816119 w 4859714"/>
              <a:gd name="connsiteY11" fmla="*/ 5036636 h 5565860"/>
              <a:gd name="connsiteX12" fmla="*/ 117446 w 4859714"/>
              <a:gd name="connsiteY12" fmla="*/ 3806892 h 5565860"/>
              <a:gd name="connsiteX13" fmla="*/ 1881 w 4859714"/>
              <a:gd name="connsiteY13" fmla="*/ 1811944 h 5565860"/>
              <a:gd name="connsiteX14" fmla="*/ 312225 w 4859714"/>
              <a:gd name="connsiteY14" fmla="*/ 535208 h 5565860"/>
              <a:gd name="connsiteX15" fmla="*/ 1687201 w 4859714"/>
              <a:gd name="connsiteY15" fmla="*/ 27023 h 5565860"/>
              <a:gd name="connsiteX0" fmla="*/ 1687201 w 4859714"/>
              <a:gd name="connsiteY0" fmla="*/ 27023 h 5565860"/>
              <a:gd name="connsiteX1" fmla="*/ 3319363 w 4859714"/>
              <a:gd name="connsiteY1" fmla="*/ 148455 h 5565860"/>
              <a:gd name="connsiteX2" fmla="*/ 4537051 w 4859714"/>
              <a:gd name="connsiteY2" fmla="*/ 812768 h 5565860"/>
              <a:gd name="connsiteX3" fmla="*/ 4808824 w 4859714"/>
              <a:gd name="connsiteY3" fmla="*/ 1688176 h 5565860"/>
              <a:gd name="connsiteX4" fmla="*/ 4656006 w 4859714"/>
              <a:gd name="connsiteY4" fmla="*/ 4008845 h 5565860"/>
              <a:gd name="connsiteX5" fmla="*/ 4144712 w 4859714"/>
              <a:gd name="connsiteY5" fmla="*/ 5022607 h 5565860"/>
              <a:gd name="connsiteX6" fmla="*/ 3917777 w 4859714"/>
              <a:gd name="connsiteY6" fmla="*/ 5218161 h 5565860"/>
              <a:gd name="connsiteX7" fmla="*/ 4252545 w 4859714"/>
              <a:gd name="connsiteY7" fmla="*/ 5550248 h 5565860"/>
              <a:gd name="connsiteX8" fmla="*/ 3183212 w 4859714"/>
              <a:gd name="connsiteY8" fmla="*/ 5366342 h 5565860"/>
              <a:gd name="connsiteX9" fmla="*/ 2535813 w 4859714"/>
              <a:gd name="connsiteY9" fmla="*/ 5334732 h 5565860"/>
              <a:gd name="connsiteX10" fmla="*/ 1770683 w 4859714"/>
              <a:gd name="connsiteY10" fmla="*/ 5287984 h 5565860"/>
              <a:gd name="connsiteX11" fmla="*/ 816119 w 4859714"/>
              <a:gd name="connsiteY11" fmla="*/ 5036636 h 5565860"/>
              <a:gd name="connsiteX12" fmla="*/ 117446 w 4859714"/>
              <a:gd name="connsiteY12" fmla="*/ 3806892 h 5565860"/>
              <a:gd name="connsiteX13" fmla="*/ 1881 w 4859714"/>
              <a:gd name="connsiteY13" fmla="*/ 1811944 h 5565860"/>
              <a:gd name="connsiteX14" fmla="*/ 312225 w 4859714"/>
              <a:gd name="connsiteY14" fmla="*/ 535208 h 5565860"/>
              <a:gd name="connsiteX15" fmla="*/ 1687201 w 4859714"/>
              <a:gd name="connsiteY15" fmla="*/ 27023 h 5565860"/>
              <a:gd name="connsiteX0" fmla="*/ 1687201 w 4859714"/>
              <a:gd name="connsiteY0" fmla="*/ 27023 h 5565860"/>
              <a:gd name="connsiteX1" fmla="*/ 3319363 w 4859714"/>
              <a:gd name="connsiteY1" fmla="*/ 148455 h 5565860"/>
              <a:gd name="connsiteX2" fmla="*/ 4537051 w 4859714"/>
              <a:gd name="connsiteY2" fmla="*/ 812768 h 5565860"/>
              <a:gd name="connsiteX3" fmla="*/ 4808824 w 4859714"/>
              <a:gd name="connsiteY3" fmla="*/ 1688176 h 5565860"/>
              <a:gd name="connsiteX4" fmla="*/ 4656006 w 4859714"/>
              <a:gd name="connsiteY4" fmla="*/ 4008845 h 5565860"/>
              <a:gd name="connsiteX5" fmla="*/ 4144712 w 4859714"/>
              <a:gd name="connsiteY5" fmla="*/ 5022607 h 5565860"/>
              <a:gd name="connsiteX6" fmla="*/ 3917777 w 4859714"/>
              <a:gd name="connsiteY6" fmla="*/ 5218161 h 5565860"/>
              <a:gd name="connsiteX7" fmla="*/ 4252545 w 4859714"/>
              <a:gd name="connsiteY7" fmla="*/ 5550248 h 5565860"/>
              <a:gd name="connsiteX8" fmla="*/ 3183212 w 4859714"/>
              <a:gd name="connsiteY8" fmla="*/ 5366342 h 5565860"/>
              <a:gd name="connsiteX9" fmla="*/ 2535813 w 4859714"/>
              <a:gd name="connsiteY9" fmla="*/ 5334732 h 5565860"/>
              <a:gd name="connsiteX10" fmla="*/ 816119 w 4859714"/>
              <a:gd name="connsiteY10" fmla="*/ 5036636 h 5565860"/>
              <a:gd name="connsiteX11" fmla="*/ 117446 w 4859714"/>
              <a:gd name="connsiteY11" fmla="*/ 3806892 h 5565860"/>
              <a:gd name="connsiteX12" fmla="*/ 1881 w 4859714"/>
              <a:gd name="connsiteY12" fmla="*/ 1811944 h 5565860"/>
              <a:gd name="connsiteX13" fmla="*/ 312225 w 4859714"/>
              <a:gd name="connsiteY13" fmla="*/ 535208 h 5565860"/>
              <a:gd name="connsiteX14" fmla="*/ 1687201 w 4859714"/>
              <a:gd name="connsiteY14" fmla="*/ 27023 h 5565860"/>
              <a:gd name="connsiteX0" fmla="*/ 1687201 w 4859714"/>
              <a:gd name="connsiteY0" fmla="*/ 27023 h 5565860"/>
              <a:gd name="connsiteX1" fmla="*/ 3319363 w 4859714"/>
              <a:gd name="connsiteY1" fmla="*/ 148455 h 5565860"/>
              <a:gd name="connsiteX2" fmla="*/ 4537051 w 4859714"/>
              <a:gd name="connsiteY2" fmla="*/ 812768 h 5565860"/>
              <a:gd name="connsiteX3" fmla="*/ 4808824 w 4859714"/>
              <a:gd name="connsiteY3" fmla="*/ 1688176 h 5565860"/>
              <a:gd name="connsiteX4" fmla="*/ 4656006 w 4859714"/>
              <a:gd name="connsiteY4" fmla="*/ 4008845 h 5565860"/>
              <a:gd name="connsiteX5" fmla="*/ 4144712 w 4859714"/>
              <a:gd name="connsiteY5" fmla="*/ 5022607 h 5565860"/>
              <a:gd name="connsiteX6" fmla="*/ 3917777 w 4859714"/>
              <a:gd name="connsiteY6" fmla="*/ 5218161 h 5565860"/>
              <a:gd name="connsiteX7" fmla="*/ 4252545 w 4859714"/>
              <a:gd name="connsiteY7" fmla="*/ 5550248 h 5565860"/>
              <a:gd name="connsiteX8" fmla="*/ 3183212 w 4859714"/>
              <a:gd name="connsiteY8" fmla="*/ 5366342 h 5565860"/>
              <a:gd name="connsiteX9" fmla="*/ 2470884 w 4859714"/>
              <a:gd name="connsiteY9" fmla="*/ 5346843 h 5565860"/>
              <a:gd name="connsiteX10" fmla="*/ 816119 w 4859714"/>
              <a:gd name="connsiteY10" fmla="*/ 5036636 h 5565860"/>
              <a:gd name="connsiteX11" fmla="*/ 117446 w 4859714"/>
              <a:gd name="connsiteY11" fmla="*/ 3806892 h 5565860"/>
              <a:gd name="connsiteX12" fmla="*/ 1881 w 4859714"/>
              <a:gd name="connsiteY12" fmla="*/ 1811944 h 5565860"/>
              <a:gd name="connsiteX13" fmla="*/ 312225 w 4859714"/>
              <a:gd name="connsiteY13" fmla="*/ 535208 h 5565860"/>
              <a:gd name="connsiteX14" fmla="*/ 1687201 w 4859714"/>
              <a:gd name="connsiteY14" fmla="*/ 27023 h 5565860"/>
              <a:gd name="connsiteX0" fmla="*/ 1687201 w 4859714"/>
              <a:gd name="connsiteY0" fmla="*/ 27023 h 5569827"/>
              <a:gd name="connsiteX1" fmla="*/ 3319363 w 4859714"/>
              <a:gd name="connsiteY1" fmla="*/ 148455 h 5569827"/>
              <a:gd name="connsiteX2" fmla="*/ 4537051 w 4859714"/>
              <a:gd name="connsiteY2" fmla="*/ 812768 h 5569827"/>
              <a:gd name="connsiteX3" fmla="*/ 4808824 w 4859714"/>
              <a:gd name="connsiteY3" fmla="*/ 1688176 h 5569827"/>
              <a:gd name="connsiteX4" fmla="*/ 4656006 w 4859714"/>
              <a:gd name="connsiteY4" fmla="*/ 4008845 h 5569827"/>
              <a:gd name="connsiteX5" fmla="*/ 4144712 w 4859714"/>
              <a:gd name="connsiteY5" fmla="*/ 5022607 h 5569827"/>
              <a:gd name="connsiteX6" fmla="*/ 3917777 w 4859714"/>
              <a:gd name="connsiteY6" fmla="*/ 5218161 h 5569827"/>
              <a:gd name="connsiteX7" fmla="*/ 4252545 w 4859714"/>
              <a:gd name="connsiteY7" fmla="*/ 5550248 h 5569827"/>
              <a:gd name="connsiteX8" fmla="*/ 3118283 w 4859714"/>
              <a:gd name="connsiteY8" fmla="*/ 5378453 h 5569827"/>
              <a:gd name="connsiteX9" fmla="*/ 2470884 w 4859714"/>
              <a:gd name="connsiteY9" fmla="*/ 5346843 h 5569827"/>
              <a:gd name="connsiteX10" fmla="*/ 816119 w 4859714"/>
              <a:gd name="connsiteY10" fmla="*/ 5036636 h 5569827"/>
              <a:gd name="connsiteX11" fmla="*/ 117446 w 4859714"/>
              <a:gd name="connsiteY11" fmla="*/ 3806892 h 5569827"/>
              <a:gd name="connsiteX12" fmla="*/ 1881 w 4859714"/>
              <a:gd name="connsiteY12" fmla="*/ 1811944 h 5569827"/>
              <a:gd name="connsiteX13" fmla="*/ 312225 w 4859714"/>
              <a:gd name="connsiteY13" fmla="*/ 535208 h 5569827"/>
              <a:gd name="connsiteX14" fmla="*/ 1687201 w 4859714"/>
              <a:gd name="connsiteY14" fmla="*/ 27023 h 5569827"/>
              <a:gd name="connsiteX0" fmla="*/ 1687201 w 4859714"/>
              <a:gd name="connsiteY0" fmla="*/ 27023 h 5560916"/>
              <a:gd name="connsiteX1" fmla="*/ 3319363 w 4859714"/>
              <a:gd name="connsiteY1" fmla="*/ 148455 h 5560916"/>
              <a:gd name="connsiteX2" fmla="*/ 4537051 w 4859714"/>
              <a:gd name="connsiteY2" fmla="*/ 812768 h 5560916"/>
              <a:gd name="connsiteX3" fmla="*/ 4808824 w 4859714"/>
              <a:gd name="connsiteY3" fmla="*/ 1688176 h 5560916"/>
              <a:gd name="connsiteX4" fmla="*/ 4656006 w 4859714"/>
              <a:gd name="connsiteY4" fmla="*/ 4008845 h 5560916"/>
              <a:gd name="connsiteX5" fmla="*/ 4144712 w 4859714"/>
              <a:gd name="connsiteY5" fmla="*/ 5022607 h 5560916"/>
              <a:gd name="connsiteX6" fmla="*/ 3917777 w 4859714"/>
              <a:gd name="connsiteY6" fmla="*/ 5218161 h 5560916"/>
              <a:gd name="connsiteX7" fmla="*/ 4252545 w 4859714"/>
              <a:gd name="connsiteY7" fmla="*/ 5550248 h 5560916"/>
              <a:gd name="connsiteX8" fmla="*/ 3118283 w 4859714"/>
              <a:gd name="connsiteY8" fmla="*/ 5378453 h 5560916"/>
              <a:gd name="connsiteX9" fmla="*/ 2470884 w 4859714"/>
              <a:gd name="connsiteY9" fmla="*/ 5346843 h 5560916"/>
              <a:gd name="connsiteX10" fmla="*/ 816119 w 4859714"/>
              <a:gd name="connsiteY10" fmla="*/ 5036636 h 5560916"/>
              <a:gd name="connsiteX11" fmla="*/ 117446 w 4859714"/>
              <a:gd name="connsiteY11" fmla="*/ 3806892 h 5560916"/>
              <a:gd name="connsiteX12" fmla="*/ 1881 w 4859714"/>
              <a:gd name="connsiteY12" fmla="*/ 1811944 h 5560916"/>
              <a:gd name="connsiteX13" fmla="*/ 312225 w 4859714"/>
              <a:gd name="connsiteY13" fmla="*/ 535208 h 5560916"/>
              <a:gd name="connsiteX14" fmla="*/ 1687201 w 4859714"/>
              <a:gd name="connsiteY14" fmla="*/ 27023 h 5560916"/>
              <a:gd name="connsiteX0" fmla="*/ 1687201 w 4859714"/>
              <a:gd name="connsiteY0" fmla="*/ 27023 h 5564310"/>
              <a:gd name="connsiteX1" fmla="*/ 3319363 w 4859714"/>
              <a:gd name="connsiteY1" fmla="*/ 148455 h 5564310"/>
              <a:gd name="connsiteX2" fmla="*/ 4537051 w 4859714"/>
              <a:gd name="connsiteY2" fmla="*/ 812768 h 5564310"/>
              <a:gd name="connsiteX3" fmla="*/ 4808824 w 4859714"/>
              <a:gd name="connsiteY3" fmla="*/ 1688176 h 5564310"/>
              <a:gd name="connsiteX4" fmla="*/ 4656006 w 4859714"/>
              <a:gd name="connsiteY4" fmla="*/ 4008845 h 5564310"/>
              <a:gd name="connsiteX5" fmla="*/ 4144712 w 4859714"/>
              <a:gd name="connsiteY5" fmla="*/ 5022607 h 5564310"/>
              <a:gd name="connsiteX6" fmla="*/ 3939420 w 4859714"/>
              <a:gd name="connsiteY6" fmla="*/ 5169716 h 5564310"/>
              <a:gd name="connsiteX7" fmla="*/ 4252545 w 4859714"/>
              <a:gd name="connsiteY7" fmla="*/ 5550248 h 5564310"/>
              <a:gd name="connsiteX8" fmla="*/ 3118283 w 4859714"/>
              <a:gd name="connsiteY8" fmla="*/ 5378453 h 5564310"/>
              <a:gd name="connsiteX9" fmla="*/ 2470884 w 4859714"/>
              <a:gd name="connsiteY9" fmla="*/ 5346843 h 5564310"/>
              <a:gd name="connsiteX10" fmla="*/ 816119 w 4859714"/>
              <a:gd name="connsiteY10" fmla="*/ 5036636 h 5564310"/>
              <a:gd name="connsiteX11" fmla="*/ 117446 w 4859714"/>
              <a:gd name="connsiteY11" fmla="*/ 3806892 h 5564310"/>
              <a:gd name="connsiteX12" fmla="*/ 1881 w 4859714"/>
              <a:gd name="connsiteY12" fmla="*/ 1811944 h 5564310"/>
              <a:gd name="connsiteX13" fmla="*/ 312225 w 4859714"/>
              <a:gd name="connsiteY13" fmla="*/ 535208 h 5564310"/>
              <a:gd name="connsiteX14" fmla="*/ 1687201 w 4859714"/>
              <a:gd name="connsiteY14" fmla="*/ 27023 h 5564310"/>
              <a:gd name="connsiteX0" fmla="*/ 1687201 w 4859448"/>
              <a:gd name="connsiteY0" fmla="*/ 27023 h 5564310"/>
              <a:gd name="connsiteX1" fmla="*/ 3319363 w 4859448"/>
              <a:gd name="connsiteY1" fmla="*/ 148455 h 5564310"/>
              <a:gd name="connsiteX2" fmla="*/ 4537051 w 4859448"/>
              <a:gd name="connsiteY2" fmla="*/ 812768 h 5564310"/>
              <a:gd name="connsiteX3" fmla="*/ 4808824 w 4859448"/>
              <a:gd name="connsiteY3" fmla="*/ 1688176 h 5564310"/>
              <a:gd name="connsiteX4" fmla="*/ 4656006 w 4859448"/>
              <a:gd name="connsiteY4" fmla="*/ 4008845 h 5564310"/>
              <a:gd name="connsiteX5" fmla="*/ 4155534 w 4859448"/>
              <a:gd name="connsiteY5" fmla="*/ 4962051 h 5564310"/>
              <a:gd name="connsiteX6" fmla="*/ 3939420 w 4859448"/>
              <a:gd name="connsiteY6" fmla="*/ 5169716 h 5564310"/>
              <a:gd name="connsiteX7" fmla="*/ 4252545 w 4859448"/>
              <a:gd name="connsiteY7" fmla="*/ 5550248 h 5564310"/>
              <a:gd name="connsiteX8" fmla="*/ 3118283 w 4859448"/>
              <a:gd name="connsiteY8" fmla="*/ 5378453 h 5564310"/>
              <a:gd name="connsiteX9" fmla="*/ 2470884 w 4859448"/>
              <a:gd name="connsiteY9" fmla="*/ 5346843 h 5564310"/>
              <a:gd name="connsiteX10" fmla="*/ 816119 w 4859448"/>
              <a:gd name="connsiteY10" fmla="*/ 5036636 h 5564310"/>
              <a:gd name="connsiteX11" fmla="*/ 117446 w 4859448"/>
              <a:gd name="connsiteY11" fmla="*/ 3806892 h 5564310"/>
              <a:gd name="connsiteX12" fmla="*/ 1881 w 4859448"/>
              <a:gd name="connsiteY12" fmla="*/ 1811944 h 5564310"/>
              <a:gd name="connsiteX13" fmla="*/ 312225 w 4859448"/>
              <a:gd name="connsiteY13" fmla="*/ 535208 h 5564310"/>
              <a:gd name="connsiteX14" fmla="*/ 1687201 w 4859448"/>
              <a:gd name="connsiteY14" fmla="*/ 27023 h 5564310"/>
              <a:gd name="connsiteX0" fmla="*/ 1687201 w 4859448"/>
              <a:gd name="connsiteY0" fmla="*/ 27023 h 5564310"/>
              <a:gd name="connsiteX1" fmla="*/ 3319363 w 4859448"/>
              <a:gd name="connsiteY1" fmla="*/ 148455 h 5564310"/>
              <a:gd name="connsiteX2" fmla="*/ 4537051 w 4859448"/>
              <a:gd name="connsiteY2" fmla="*/ 812768 h 5564310"/>
              <a:gd name="connsiteX3" fmla="*/ 4808824 w 4859448"/>
              <a:gd name="connsiteY3" fmla="*/ 1688176 h 5564310"/>
              <a:gd name="connsiteX4" fmla="*/ 4656006 w 4859448"/>
              <a:gd name="connsiteY4" fmla="*/ 4008845 h 5564310"/>
              <a:gd name="connsiteX5" fmla="*/ 4155534 w 4859448"/>
              <a:gd name="connsiteY5" fmla="*/ 4962051 h 5564310"/>
              <a:gd name="connsiteX6" fmla="*/ 3939420 w 4859448"/>
              <a:gd name="connsiteY6" fmla="*/ 5169716 h 5564310"/>
              <a:gd name="connsiteX7" fmla="*/ 4252545 w 4859448"/>
              <a:gd name="connsiteY7" fmla="*/ 5550248 h 5564310"/>
              <a:gd name="connsiteX8" fmla="*/ 3118283 w 4859448"/>
              <a:gd name="connsiteY8" fmla="*/ 5378453 h 5564310"/>
              <a:gd name="connsiteX9" fmla="*/ 2470884 w 4859448"/>
              <a:gd name="connsiteY9" fmla="*/ 5346843 h 5564310"/>
              <a:gd name="connsiteX10" fmla="*/ 816119 w 4859448"/>
              <a:gd name="connsiteY10" fmla="*/ 5036636 h 5564310"/>
              <a:gd name="connsiteX11" fmla="*/ 117446 w 4859448"/>
              <a:gd name="connsiteY11" fmla="*/ 3806892 h 5564310"/>
              <a:gd name="connsiteX12" fmla="*/ 1881 w 4859448"/>
              <a:gd name="connsiteY12" fmla="*/ 1811944 h 5564310"/>
              <a:gd name="connsiteX13" fmla="*/ 312225 w 4859448"/>
              <a:gd name="connsiteY13" fmla="*/ 535208 h 5564310"/>
              <a:gd name="connsiteX14" fmla="*/ 1687201 w 4859448"/>
              <a:gd name="connsiteY14" fmla="*/ 27023 h 5564310"/>
              <a:gd name="connsiteX0" fmla="*/ 1687201 w 4867586"/>
              <a:gd name="connsiteY0" fmla="*/ 27023 h 5564310"/>
              <a:gd name="connsiteX1" fmla="*/ 3319363 w 4867586"/>
              <a:gd name="connsiteY1" fmla="*/ 148455 h 5564310"/>
              <a:gd name="connsiteX2" fmla="*/ 4537051 w 4867586"/>
              <a:gd name="connsiteY2" fmla="*/ 812768 h 5564310"/>
              <a:gd name="connsiteX3" fmla="*/ 4808824 w 4867586"/>
              <a:gd name="connsiteY3" fmla="*/ 1688176 h 5564310"/>
              <a:gd name="connsiteX4" fmla="*/ 4699292 w 4867586"/>
              <a:gd name="connsiteY4" fmla="*/ 3839287 h 5564310"/>
              <a:gd name="connsiteX5" fmla="*/ 4155534 w 4867586"/>
              <a:gd name="connsiteY5" fmla="*/ 4962051 h 5564310"/>
              <a:gd name="connsiteX6" fmla="*/ 3939420 w 4867586"/>
              <a:gd name="connsiteY6" fmla="*/ 5169716 h 5564310"/>
              <a:gd name="connsiteX7" fmla="*/ 4252545 w 4867586"/>
              <a:gd name="connsiteY7" fmla="*/ 5550248 h 5564310"/>
              <a:gd name="connsiteX8" fmla="*/ 3118283 w 4867586"/>
              <a:gd name="connsiteY8" fmla="*/ 5378453 h 5564310"/>
              <a:gd name="connsiteX9" fmla="*/ 2470884 w 4867586"/>
              <a:gd name="connsiteY9" fmla="*/ 5346843 h 5564310"/>
              <a:gd name="connsiteX10" fmla="*/ 816119 w 4867586"/>
              <a:gd name="connsiteY10" fmla="*/ 5036636 h 5564310"/>
              <a:gd name="connsiteX11" fmla="*/ 117446 w 4867586"/>
              <a:gd name="connsiteY11" fmla="*/ 3806892 h 5564310"/>
              <a:gd name="connsiteX12" fmla="*/ 1881 w 4867586"/>
              <a:gd name="connsiteY12" fmla="*/ 1811944 h 5564310"/>
              <a:gd name="connsiteX13" fmla="*/ 312225 w 4867586"/>
              <a:gd name="connsiteY13" fmla="*/ 535208 h 5564310"/>
              <a:gd name="connsiteX14" fmla="*/ 1687201 w 4867586"/>
              <a:gd name="connsiteY14" fmla="*/ 27023 h 5564310"/>
              <a:gd name="connsiteX0" fmla="*/ 1687201 w 4866633"/>
              <a:gd name="connsiteY0" fmla="*/ 27023 h 5564310"/>
              <a:gd name="connsiteX1" fmla="*/ 3319363 w 4866633"/>
              <a:gd name="connsiteY1" fmla="*/ 148455 h 5564310"/>
              <a:gd name="connsiteX2" fmla="*/ 4537051 w 4866633"/>
              <a:gd name="connsiteY2" fmla="*/ 812768 h 5564310"/>
              <a:gd name="connsiteX3" fmla="*/ 4808824 w 4866633"/>
              <a:gd name="connsiteY3" fmla="*/ 1688176 h 5564310"/>
              <a:gd name="connsiteX4" fmla="*/ 4699292 w 4866633"/>
              <a:gd name="connsiteY4" fmla="*/ 3839287 h 5564310"/>
              <a:gd name="connsiteX5" fmla="*/ 4186249 w 4866633"/>
              <a:gd name="connsiteY5" fmla="*/ 4927675 h 5564310"/>
              <a:gd name="connsiteX6" fmla="*/ 3939420 w 4866633"/>
              <a:gd name="connsiteY6" fmla="*/ 5169716 h 5564310"/>
              <a:gd name="connsiteX7" fmla="*/ 4252545 w 4866633"/>
              <a:gd name="connsiteY7" fmla="*/ 5550248 h 5564310"/>
              <a:gd name="connsiteX8" fmla="*/ 3118283 w 4866633"/>
              <a:gd name="connsiteY8" fmla="*/ 5378453 h 5564310"/>
              <a:gd name="connsiteX9" fmla="*/ 2470884 w 4866633"/>
              <a:gd name="connsiteY9" fmla="*/ 5346843 h 5564310"/>
              <a:gd name="connsiteX10" fmla="*/ 816119 w 4866633"/>
              <a:gd name="connsiteY10" fmla="*/ 5036636 h 5564310"/>
              <a:gd name="connsiteX11" fmla="*/ 117446 w 4866633"/>
              <a:gd name="connsiteY11" fmla="*/ 3806892 h 5564310"/>
              <a:gd name="connsiteX12" fmla="*/ 1881 w 4866633"/>
              <a:gd name="connsiteY12" fmla="*/ 1811944 h 5564310"/>
              <a:gd name="connsiteX13" fmla="*/ 312225 w 4866633"/>
              <a:gd name="connsiteY13" fmla="*/ 535208 h 5564310"/>
              <a:gd name="connsiteX14" fmla="*/ 1687201 w 4866633"/>
              <a:gd name="connsiteY14" fmla="*/ 27023 h 5564310"/>
              <a:gd name="connsiteX0" fmla="*/ 1687201 w 4866633"/>
              <a:gd name="connsiteY0" fmla="*/ 27023 h 5564310"/>
              <a:gd name="connsiteX1" fmla="*/ 3319363 w 4866633"/>
              <a:gd name="connsiteY1" fmla="*/ 148455 h 5564310"/>
              <a:gd name="connsiteX2" fmla="*/ 4537051 w 4866633"/>
              <a:gd name="connsiteY2" fmla="*/ 812768 h 5564310"/>
              <a:gd name="connsiteX3" fmla="*/ 4808824 w 4866633"/>
              <a:gd name="connsiteY3" fmla="*/ 1688176 h 5564310"/>
              <a:gd name="connsiteX4" fmla="*/ 4699292 w 4866633"/>
              <a:gd name="connsiteY4" fmla="*/ 3839287 h 5564310"/>
              <a:gd name="connsiteX5" fmla="*/ 4186249 w 4866633"/>
              <a:gd name="connsiteY5" fmla="*/ 4927675 h 5564310"/>
              <a:gd name="connsiteX6" fmla="*/ 3939420 w 4866633"/>
              <a:gd name="connsiteY6" fmla="*/ 5169716 h 5564310"/>
              <a:gd name="connsiteX7" fmla="*/ 4252545 w 4866633"/>
              <a:gd name="connsiteY7" fmla="*/ 5550248 h 5564310"/>
              <a:gd name="connsiteX8" fmla="*/ 3118283 w 4866633"/>
              <a:gd name="connsiteY8" fmla="*/ 5378453 h 5564310"/>
              <a:gd name="connsiteX9" fmla="*/ 2470884 w 4866633"/>
              <a:gd name="connsiteY9" fmla="*/ 5346843 h 5564310"/>
              <a:gd name="connsiteX10" fmla="*/ 816119 w 4866633"/>
              <a:gd name="connsiteY10" fmla="*/ 5036636 h 5564310"/>
              <a:gd name="connsiteX11" fmla="*/ 117446 w 4866633"/>
              <a:gd name="connsiteY11" fmla="*/ 3806892 h 5564310"/>
              <a:gd name="connsiteX12" fmla="*/ 1881 w 4866633"/>
              <a:gd name="connsiteY12" fmla="*/ 1811944 h 5564310"/>
              <a:gd name="connsiteX13" fmla="*/ 312225 w 4866633"/>
              <a:gd name="connsiteY13" fmla="*/ 535208 h 5564310"/>
              <a:gd name="connsiteX14" fmla="*/ 1687201 w 4866633"/>
              <a:gd name="connsiteY14" fmla="*/ 27023 h 5564310"/>
              <a:gd name="connsiteX0" fmla="*/ 1687201 w 4866633"/>
              <a:gd name="connsiteY0" fmla="*/ 27023 h 5564310"/>
              <a:gd name="connsiteX1" fmla="*/ 3319363 w 4866633"/>
              <a:gd name="connsiteY1" fmla="*/ 148455 h 5564310"/>
              <a:gd name="connsiteX2" fmla="*/ 4537051 w 4866633"/>
              <a:gd name="connsiteY2" fmla="*/ 812768 h 5564310"/>
              <a:gd name="connsiteX3" fmla="*/ 4808824 w 4866633"/>
              <a:gd name="connsiteY3" fmla="*/ 1688176 h 5564310"/>
              <a:gd name="connsiteX4" fmla="*/ 4699292 w 4866633"/>
              <a:gd name="connsiteY4" fmla="*/ 3839287 h 5564310"/>
              <a:gd name="connsiteX5" fmla="*/ 4186249 w 4866633"/>
              <a:gd name="connsiteY5" fmla="*/ 4927675 h 5564310"/>
              <a:gd name="connsiteX6" fmla="*/ 3939420 w 4866633"/>
              <a:gd name="connsiteY6" fmla="*/ 5169716 h 5564310"/>
              <a:gd name="connsiteX7" fmla="*/ 4252545 w 4866633"/>
              <a:gd name="connsiteY7" fmla="*/ 5550248 h 5564310"/>
              <a:gd name="connsiteX8" fmla="*/ 3118283 w 4866633"/>
              <a:gd name="connsiteY8" fmla="*/ 5378453 h 5564310"/>
              <a:gd name="connsiteX9" fmla="*/ 2470884 w 4866633"/>
              <a:gd name="connsiteY9" fmla="*/ 5346843 h 5564310"/>
              <a:gd name="connsiteX10" fmla="*/ 816119 w 4866633"/>
              <a:gd name="connsiteY10" fmla="*/ 5036636 h 5564310"/>
              <a:gd name="connsiteX11" fmla="*/ 117446 w 4866633"/>
              <a:gd name="connsiteY11" fmla="*/ 3806892 h 5564310"/>
              <a:gd name="connsiteX12" fmla="*/ 1881 w 4866633"/>
              <a:gd name="connsiteY12" fmla="*/ 1811944 h 5564310"/>
              <a:gd name="connsiteX13" fmla="*/ 312225 w 4866633"/>
              <a:gd name="connsiteY13" fmla="*/ 535208 h 5564310"/>
              <a:gd name="connsiteX14" fmla="*/ 1687201 w 4866633"/>
              <a:gd name="connsiteY14" fmla="*/ 27023 h 5564310"/>
              <a:gd name="connsiteX0" fmla="*/ 1687201 w 4871417"/>
              <a:gd name="connsiteY0" fmla="*/ 27023 h 5564310"/>
              <a:gd name="connsiteX1" fmla="*/ 3319363 w 4871417"/>
              <a:gd name="connsiteY1" fmla="*/ 148455 h 5564310"/>
              <a:gd name="connsiteX2" fmla="*/ 4537051 w 4871417"/>
              <a:gd name="connsiteY2" fmla="*/ 812768 h 5564310"/>
              <a:gd name="connsiteX3" fmla="*/ 4808824 w 4871417"/>
              <a:gd name="connsiteY3" fmla="*/ 1688176 h 5564310"/>
              <a:gd name="connsiteX4" fmla="*/ 4699292 w 4871417"/>
              <a:gd name="connsiteY4" fmla="*/ 3839287 h 5564310"/>
              <a:gd name="connsiteX5" fmla="*/ 4186249 w 4871417"/>
              <a:gd name="connsiteY5" fmla="*/ 4927675 h 5564310"/>
              <a:gd name="connsiteX6" fmla="*/ 3939420 w 4871417"/>
              <a:gd name="connsiteY6" fmla="*/ 5169716 h 5564310"/>
              <a:gd name="connsiteX7" fmla="*/ 4252545 w 4871417"/>
              <a:gd name="connsiteY7" fmla="*/ 5550248 h 5564310"/>
              <a:gd name="connsiteX8" fmla="*/ 3118283 w 4871417"/>
              <a:gd name="connsiteY8" fmla="*/ 5378453 h 5564310"/>
              <a:gd name="connsiteX9" fmla="*/ 2470884 w 4871417"/>
              <a:gd name="connsiteY9" fmla="*/ 5346843 h 5564310"/>
              <a:gd name="connsiteX10" fmla="*/ 816119 w 4871417"/>
              <a:gd name="connsiteY10" fmla="*/ 5036636 h 5564310"/>
              <a:gd name="connsiteX11" fmla="*/ 117446 w 4871417"/>
              <a:gd name="connsiteY11" fmla="*/ 3806892 h 5564310"/>
              <a:gd name="connsiteX12" fmla="*/ 1881 w 4871417"/>
              <a:gd name="connsiteY12" fmla="*/ 1811944 h 5564310"/>
              <a:gd name="connsiteX13" fmla="*/ 312225 w 4871417"/>
              <a:gd name="connsiteY13" fmla="*/ 535208 h 5564310"/>
              <a:gd name="connsiteX14" fmla="*/ 1687201 w 4871417"/>
              <a:gd name="connsiteY14" fmla="*/ 27023 h 5564310"/>
              <a:gd name="connsiteX0" fmla="*/ 1687201 w 4871417"/>
              <a:gd name="connsiteY0" fmla="*/ 27023 h 5564310"/>
              <a:gd name="connsiteX1" fmla="*/ 3319363 w 4871417"/>
              <a:gd name="connsiteY1" fmla="*/ 148455 h 5564310"/>
              <a:gd name="connsiteX2" fmla="*/ 4537051 w 4871417"/>
              <a:gd name="connsiteY2" fmla="*/ 812768 h 5564310"/>
              <a:gd name="connsiteX3" fmla="*/ 4808824 w 4871417"/>
              <a:gd name="connsiteY3" fmla="*/ 1688176 h 5564310"/>
              <a:gd name="connsiteX4" fmla="*/ 4699292 w 4871417"/>
              <a:gd name="connsiteY4" fmla="*/ 3839287 h 5564310"/>
              <a:gd name="connsiteX5" fmla="*/ 4186249 w 4871417"/>
              <a:gd name="connsiteY5" fmla="*/ 4927675 h 5564310"/>
              <a:gd name="connsiteX6" fmla="*/ 3939420 w 4871417"/>
              <a:gd name="connsiteY6" fmla="*/ 5169716 h 5564310"/>
              <a:gd name="connsiteX7" fmla="*/ 4252545 w 4871417"/>
              <a:gd name="connsiteY7" fmla="*/ 5550248 h 5564310"/>
              <a:gd name="connsiteX8" fmla="*/ 3118283 w 4871417"/>
              <a:gd name="connsiteY8" fmla="*/ 5378453 h 5564310"/>
              <a:gd name="connsiteX9" fmla="*/ 2470884 w 4871417"/>
              <a:gd name="connsiteY9" fmla="*/ 5346843 h 5564310"/>
              <a:gd name="connsiteX10" fmla="*/ 816119 w 4871417"/>
              <a:gd name="connsiteY10" fmla="*/ 5036636 h 5564310"/>
              <a:gd name="connsiteX11" fmla="*/ 117446 w 4871417"/>
              <a:gd name="connsiteY11" fmla="*/ 3806892 h 5564310"/>
              <a:gd name="connsiteX12" fmla="*/ 1881 w 4871417"/>
              <a:gd name="connsiteY12" fmla="*/ 1811944 h 5564310"/>
              <a:gd name="connsiteX13" fmla="*/ 312225 w 4871417"/>
              <a:gd name="connsiteY13" fmla="*/ 535208 h 5564310"/>
              <a:gd name="connsiteX14" fmla="*/ 1687201 w 4871417"/>
              <a:gd name="connsiteY14" fmla="*/ 27023 h 5564310"/>
              <a:gd name="connsiteX0" fmla="*/ 1614724 w 4798940"/>
              <a:gd name="connsiteY0" fmla="*/ 27023 h 5564310"/>
              <a:gd name="connsiteX1" fmla="*/ 3246886 w 4798940"/>
              <a:gd name="connsiteY1" fmla="*/ 148455 h 5564310"/>
              <a:gd name="connsiteX2" fmla="*/ 4464574 w 4798940"/>
              <a:gd name="connsiteY2" fmla="*/ 812768 h 5564310"/>
              <a:gd name="connsiteX3" fmla="*/ 4736347 w 4798940"/>
              <a:gd name="connsiteY3" fmla="*/ 1688176 h 5564310"/>
              <a:gd name="connsiteX4" fmla="*/ 4626815 w 4798940"/>
              <a:gd name="connsiteY4" fmla="*/ 3839287 h 5564310"/>
              <a:gd name="connsiteX5" fmla="*/ 4113772 w 4798940"/>
              <a:gd name="connsiteY5" fmla="*/ 4927675 h 5564310"/>
              <a:gd name="connsiteX6" fmla="*/ 3866943 w 4798940"/>
              <a:gd name="connsiteY6" fmla="*/ 5169716 h 5564310"/>
              <a:gd name="connsiteX7" fmla="*/ 4180068 w 4798940"/>
              <a:gd name="connsiteY7" fmla="*/ 5550248 h 5564310"/>
              <a:gd name="connsiteX8" fmla="*/ 3045806 w 4798940"/>
              <a:gd name="connsiteY8" fmla="*/ 5378453 h 5564310"/>
              <a:gd name="connsiteX9" fmla="*/ 2398407 w 4798940"/>
              <a:gd name="connsiteY9" fmla="*/ 5346843 h 5564310"/>
              <a:gd name="connsiteX10" fmla="*/ 743642 w 4798940"/>
              <a:gd name="connsiteY10" fmla="*/ 5036636 h 5564310"/>
              <a:gd name="connsiteX11" fmla="*/ 44969 w 4798940"/>
              <a:gd name="connsiteY11" fmla="*/ 3806892 h 5564310"/>
              <a:gd name="connsiteX12" fmla="*/ 239748 w 4798940"/>
              <a:gd name="connsiteY12" fmla="*/ 535208 h 5564310"/>
              <a:gd name="connsiteX13" fmla="*/ 1614724 w 4798940"/>
              <a:gd name="connsiteY13" fmla="*/ 27023 h 5564310"/>
              <a:gd name="connsiteX0" fmla="*/ 1626312 w 4810528"/>
              <a:gd name="connsiteY0" fmla="*/ 49000 h 5586287"/>
              <a:gd name="connsiteX1" fmla="*/ 3258474 w 4810528"/>
              <a:gd name="connsiteY1" fmla="*/ 170432 h 5586287"/>
              <a:gd name="connsiteX2" fmla="*/ 4476162 w 4810528"/>
              <a:gd name="connsiteY2" fmla="*/ 834745 h 5586287"/>
              <a:gd name="connsiteX3" fmla="*/ 4747935 w 4810528"/>
              <a:gd name="connsiteY3" fmla="*/ 1710153 h 5586287"/>
              <a:gd name="connsiteX4" fmla="*/ 4638403 w 4810528"/>
              <a:gd name="connsiteY4" fmla="*/ 3861264 h 5586287"/>
              <a:gd name="connsiteX5" fmla="*/ 4125360 w 4810528"/>
              <a:gd name="connsiteY5" fmla="*/ 4949652 h 5586287"/>
              <a:gd name="connsiteX6" fmla="*/ 3878531 w 4810528"/>
              <a:gd name="connsiteY6" fmla="*/ 5191693 h 5586287"/>
              <a:gd name="connsiteX7" fmla="*/ 4191656 w 4810528"/>
              <a:gd name="connsiteY7" fmla="*/ 5572225 h 5586287"/>
              <a:gd name="connsiteX8" fmla="*/ 3057394 w 4810528"/>
              <a:gd name="connsiteY8" fmla="*/ 5400430 h 5586287"/>
              <a:gd name="connsiteX9" fmla="*/ 2409995 w 4810528"/>
              <a:gd name="connsiteY9" fmla="*/ 5368820 h 5586287"/>
              <a:gd name="connsiteX10" fmla="*/ 755230 w 4810528"/>
              <a:gd name="connsiteY10" fmla="*/ 5058613 h 5586287"/>
              <a:gd name="connsiteX11" fmla="*/ 56557 w 4810528"/>
              <a:gd name="connsiteY11" fmla="*/ 3828869 h 5586287"/>
              <a:gd name="connsiteX12" fmla="*/ 213038 w 4810528"/>
              <a:gd name="connsiteY12" fmla="*/ 857223 h 5586287"/>
              <a:gd name="connsiteX13" fmla="*/ 1626312 w 4810528"/>
              <a:gd name="connsiteY13" fmla="*/ 49000 h 5586287"/>
              <a:gd name="connsiteX0" fmla="*/ 1622094 w 4806310"/>
              <a:gd name="connsiteY0" fmla="*/ 59516 h 5596803"/>
              <a:gd name="connsiteX1" fmla="*/ 3254256 w 4806310"/>
              <a:gd name="connsiteY1" fmla="*/ 180948 h 5596803"/>
              <a:gd name="connsiteX2" fmla="*/ 4471944 w 4806310"/>
              <a:gd name="connsiteY2" fmla="*/ 845261 h 5596803"/>
              <a:gd name="connsiteX3" fmla="*/ 4743717 w 4806310"/>
              <a:gd name="connsiteY3" fmla="*/ 1720669 h 5596803"/>
              <a:gd name="connsiteX4" fmla="*/ 4634185 w 4806310"/>
              <a:gd name="connsiteY4" fmla="*/ 3871780 h 5596803"/>
              <a:gd name="connsiteX5" fmla="*/ 4121142 w 4806310"/>
              <a:gd name="connsiteY5" fmla="*/ 4960168 h 5596803"/>
              <a:gd name="connsiteX6" fmla="*/ 3874313 w 4806310"/>
              <a:gd name="connsiteY6" fmla="*/ 5202209 h 5596803"/>
              <a:gd name="connsiteX7" fmla="*/ 4187438 w 4806310"/>
              <a:gd name="connsiteY7" fmla="*/ 5582741 h 5596803"/>
              <a:gd name="connsiteX8" fmla="*/ 3053176 w 4806310"/>
              <a:gd name="connsiteY8" fmla="*/ 5410946 h 5596803"/>
              <a:gd name="connsiteX9" fmla="*/ 2405777 w 4806310"/>
              <a:gd name="connsiteY9" fmla="*/ 5379336 h 5596803"/>
              <a:gd name="connsiteX10" fmla="*/ 751012 w 4806310"/>
              <a:gd name="connsiteY10" fmla="*/ 5069129 h 5596803"/>
              <a:gd name="connsiteX11" fmla="*/ 52339 w 4806310"/>
              <a:gd name="connsiteY11" fmla="*/ 3839385 h 5596803"/>
              <a:gd name="connsiteX12" fmla="*/ 221586 w 4806310"/>
              <a:gd name="connsiteY12" fmla="*/ 1010614 h 5596803"/>
              <a:gd name="connsiteX13" fmla="*/ 1622094 w 4806310"/>
              <a:gd name="connsiteY13" fmla="*/ 59516 h 5596803"/>
              <a:gd name="connsiteX0" fmla="*/ 1658258 w 4842474"/>
              <a:gd name="connsiteY0" fmla="*/ 59516 h 5596803"/>
              <a:gd name="connsiteX1" fmla="*/ 3290420 w 4842474"/>
              <a:gd name="connsiteY1" fmla="*/ 180948 h 5596803"/>
              <a:gd name="connsiteX2" fmla="*/ 4508108 w 4842474"/>
              <a:gd name="connsiteY2" fmla="*/ 845261 h 5596803"/>
              <a:gd name="connsiteX3" fmla="*/ 4779881 w 4842474"/>
              <a:gd name="connsiteY3" fmla="*/ 1720669 h 5596803"/>
              <a:gd name="connsiteX4" fmla="*/ 4670349 w 4842474"/>
              <a:gd name="connsiteY4" fmla="*/ 3871780 h 5596803"/>
              <a:gd name="connsiteX5" fmla="*/ 4157306 w 4842474"/>
              <a:gd name="connsiteY5" fmla="*/ 4960168 h 5596803"/>
              <a:gd name="connsiteX6" fmla="*/ 3910477 w 4842474"/>
              <a:gd name="connsiteY6" fmla="*/ 5202209 h 5596803"/>
              <a:gd name="connsiteX7" fmla="*/ 4223602 w 4842474"/>
              <a:gd name="connsiteY7" fmla="*/ 5582741 h 5596803"/>
              <a:gd name="connsiteX8" fmla="*/ 3089340 w 4842474"/>
              <a:gd name="connsiteY8" fmla="*/ 5410946 h 5596803"/>
              <a:gd name="connsiteX9" fmla="*/ 2441941 w 4842474"/>
              <a:gd name="connsiteY9" fmla="*/ 5379336 h 5596803"/>
              <a:gd name="connsiteX10" fmla="*/ 787176 w 4842474"/>
              <a:gd name="connsiteY10" fmla="*/ 5069129 h 5596803"/>
              <a:gd name="connsiteX11" fmla="*/ 88503 w 4842474"/>
              <a:gd name="connsiteY11" fmla="*/ 3839385 h 5596803"/>
              <a:gd name="connsiteX12" fmla="*/ 257750 w 4842474"/>
              <a:gd name="connsiteY12" fmla="*/ 1010614 h 5596803"/>
              <a:gd name="connsiteX13" fmla="*/ 1658258 w 4842474"/>
              <a:gd name="connsiteY13" fmla="*/ 59516 h 5596803"/>
              <a:gd name="connsiteX0" fmla="*/ 1658258 w 4842474"/>
              <a:gd name="connsiteY0" fmla="*/ 59516 h 5596803"/>
              <a:gd name="connsiteX1" fmla="*/ 3290420 w 4842474"/>
              <a:gd name="connsiteY1" fmla="*/ 180948 h 5596803"/>
              <a:gd name="connsiteX2" fmla="*/ 4508108 w 4842474"/>
              <a:gd name="connsiteY2" fmla="*/ 845261 h 5596803"/>
              <a:gd name="connsiteX3" fmla="*/ 4779881 w 4842474"/>
              <a:gd name="connsiteY3" fmla="*/ 1720669 h 5596803"/>
              <a:gd name="connsiteX4" fmla="*/ 4670349 w 4842474"/>
              <a:gd name="connsiteY4" fmla="*/ 3871780 h 5596803"/>
              <a:gd name="connsiteX5" fmla="*/ 4157306 w 4842474"/>
              <a:gd name="connsiteY5" fmla="*/ 4960168 h 5596803"/>
              <a:gd name="connsiteX6" fmla="*/ 3910477 w 4842474"/>
              <a:gd name="connsiteY6" fmla="*/ 5202209 h 5596803"/>
              <a:gd name="connsiteX7" fmla="*/ 4223602 w 4842474"/>
              <a:gd name="connsiteY7" fmla="*/ 5582741 h 5596803"/>
              <a:gd name="connsiteX8" fmla="*/ 3089340 w 4842474"/>
              <a:gd name="connsiteY8" fmla="*/ 5410946 h 5596803"/>
              <a:gd name="connsiteX9" fmla="*/ 2441941 w 4842474"/>
              <a:gd name="connsiteY9" fmla="*/ 5379336 h 5596803"/>
              <a:gd name="connsiteX10" fmla="*/ 787176 w 4842474"/>
              <a:gd name="connsiteY10" fmla="*/ 5069129 h 5596803"/>
              <a:gd name="connsiteX11" fmla="*/ 88503 w 4842474"/>
              <a:gd name="connsiteY11" fmla="*/ 3839385 h 5596803"/>
              <a:gd name="connsiteX12" fmla="*/ 257750 w 4842474"/>
              <a:gd name="connsiteY12" fmla="*/ 1010614 h 5596803"/>
              <a:gd name="connsiteX13" fmla="*/ 1658258 w 4842474"/>
              <a:gd name="connsiteY13" fmla="*/ 59516 h 5596803"/>
              <a:gd name="connsiteX0" fmla="*/ 1658258 w 4842474"/>
              <a:gd name="connsiteY0" fmla="*/ 53205 h 5590492"/>
              <a:gd name="connsiteX1" fmla="*/ 3290420 w 4842474"/>
              <a:gd name="connsiteY1" fmla="*/ 174637 h 5590492"/>
              <a:gd name="connsiteX2" fmla="*/ 4508108 w 4842474"/>
              <a:gd name="connsiteY2" fmla="*/ 838950 h 5590492"/>
              <a:gd name="connsiteX3" fmla="*/ 4779881 w 4842474"/>
              <a:gd name="connsiteY3" fmla="*/ 1714358 h 5590492"/>
              <a:gd name="connsiteX4" fmla="*/ 4670349 w 4842474"/>
              <a:gd name="connsiteY4" fmla="*/ 3865469 h 5590492"/>
              <a:gd name="connsiteX5" fmla="*/ 4157306 w 4842474"/>
              <a:gd name="connsiteY5" fmla="*/ 4953857 h 5590492"/>
              <a:gd name="connsiteX6" fmla="*/ 3910477 w 4842474"/>
              <a:gd name="connsiteY6" fmla="*/ 5195898 h 5590492"/>
              <a:gd name="connsiteX7" fmla="*/ 4223602 w 4842474"/>
              <a:gd name="connsiteY7" fmla="*/ 5576430 h 5590492"/>
              <a:gd name="connsiteX8" fmla="*/ 3089340 w 4842474"/>
              <a:gd name="connsiteY8" fmla="*/ 5404635 h 5590492"/>
              <a:gd name="connsiteX9" fmla="*/ 2441941 w 4842474"/>
              <a:gd name="connsiteY9" fmla="*/ 5373025 h 5590492"/>
              <a:gd name="connsiteX10" fmla="*/ 787176 w 4842474"/>
              <a:gd name="connsiteY10" fmla="*/ 5062818 h 5590492"/>
              <a:gd name="connsiteX11" fmla="*/ 88503 w 4842474"/>
              <a:gd name="connsiteY11" fmla="*/ 3833074 h 5590492"/>
              <a:gd name="connsiteX12" fmla="*/ 257750 w 4842474"/>
              <a:gd name="connsiteY12" fmla="*/ 918578 h 5590492"/>
              <a:gd name="connsiteX13" fmla="*/ 1658258 w 4842474"/>
              <a:gd name="connsiteY13" fmla="*/ 53205 h 5590492"/>
              <a:gd name="connsiteX0" fmla="*/ 1658258 w 4842474"/>
              <a:gd name="connsiteY0" fmla="*/ 53205 h 5590492"/>
              <a:gd name="connsiteX1" fmla="*/ 3290420 w 4842474"/>
              <a:gd name="connsiteY1" fmla="*/ 174637 h 5590492"/>
              <a:gd name="connsiteX2" fmla="*/ 4508108 w 4842474"/>
              <a:gd name="connsiteY2" fmla="*/ 838950 h 5590492"/>
              <a:gd name="connsiteX3" fmla="*/ 4779881 w 4842474"/>
              <a:gd name="connsiteY3" fmla="*/ 1714358 h 5590492"/>
              <a:gd name="connsiteX4" fmla="*/ 4670349 w 4842474"/>
              <a:gd name="connsiteY4" fmla="*/ 3865469 h 5590492"/>
              <a:gd name="connsiteX5" fmla="*/ 4157306 w 4842474"/>
              <a:gd name="connsiteY5" fmla="*/ 4953857 h 5590492"/>
              <a:gd name="connsiteX6" fmla="*/ 3910477 w 4842474"/>
              <a:gd name="connsiteY6" fmla="*/ 5195898 h 5590492"/>
              <a:gd name="connsiteX7" fmla="*/ 4223602 w 4842474"/>
              <a:gd name="connsiteY7" fmla="*/ 5576430 h 5590492"/>
              <a:gd name="connsiteX8" fmla="*/ 3089340 w 4842474"/>
              <a:gd name="connsiteY8" fmla="*/ 5404635 h 5590492"/>
              <a:gd name="connsiteX9" fmla="*/ 2441941 w 4842474"/>
              <a:gd name="connsiteY9" fmla="*/ 5373025 h 5590492"/>
              <a:gd name="connsiteX10" fmla="*/ 787176 w 4842474"/>
              <a:gd name="connsiteY10" fmla="*/ 5062818 h 5590492"/>
              <a:gd name="connsiteX11" fmla="*/ 88503 w 4842474"/>
              <a:gd name="connsiteY11" fmla="*/ 3804499 h 5590492"/>
              <a:gd name="connsiteX12" fmla="*/ 257750 w 4842474"/>
              <a:gd name="connsiteY12" fmla="*/ 918578 h 5590492"/>
              <a:gd name="connsiteX13" fmla="*/ 1658258 w 4842474"/>
              <a:gd name="connsiteY13" fmla="*/ 53205 h 5590492"/>
              <a:gd name="connsiteX0" fmla="*/ 1658258 w 4842474"/>
              <a:gd name="connsiteY0" fmla="*/ 53205 h 5590492"/>
              <a:gd name="connsiteX1" fmla="*/ 3290420 w 4842474"/>
              <a:gd name="connsiteY1" fmla="*/ 174637 h 5590492"/>
              <a:gd name="connsiteX2" fmla="*/ 4508108 w 4842474"/>
              <a:gd name="connsiteY2" fmla="*/ 838950 h 5590492"/>
              <a:gd name="connsiteX3" fmla="*/ 4779881 w 4842474"/>
              <a:gd name="connsiteY3" fmla="*/ 1714358 h 5590492"/>
              <a:gd name="connsiteX4" fmla="*/ 4670349 w 4842474"/>
              <a:gd name="connsiteY4" fmla="*/ 3865469 h 5590492"/>
              <a:gd name="connsiteX5" fmla="*/ 4157306 w 4842474"/>
              <a:gd name="connsiteY5" fmla="*/ 4953857 h 5590492"/>
              <a:gd name="connsiteX6" fmla="*/ 3910477 w 4842474"/>
              <a:gd name="connsiteY6" fmla="*/ 5195898 h 5590492"/>
              <a:gd name="connsiteX7" fmla="*/ 4223602 w 4842474"/>
              <a:gd name="connsiteY7" fmla="*/ 5576430 h 5590492"/>
              <a:gd name="connsiteX8" fmla="*/ 3089340 w 4842474"/>
              <a:gd name="connsiteY8" fmla="*/ 5404635 h 5590492"/>
              <a:gd name="connsiteX9" fmla="*/ 2441941 w 4842474"/>
              <a:gd name="connsiteY9" fmla="*/ 5373025 h 5590492"/>
              <a:gd name="connsiteX10" fmla="*/ 978667 w 4842474"/>
              <a:gd name="connsiteY10" fmla="*/ 5105681 h 5590492"/>
              <a:gd name="connsiteX11" fmla="*/ 88503 w 4842474"/>
              <a:gd name="connsiteY11" fmla="*/ 3804499 h 5590492"/>
              <a:gd name="connsiteX12" fmla="*/ 257750 w 4842474"/>
              <a:gd name="connsiteY12" fmla="*/ 918578 h 5590492"/>
              <a:gd name="connsiteX13" fmla="*/ 1658258 w 4842474"/>
              <a:gd name="connsiteY13" fmla="*/ 53205 h 5590492"/>
              <a:gd name="connsiteX0" fmla="*/ 1658258 w 4838480"/>
              <a:gd name="connsiteY0" fmla="*/ 53205 h 5590492"/>
              <a:gd name="connsiteX1" fmla="*/ 3290420 w 4838480"/>
              <a:gd name="connsiteY1" fmla="*/ 174637 h 5590492"/>
              <a:gd name="connsiteX2" fmla="*/ 4508108 w 4838480"/>
              <a:gd name="connsiteY2" fmla="*/ 838950 h 5590492"/>
              <a:gd name="connsiteX3" fmla="*/ 4779881 w 4838480"/>
              <a:gd name="connsiteY3" fmla="*/ 1714358 h 5590492"/>
              <a:gd name="connsiteX4" fmla="*/ 4670349 w 4838480"/>
              <a:gd name="connsiteY4" fmla="*/ 3865469 h 5590492"/>
              <a:gd name="connsiteX5" fmla="*/ 4131774 w 4838480"/>
              <a:gd name="connsiteY5" fmla="*/ 4896707 h 5590492"/>
              <a:gd name="connsiteX6" fmla="*/ 3910477 w 4838480"/>
              <a:gd name="connsiteY6" fmla="*/ 5195898 h 5590492"/>
              <a:gd name="connsiteX7" fmla="*/ 4223602 w 4838480"/>
              <a:gd name="connsiteY7" fmla="*/ 5576430 h 5590492"/>
              <a:gd name="connsiteX8" fmla="*/ 3089340 w 4838480"/>
              <a:gd name="connsiteY8" fmla="*/ 5404635 h 5590492"/>
              <a:gd name="connsiteX9" fmla="*/ 2441941 w 4838480"/>
              <a:gd name="connsiteY9" fmla="*/ 5373025 h 5590492"/>
              <a:gd name="connsiteX10" fmla="*/ 978667 w 4838480"/>
              <a:gd name="connsiteY10" fmla="*/ 5105681 h 5590492"/>
              <a:gd name="connsiteX11" fmla="*/ 88503 w 4838480"/>
              <a:gd name="connsiteY11" fmla="*/ 3804499 h 5590492"/>
              <a:gd name="connsiteX12" fmla="*/ 257750 w 4838480"/>
              <a:gd name="connsiteY12" fmla="*/ 918578 h 5590492"/>
              <a:gd name="connsiteX13" fmla="*/ 1658258 w 4838480"/>
              <a:gd name="connsiteY13" fmla="*/ 53205 h 5590492"/>
              <a:gd name="connsiteX0" fmla="*/ 1658258 w 4835856"/>
              <a:gd name="connsiteY0" fmla="*/ 53205 h 5590492"/>
              <a:gd name="connsiteX1" fmla="*/ 3290420 w 4835856"/>
              <a:gd name="connsiteY1" fmla="*/ 174637 h 5590492"/>
              <a:gd name="connsiteX2" fmla="*/ 4508108 w 4835856"/>
              <a:gd name="connsiteY2" fmla="*/ 838950 h 5590492"/>
              <a:gd name="connsiteX3" fmla="*/ 4779881 w 4835856"/>
              <a:gd name="connsiteY3" fmla="*/ 1714358 h 5590492"/>
              <a:gd name="connsiteX4" fmla="*/ 4657583 w 4835856"/>
              <a:gd name="connsiteY4" fmla="*/ 3794031 h 5590492"/>
              <a:gd name="connsiteX5" fmla="*/ 4131774 w 4835856"/>
              <a:gd name="connsiteY5" fmla="*/ 4896707 h 5590492"/>
              <a:gd name="connsiteX6" fmla="*/ 3910477 w 4835856"/>
              <a:gd name="connsiteY6" fmla="*/ 5195898 h 5590492"/>
              <a:gd name="connsiteX7" fmla="*/ 4223602 w 4835856"/>
              <a:gd name="connsiteY7" fmla="*/ 5576430 h 5590492"/>
              <a:gd name="connsiteX8" fmla="*/ 3089340 w 4835856"/>
              <a:gd name="connsiteY8" fmla="*/ 5404635 h 5590492"/>
              <a:gd name="connsiteX9" fmla="*/ 2441941 w 4835856"/>
              <a:gd name="connsiteY9" fmla="*/ 5373025 h 5590492"/>
              <a:gd name="connsiteX10" fmla="*/ 978667 w 4835856"/>
              <a:gd name="connsiteY10" fmla="*/ 5105681 h 5590492"/>
              <a:gd name="connsiteX11" fmla="*/ 88503 w 4835856"/>
              <a:gd name="connsiteY11" fmla="*/ 3804499 h 5590492"/>
              <a:gd name="connsiteX12" fmla="*/ 257750 w 4835856"/>
              <a:gd name="connsiteY12" fmla="*/ 918578 h 5590492"/>
              <a:gd name="connsiteX13" fmla="*/ 1658258 w 4835856"/>
              <a:gd name="connsiteY13" fmla="*/ 53205 h 5590492"/>
              <a:gd name="connsiteX0" fmla="*/ 1658258 w 4874366"/>
              <a:gd name="connsiteY0" fmla="*/ 91536 h 5628823"/>
              <a:gd name="connsiteX1" fmla="*/ 3290420 w 4874366"/>
              <a:gd name="connsiteY1" fmla="*/ 212968 h 5628823"/>
              <a:gd name="connsiteX2" fmla="*/ 4779881 w 4874366"/>
              <a:gd name="connsiteY2" fmla="*/ 1752689 h 5628823"/>
              <a:gd name="connsiteX3" fmla="*/ 4657583 w 4874366"/>
              <a:gd name="connsiteY3" fmla="*/ 3832362 h 5628823"/>
              <a:gd name="connsiteX4" fmla="*/ 4131774 w 4874366"/>
              <a:gd name="connsiteY4" fmla="*/ 4935038 h 5628823"/>
              <a:gd name="connsiteX5" fmla="*/ 3910477 w 4874366"/>
              <a:gd name="connsiteY5" fmla="*/ 5234229 h 5628823"/>
              <a:gd name="connsiteX6" fmla="*/ 4223602 w 4874366"/>
              <a:gd name="connsiteY6" fmla="*/ 5614761 h 5628823"/>
              <a:gd name="connsiteX7" fmla="*/ 3089340 w 4874366"/>
              <a:gd name="connsiteY7" fmla="*/ 5442966 h 5628823"/>
              <a:gd name="connsiteX8" fmla="*/ 2441941 w 4874366"/>
              <a:gd name="connsiteY8" fmla="*/ 5411356 h 5628823"/>
              <a:gd name="connsiteX9" fmla="*/ 978667 w 4874366"/>
              <a:gd name="connsiteY9" fmla="*/ 5144012 h 5628823"/>
              <a:gd name="connsiteX10" fmla="*/ 88503 w 4874366"/>
              <a:gd name="connsiteY10" fmla="*/ 3842830 h 5628823"/>
              <a:gd name="connsiteX11" fmla="*/ 257750 w 4874366"/>
              <a:gd name="connsiteY11" fmla="*/ 956909 h 5628823"/>
              <a:gd name="connsiteX12" fmla="*/ 1658258 w 4874366"/>
              <a:gd name="connsiteY12" fmla="*/ 91536 h 5628823"/>
              <a:gd name="connsiteX0" fmla="*/ 1658258 w 4874366"/>
              <a:gd name="connsiteY0" fmla="*/ 91536 h 5628823"/>
              <a:gd name="connsiteX1" fmla="*/ 3290420 w 4874366"/>
              <a:gd name="connsiteY1" fmla="*/ 212968 h 5628823"/>
              <a:gd name="connsiteX2" fmla="*/ 4779881 w 4874366"/>
              <a:gd name="connsiteY2" fmla="*/ 1752689 h 5628823"/>
              <a:gd name="connsiteX3" fmla="*/ 4657583 w 4874366"/>
              <a:gd name="connsiteY3" fmla="*/ 3832362 h 5628823"/>
              <a:gd name="connsiteX4" fmla="*/ 4131774 w 4874366"/>
              <a:gd name="connsiteY4" fmla="*/ 4935038 h 5628823"/>
              <a:gd name="connsiteX5" fmla="*/ 3910477 w 4874366"/>
              <a:gd name="connsiteY5" fmla="*/ 5234229 h 5628823"/>
              <a:gd name="connsiteX6" fmla="*/ 4223602 w 4874366"/>
              <a:gd name="connsiteY6" fmla="*/ 5614761 h 5628823"/>
              <a:gd name="connsiteX7" fmla="*/ 3089340 w 4874366"/>
              <a:gd name="connsiteY7" fmla="*/ 5442966 h 5628823"/>
              <a:gd name="connsiteX8" fmla="*/ 2441941 w 4874366"/>
              <a:gd name="connsiteY8" fmla="*/ 5411356 h 5628823"/>
              <a:gd name="connsiteX9" fmla="*/ 978667 w 4874366"/>
              <a:gd name="connsiteY9" fmla="*/ 5144012 h 5628823"/>
              <a:gd name="connsiteX10" fmla="*/ 88503 w 4874366"/>
              <a:gd name="connsiteY10" fmla="*/ 3842830 h 5628823"/>
              <a:gd name="connsiteX11" fmla="*/ 257750 w 4874366"/>
              <a:gd name="connsiteY11" fmla="*/ 956909 h 5628823"/>
              <a:gd name="connsiteX12" fmla="*/ 1658258 w 4874366"/>
              <a:gd name="connsiteY12" fmla="*/ 91536 h 5628823"/>
              <a:gd name="connsiteX0" fmla="*/ 1658258 w 4886717"/>
              <a:gd name="connsiteY0" fmla="*/ 81096 h 5618383"/>
              <a:gd name="connsiteX1" fmla="*/ 3290420 w 4886717"/>
              <a:gd name="connsiteY1" fmla="*/ 202528 h 5618383"/>
              <a:gd name="connsiteX2" fmla="*/ 4794941 w 4886717"/>
              <a:gd name="connsiteY2" fmla="*/ 1543088 h 5618383"/>
              <a:gd name="connsiteX3" fmla="*/ 4657583 w 4886717"/>
              <a:gd name="connsiteY3" fmla="*/ 3821922 h 5618383"/>
              <a:gd name="connsiteX4" fmla="*/ 4131774 w 4886717"/>
              <a:gd name="connsiteY4" fmla="*/ 4924598 h 5618383"/>
              <a:gd name="connsiteX5" fmla="*/ 3910477 w 4886717"/>
              <a:gd name="connsiteY5" fmla="*/ 5223789 h 5618383"/>
              <a:gd name="connsiteX6" fmla="*/ 4223602 w 4886717"/>
              <a:gd name="connsiteY6" fmla="*/ 5604321 h 5618383"/>
              <a:gd name="connsiteX7" fmla="*/ 3089340 w 4886717"/>
              <a:gd name="connsiteY7" fmla="*/ 5432526 h 5618383"/>
              <a:gd name="connsiteX8" fmla="*/ 2441941 w 4886717"/>
              <a:gd name="connsiteY8" fmla="*/ 5400916 h 5618383"/>
              <a:gd name="connsiteX9" fmla="*/ 978667 w 4886717"/>
              <a:gd name="connsiteY9" fmla="*/ 5133572 h 5618383"/>
              <a:gd name="connsiteX10" fmla="*/ 88503 w 4886717"/>
              <a:gd name="connsiteY10" fmla="*/ 3832390 h 5618383"/>
              <a:gd name="connsiteX11" fmla="*/ 257750 w 4886717"/>
              <a:gd name="connsiteY11" fmla="*/ 946469 h 5618383"/>
              <a:gd name="connsiteX12" fmla="*/ 1658258 w 4886717"/>
              <a:gd name="connsiteY12" fmla="*/ 81096 h 5618383"/>
              <a:gd name="connsiteX0" fmla="*/ 1658258 w 4886717"/>
              <a:gd name="connsiteY0" fmla="*/ 60710 h 5597997"/>
              <a:gd name="connsiteX1" fmla="*/ 3290420 w 4886717"/>
              <a:gd name="connsiteY1" fmla="*/ 182142 h 5597997"/>
              <a:gd name="connsiteX2" fmla="*/ 4794941 w 4886717"/>
              <a:gd name="connsiteY2" fmla="*/ 1522702 h 5597997"/>
              <a:gd name="connsiteX3" fmla="*/ 4657583 w 4886717"/>
              <a:gd name="connsiteY3" fmla="*/ 3801536 h 5597997"/>
              <a:gd name="connsiteX4" fmla="*/ 4131774 w 4886717"/>
              <a:gd name="connsiteY4" fmla="*/ 4904212 h 5597997"/>
              <a:gd name="connsiteX5" fmla="*/ 3910477 w 4886717"/>
              <a:gd name="connsiteY5" fmla="*/ 5203403 h 5597997"/>
              <a:gd name="connsiteX6" fmla="*/ 4223602 w 4886717"/>
              <a:gd name="connsiteY6" fmla="*/ 5583935 h 5597997"/>
              <a:gd name="connsiteX7" fmla="*/ 3089340 w 4886717"/>
              <a:gd name="connsiteY7" fmla="*/ 5412140 h 5597997"/>
              <a:gd name="connsiteX8" fmla="*/ 2441941 w 4886717"/>
              <a:gd name="connsiteY8" fmla="*/ 5380530 h 5597997"/>
              <a:gd name="connsiteX9" fmla="*/ 978667 w 4886717"/>
              <a:gd name="connsiteY9" fmla="*/ 5113186 h 5597997"/>
              <a:gd name="connsiteX10" fmla="*/ 88503 w 4886717"/>
              <a:gd name="connsiteY10" fmla="*/ 3812004 h 5597997"/>
              <a:gd name="connsiteX11" fmla="*/ 257750 w 4886717"/>
              <a:gd name="connsiteY11" fmla="*/ 926083 h 5597997"/>
              <a:gd name="connsiteX12" fmla="*/ 1658258 w 4886717"/>
              <a:gd name="connsiteY12" fmla="*/ 60710 h 5597997"/>
              <a:gd name="connsiteX0" fmla="*/ 1658258 w 4886717"/>
              <a:gd name="connsiteY0" fmla="*/ 75845 h 5613132"/>
              <a:gd name="connsiteX1" fmla="*/ 3316714 w 4886717"/>
              <a:gd name="connsiteY1" fmla="*/ 157254 h 5613132"/>
              <a:gd name="connsiteX2" fmla="*/ 4794941 w 4886717"/>
              <a:gd name="connsiteY2" fmla="*/ 1537837 h 5613132"/>
              <a:gd name="connsiteX3" fmla="*/ 4657583 w 4886717"/>
              <a:gd name="connsiteY3" fmla="*/ 3816671 h 5613132"/>
              <a:gd name="connsiteX4" fmla="*/ 4131774 w 4886717"/>
              <a:gd name="connsiteY4" fmla="*/ 4919347 h 5613132"/>
              <a:gd name="connsiteX5" fmla="*/ 3910477 w 4886717"/>
              <a:gd name="connsiteY5" fmla="*/ 5218538 h 5613132"/>
              <a:gd name="connsiteX6" fmla="*/ 4223602 w 4886717"/>
              <a:gd name="connsiteY6" fmla="*/ 5599070 h 5613132"/>
              <a:gd name="connsiteX7" fmla="*/ 3089340 w 4886717"/>
              <a:gd name="connsiteY7" fmla="*/ 5427275 h 5613132"/>
              <a:gd name="connsiteX8" fmla="*/ 2441941 w 4886717"/>
              <a:gd name="connsiteY8" fmla="*/ 5395665 h 5613132"/>
              <a:gd name="connsiteX9" fmla="*/ 978667 w 4886717"/>
              <a:gd name="connsiteY9" fmla="*/ 5128321 h 5613132"/>
              <a:gd name="connsiteX10" fmla="*/ 88503 w 4886717"/>
              <a:gd name="connsiteY10" fmla="*/ 3827139 h 5613132"/>
              <a:gd name="connsiteX11" fmla="*/ 257750 w 4886717"/>
              <a:gd name="connsiteY11" fmla="*/ 941218 h 5613132"/>
              <a:gd name="connsiteX12" fmla="*/ 1658258 w 4886717"/>
              <a:gd name="connsiteY12" fmla="*/ 75845 h 5613132"/>
              <a:gd name="connsiteX0" fmla="*/ 1877005 w 5105464"/>
              <a:gd name="connsiteY0" fmla="*/ 69611 h 5606898"/>
              <a:gd name="connsiteX1" fmla="*/ 3535461 w 5105464"/>
              <a:gd name="connsiteY1" fmla="*/ 151020 h 5606898"/>
              <a:gd name="connsiteX2" fmla="*/ 5013688 w 5105464"/>
              <a:gd name="connsiteY2" fmla="*/ 1531603 h 5606898"/>
              <a:gd name="connsiteX3" fmla="*/ 4876330 w 5105464"/>
              <a:gd name="connsiteY3" fmla="*/ 3810437 h 5606898"/>
              <a:gd name="connsiteX4" fmla="*/ 4350521 w 5105464"/>
              <a:gd name="connsiteY4" fmla="*/ 4913113 h 5606898"/>
              <a:gd name="connsiteX5" fmla="*/ 4129224 w 5105464"/>
              <a:gd name="connsiteY5" fmla="*/ 5212304 h 5606898"/>
              <a:gd name="connsiteX6" fmla="*/ 4442349 w 5105464"/>
              <a:gd name="connsiteY6" fmla="*/ 5592836 h 5606898"/>
              <a:gd name="connsiteX7" fmla="*/ 3308087 w 5105464"/>
              <a:gd name="connsiteY7" fmla="*/ 5421041 h 5606898"/>
              <a:gd name="connsiteX8" fmla="*/ 2660688 w 5105464"/>
              <a:gd name="connsiteY8" fmla="*/ 5389431 h 5606898"/>
              <a:gd name="connsiteX9" fmla="*/ 1197414 w 5105464"/>
              <a:gd name="connsiteY9" fmla="*/ 5122087 h 5606898"/>
              <a:gd name="connsiteX10" fmla="*/ 307250 w 5105464"/>
              <a:gd name="connsiteY10" fmla="*/ 3820905 h 5606898"/>
              <a:gd name="connsiteX11" fmla="*/ 147724 w 5105464"/>
              <a:gd name="connsiteY11" fmla="*/ 848509 h 5606898"/>
              <a:gd name="connsiteX12" fmla="*/ 1877005 w 5105464"/>
              <a:gd name="connsiteY12" fmla="*/ 69611 h 5606898"/>
              <a:gd name="connsiteX0" fmla="*/ 2074349 w 5302808"/>
              <a:gd name="connsiteY0" fmla="*/ 69611 h 5606898"/>
              <a:gd name="connsiteX1" fmla="*/ 3732805 w 5302808"/>
              <a:gd name="connsiteY1" fmla="*/ 151020 h 5606898"/>
              <a:gd name="connsiteX2" fmla="*/ 5211032 w 5302808"/>
              <a:gd name="connsiteY2" fmla="*/ 1531603 h 5606898"/>
              <a:gd name="connsiteX3" fmla="*/ 5073674 w 5302808"/>
              <a:gd name="connsiteY3" fmla="*/ 3810437 h 5606898"/>
              <a:gd name="connsiteX4" fmla="*/ 4547865 w 5302808"/>
              <a:gd name="connsiteY4" fmla="*/ 4913113 h 5606898"/>
              <a:gd name="connsiteX5" fmla="*/ 4326568 w 5302808"/>
              <a:gd name="connsiteY5" fmla="*/ 5212304 h 5606898"/>
              <a:gd name="connsiteX6" fmla="*/ 4639693 w 5302808"/>
              <a:gd name="connsiteY6" fmla="*/ 5592836 h 5606898"/>
              <a:gd name="connsiteX7" fmla="*/ 3505431 w 5302808"/>
              <a:gd name="connsiteY7" fmla="*/ 5421041 h 5606898"/>
              <a:gd name="connsiteX8" fmla="*/ 2858032 w 5302808"/>
              <a:gd name="connsiteY8" fmla="*/ 5389431 h 5606898"/>
              <a:gd name="connsiteX9" fmla="*/ 1394758 w 5302808"/>
              <a:gd name="connsiteY9" fmla="*/ 5122087 h 5606898"/>
              <a:gd name="connsiteX10" fmla="*/ 42995 w 5302808"/>
              <a:gd name="connsiteY10" fmla="*/ 3925936 h 5606898"/>
              <a:gd name="connsiteX11" fmla="*/ 345068 w 5302808"/>
              <a:gd name="connsiteY11" fmla="*/ 848509 h 5606898"/>
              <a:gd name="connsiteX12" fmla="*/ 2074349 w 5302808"/>
              <a:gd name="connsiteY12" fmla="*/ 69611 h 5606898"/>
              <a:gd name="connsiteX0" fmla="*/ 2074349 w 5358516"/>
              <a:gd name="connsiteY0" fmla="*/ 69611 h 5606898"/>
              <a:gd name="connsiteX1" fmla="*/ 3732805 w 5358516"/>
              <a:gd name="connsiteY1" fmla="*/ 151020 h 5606898"/>
              <a:gd name="connsiteX2" fmla="*/ 5211032 w 5358516"/>
              <a:gd name="connsiteY2" fmla="*/ 1531603 h 5606898"/>
              <a:gd name="connsiteX3" fmla="*/ 5251485 w 5358516"/>
              <a:gd name="connsiteY3" fmla="*/ 3806563 h 5606898"/>
              <a:gd name="connsiteX4" fmla="*/ 4547865 w 5358516"/>
              <a:gd name="connsiteY4" fmla="*/ 4913113 h 5606898"/>
              <a:gd name="connsiteX5" fmla="*/ 4326568 w 5358516"/>
              <a:gd name="connsiteY5" fmla="*/ 5212304 h 5606898"/>
              <a:gd name="connsiteX6" fmla="*/ 4639693 w 5358516"/>
              <a:gd name="connsiteY6" fmla="*/ 5592836 h 5606898"/>
              <a:gd name="connsiteX7" fmla="*/ 3505431 w 5358516"/>
              <a:gd name="connsiteY7" fmla="*/ 5421041 h 5606898"/>
              <a:gd name="connsiteX8" fmla="*/ 2858032 w 5358516"/>
              <a:gd name="connsiteY8" fmla="*/ 5389431 h 5606898"/>
              <a:gd name="connsiteX9" fmla="*/ 1394758 w 5358516"/>
              <a:gd name="connsiteY9" fmla="*/ 5122087 h 5606898"/>
              <a:gd name="connsiteX10" fmla="*/ 42995 w 5358516"/>
              <a:gd name="connsiteY10" fmla="*/ 3925936 h 5606898"/>
              <a:gd name="connsiteX11" fmla="*/ 345068 w 5358516"/>
              <a:gd name="connsiteY11" fmla="*/ 848509 h 5606898"/>
              <a:gd name="connsiteX12" fmla="*/ 2074349 w 5358516"/>
              <a:gd name="connsiteY12" fmla="*/ 69611 h 5606898"/>
              <a:gd name="connsiteX0" fmla="*/ 2074349 w 5408981"/>
              <a:gd name="connsiteY0" fmla="*/ 88725 h 5626012"/>
              <a:gd name="connsiteX1" fmla="*/ 3732805 w 5408981"/>
              <a:gd name="connsiteY1" fmla="*/ 170134 h 5626012"/>
              <a:gd name="connsiteX2" fmla="*/ 5287679 w 5408981"/>
              <a:gd name="connsiteY2" fmla="*/ 1450060 h 5626012"/>
              <a:gd name="connsiteX3" fmla="*/ 5251485 w 5408981"/>
              <a:gd name="connsiteY3" fmla="*/ 3825677 h 5626012"/>
              <a:gd name="connsiteX4" fmla="*/ 4547865 w 5408981"/>
              <a:gd name="connsiteY4" fmla="*/ 4932227 h 5626012"/>
              <a:gd name="connsiteX5" fmla="*/ 4326568 w 5408981"/>
              <a:gd name="connsiteY5" fmla="*/ 5231418 h 5626012"/>
              <a:gd name="connsiteX6" fmla="*/ 4639693 w 5408981"/>
              <a:gd name="connsiteY6" fmla="*/ 5611950 h 5626012"/>
              <a:gd name="connsiteX7" fmla="*/ 3505431 w 5408981"/>
              <a:gd name="connsiteY7" fmla="*/ 5440155 h 5626012"/>
              <a:gd name="connsiteX8" fmla="*/ 2858032 w 5408981"/>
              <a:gd name="connsiteY8" fmla="*/ 5408545 h 5626012"/>
              <a:gd name="connsiteX9" fmla="*/ 1394758 w 5408981"/>
              <a:gd name="connsiteY9" fmla="*/ 5141201 h 5626012"/>
              <a:gd name="connsiteX10" fmla="*/ 42995 w 5408981"/>
              <a:gd name="connsiteY10" fmla="*/ 3945050 h 5626012"/>
              <a:gd name="connsiteX11" fmla="*/ 345068 w 5408981"/>
              <a:gd name="connsiteY11" fmla="*/ 867623 h 5626012"/>
              <a:gd name="connsiteX12" fmla="*/ 2074349 w 5408981"/>
              <a:gd name="connsiteY12" fmla="*/ 88725 h 5626012"/>
              <a:gd name="connsiteX0" fmla="*/ 2074349 w 5408981"/>
              <a:gd name="connsiteY0" fmla="*/ 88725 h 5626012"/>
              <a:gd name="connsiteX1" fmla="*/ 3732805 w 5408981"/>
              <a:gd name="connsiteY1" fmla="*/ 170134 h 5626012"/>
              <a:gd name="connsiteX2" fmla="*/ 5287679 w 5408981"/>
              <a:gd name="connsiteY2" fmla="*/ 1450060 h 5626012"/>
              <a:gd name="connsiteX3" fmla="*/ 5251485 w 5408981"/>
              <a:gd name="connsiteY3" fmla="*/ 3825677 h 5626012"/>
              <a:gd name="connsiteX4" fmla="*/ 4547865 w 5408981"/>
              <a:gd name="connsiteY4" fmla="*/ 4932227 h 5626012"/>
              <a:gd name="connsiteX5" fmla="*/ 4326568 w 5408981"/>
              <a:gd name="connsiteY5" fmla="*/ 5231418 h 5626012"/>
              <a:gd name="connsiteX6" fmla="*/ 4639693 w 5408981"/>
              <a:gd name="connsiteY6" fmla="*/ 5611950 h 5626012"/>
              <a:gd name="connsiteX7" fmla="*/ 3505431 w 5408981"/>
              <a:gd name="connsiteY7" fmla="*/ 5440155 h 5626012"/>
              <a:gd name="connsiteX8" fmla="*/ 2858032 w 5408981"/>
              <a:gd name="connsiteY8" fmla="*/ 5408545 h 5626012"/>
              <a:gd name="connsiteX9" fmla="*/ 1394758 w 5408981"/>
              <a:gd name="connsiteY9" fmla="*/ 5141201 h 5626012"/>
              <a:gd name="connsiteX10" fmla="*/ 42995 w 5408981"/>
              <a:gd name="connsiteY10" fmla="*/ 3945050 h 5626012"/>
              <a:gd name="connsiteX11" fmla="*/ 345068 w 5408981"/>
              <a:gd name="connsiteY11" fmla="*/ 867623 h 5626012"/>
              <a:gd name="connsiteX12" fmla="*/ 2074349 w 5408981"/>
              <a:gd name="connsiteY12" fmla="*/ 88725 h 5626012"/>
              <a:gd name="connsiteX0" fmla="*/ 2131180 w 5465812"/>
              <a:gd name="connsiteY0" fmla="*/ 88725 h 5626012"/>
              <a:gd name="connsiteX1" fmla="*/ 3789636 w 5465812"/>
              <a:gd name="connsiteY1" fmla="*/ 170134 h 5626012"/>
              <a:gd name="connsiteX2" fmla="*/ 5344510 w 5465812"/>
              <a:gd name="connsiteY2" fmla="*/ 1450060 h 5626012"/>
              <a:gd name="connsiteX3" fmla="*/ 5308316 w 5465812"/>
              <a:gd name="connsiteY3" fmla="*/ 3825677 h 5626012"/>
              <a:gd name="connsiteX4" fmla="*/ 4604696 w 5465812"/>
              <a:gd name="connsiteY4" fmla="*/ 4932227 h 5626012"/>
              <a:gd name="connsiteX5" fmla="*/ 4383399 w 5465812"/>
              <a:gd name="connsiteY5" fmla="*/ 5231418 h 5626012"/>
              <a:gd name="connsiteX6" fmla="*/ 4696524 w 5465812"/>
              <a:gd name="connsiteY6" fmla="*/ 5611950 h 5626012"/>
              <a:gd name="connsiteX7" fmla="*/ 3562262 w 5465812"/>
              <a:gd name="connsiteY7" fmla="*/ 5440155 h 5626012"/>
              <a:gd name="connsiteX8" fmla="*/ 2914863 w 5465812"/>
              <a:gd name="connsiteY8" fmla="*/ 5408545 h 5626012"/>
              <a:gd name="connsiteX9" fmla="*/ 1451589 w 5465812"/>
              <a:gd name="connsiteY9" fmla="*/ 5141201 h 5626012"/>
              <a:gd name="connsiteX10" fmla="*/ 30475 w 5465812"/>
              <a:gd name="connsiteY10" fmla="*/ 3949237 h 5626012"/>
              <a:gd name="connsiteX11" fmla="*/ 401899 w 5465812"/>
              <a:gd name="connsiteY11" fmla="*/ 867623 h 5626012"/>
              <a:gd name="connsiteX12" fmla="*/ 2131180 w 5465812"/>
              <a:gd name="connsiteY12" fmla="*/ 88725 h 5626012"/>
              <a:gd name="connsiteX0" fmla="*/ 2131180 w 5465812"/>
              <a:gd name="connsiteY0" fmla="*/ 88725 h 5626012"/>
              <a:gd name="connsiteX1" fmla="*/ 3789636 w 5465812"/>
              <a:gd name="connsiteY1" fmla="*/ 170134 h 5626012"/>
              <a:gd name="connsiteX2" fmla="*/ 5344510 w 5465812"/>
              <a:gd name="connsiteY2" fmla="*/ 1450060 h 5626012"/>
              <a:gd name="connsiteX3" fmla="*/ 5308316 w 5465812"/>
              <a:gd name="connsiteY3" fmla="*/ 3825677 h 5626012"/>
              <a:gd name="connsiteX4" fmla="*/ 4604696 w 5465812"/>
              <a:gd name="connsiteY4" fmla="*/ 4932227 h 5626012"/>
              <a:gd name="connsiteX5" fmla="*/ 4383399 w 5465812"/>
              <a:gd name="connsiteY5" fmla="*/ 5231418 h 5626012"/>
              <a:gd name="connsiteX6" fmla="*/ 4696524 w 5465812"/>
              <a:gd name="connsiteY6" fmla="*/ 5611950 h 5626012"/>
              <a:gd name="connsiteX7" fmla="*/ 3562262 w 5465812"/>
              <a:gd name="connsiteY7" fmla="*/ 5440155 h 5626012"/>
              <a:gd name="connsiteX8" fmla="*/ 2914863 w 5465812"/>
              <a:gd name="connsiteY8" fmla="*/ 5408545 h 5626012"/>
              <a:gd name="connsiteX9" fmla="*/ 1312887 w 5465812"/>
              <a:gd name="connsiteY9" fmla="*/ 5149573 h 5626012"/>
              <a:gd name="connsiteX10" fmla="*/ 30475 w 5465812"/>
              <a:gd name="connsiteY10" fmla="*/ 3949237 h 5626012"/>
              <a:gd name="connsiteX11" fmla="*/ 401899 w 5465812"/>
              <a:gd name="connsiteY11" fmla="*/ 867623 h 5626012"/>
              <a:gd name="connsiteX12" fmla="*/ 2131180 w 5465812"/>
              <a:gd name="connsiteY12" fmla="*/ 88725 h 5626012"/>
              <a:gd name="connsiteX0" fmla="*/ 2131180 w 5465812"/>
              <a:gd name="connsiteY0" fmla="*/ 88725 h 5626012"/>
              <a:gd name="connsiteX1" fmla="*/ 3789636 w 5465812"/>
              <a:gd name="connsiteY1" fmla="*/ 170134 h 5626012"/>
              <a:gd name="connsiteX2" fmla="*/ 5344510 w 5465812"/>
              <a:gd name="connsiteY2" fmla="*/ 1450060 h 5626012"/>
              <a:gd name="connsiteX3" fmla="*/ 5308316 w 5465812"/>
              <a:gd name="connsiteY3" fmla="*/ 3825677 h 5626012"/>
              <a:gd name="connsiteX4" fmla="*/ 4604696 w 5465812"/>
              <a:gd name="connsiteY4" fmla="*/ 4932227 h 5626012"/>
              <a:gd name="connsiteX5" fmla="*/ 4383399 w 5465812"/>
              <a:gd name="connsiteY5" fmla="*/ 5231418 h 5626012"/>
              <a:gd name="connsiteX6" fmla="*/ 4696524 w 5465812"/>
              <a:gd name="connsiteY6" fmla="*/ 5611950 h 5626012"/>
              <a:gd name="connsiteX7" fmla="*/ 3562262 w 5465812"/>
              <a:gd name="connsiteY7" fmla="*/ 5440155 h 5626012"/>
              <a:gd name="connsiteX8" fmla="*/ 2914863 w 5465812"/>
              <a:gd name="connsiteY8" fmla="*/ 5408545 h 5626012"/>
              <a:gd name="connsiteX9" fmla="*/ 1312887 w 5465812"/>
              <a:gd name="connsiteY9" fmla="*/ 5149573 h 5626012"/>
              <a:gd name="connsiteX10" fmla="*/ 30475 w 5465812"/>
              <a:gd name="connsiteY10" fmla="*/ 3949237 h 5626012"/>
              <a:gd name="connsiteX11" fmla="*/ 401899 w 5465812"/>
              <a:gd name="connsiteY11" fmla="*/ 867623 h 5626012"/>
              <a:gd name="connsiteX12" fmla="*/ 2131180 w 5465812"/>
              <a:gd name="connsiteY12" fmla="*/ 88725 h 5626012"/>
              <a:gd name="connsiteX0" fmla="*/ 2131180 w 5465812"/>
              <a:gd name="connsiteY0" fmla="*/ 88725 h 5626012"/>
              <a:gd name="connsiteX1" fmla="*/ 3789636 w 5465812"/>
              <a:gd name="connsiteY1" fmla="*/ 170134 h 5626012"/>
              <a:gd name="connsiteX2" fmla="*/ 5344510 w 5465812"/>
              <a:gd name="connsiteY2" fmla="*/ 1450060 h 5626012"/>
              <a:gd name="connsiteX3" fmla="*/ 5308316 w 5465812"/>
              <a:gd name="connsiteY3" fmla="*/ 3825677 h 5626012"/>
              <a:gd name="connsiteX4" fmla="*/ 4604696 w 5465812"/>
              <a:gd name="connsiteY4" fmla="*/ 4932227 h 5626012"/>
              <a:gd name="connsiteX5" fmla="*/ 4383399 w 5465812"/>
              <a:gd name="connsiteY5" fmla="*/ 5231418 h 5626012"/>
              <a:gd name="connsiteX6" fmla="*/ 4696524 w 5465812"/>
              <a:gd name="connsiteY6" fmla="*/ 5611950 h 5626012"/>
              <a:gd name="connsiteX7" fmla="*/ 3562262 w 5465812"/>
              <a:gd name="connsiteY7" fmla="*/ 5440155 h 5626012"/>
              <a:gd name="connsiteX8" fmla="*/ 2850729 w 5465812"/>
              <a:gd name="connsiteY8" fmla="*/ 5474150 h 5626012"/>
              <a:gd name="connsiteX9" fmla="*/ 1312887 w 5465812"/>
              <a:gd name="connsiteY9" fmla="*/ 5149573 h 5626012"/>
              <a:gd name="connsiteX10" fmla="*/ 30475 w 5465812"/>
              <a:gd name="connsiteY10" fmla="*/ 3949237 h 5626012"/>
              <a:gd name="connsiteX11" fmla="*/ 401899 w 5465812"/>
              <a:gd name="connsiteY11" fmla="*/ 867623 h 5626012"/>
              <a:gd name="connsiteX12" fmla="*/ 2131180 w 5465812"/>
              <a:gd name="connsiteY12" fmla="*/ 88725 h 5626012"/>
              <a:gd name="connsiteX0" fmla="*/ 2141687 w 5476319"/>
              <a:gd name="connsiteY0" fmla="*/ 81012 h 5618299"/>
              <a:gd name="connsiteX1" fmla="*/ 3800143 w 5476319"/>
              <a:gd name="connsiteY1" fmla="*/ 162421 h 5618299"/>
              <a:gd name="connsiteX2" fmla="*/ 5355017 w 5476319"/>
              <a:gd name="connsiteY2" fmla="*/ 1442347 h 5618299"/>
              <a:gd name="connsiteX3" fmla="*/ 5318823 w 5476319"/>
              <a:gd name="connsiteY3" fmla="*/ 3817964 h 5618299"/>
              <a:gd name="connsiteX4" fmla="*/ 4615203 w 5476319"/>
              <a:gd name="connsiteY4" fmla="*/ 4924514 h 5618299"/>
              <a:gd name="connsiteX5" fmla="*/ 4393906 w 5476319"/>
              <a:gd name="connsiteY5" fmla="*/ 5223705 h 5618299"/>
              <a:gd name="connsiteX6" fmla="*/ 4707031 w 5476319"/>
              <a:gd name="connsiteY6" fmla="*/ 5604237 h 5618299"/>
              <a:gd name="connsiteX7" fmla="*/ 3572769 w 5476319"/>
              <a:gd name="connsiteY7" fmla="*/ 5432442 h 5618299"/>
              <a:gd name="connsiteX8" fmla="*/ 2861236 w 5476319"/>
              <a:gd name="connsiteY8" fmla="*/ 5466437 h 5618299"/>
              <a:gd name="connsiteX9" fmla="*/ 1323394 w 5476319"/>
              <a:gd name="connsiteY9" fmla="*/ 5141860 h 5618299"/>
              <a:gd name="connsiteX10" fmla="*/ 40982 w 5476319"/>
              <a:gd name="connsiteY10" fmla="*/ 3941524 h 5618299"/>
              <a:gd name="connsiteX11" fmla="*/ 352173 w 5476319"/>
              <a:gd name="connsiteY11" fmla="*/ 743507 h 5618299"/>
              <a:gd name="connsiteX12" fmla="*/ 2141687 w 5476319"/>
              <a:gd name="connsiteY12" fmla="*/ 81012 h 5618299"/>
              <a:gd name="connsiteX0" fmla="*/ 2224346 w 5558978"/>
              <a:gd name="connsiteY0" fmla="*/ 81012 h 5618299"/>
              <a:gd name="connsiteX1" fmla="*/ 3882802 w 5558978"/>
              <a:gd name="connsiteY1" fmla="*/ 162421 h 5618299"/>
              <a:gd name="connsiteX2" fmla="*/ 5437676 w 5558978"/>
              <a:gd name="connsiteY2" fmla="*/ 1442347 h 5618299"/>
              <a:gd name="connsiteX3" fmla="*/ 5401482 w 5558978"/>
              <a:gd name="connsiteY3" fmla="*/ 3817964 h 5618299"/>
              <a:gd name="connsiteX4" fmla="*/ 4697862 w 5558978"/>
              <a:gd name="connsiteY4" fmla="*/ 4924514 h 5618299"/>
              <a:gd name="connsiteX5" fmla="*/ 4476565 w 5558978"/>
              <a:gd name="connsiteY5" fmla="*/ 5223705 h 5618299"/>
              <a:gd name="connsiteX6" fmla="*/ 4789690 w 5558978"/>
              <a:gd name="connsiteY6" fmla="*/ 5604237 h 5618299"/>
              <a:gd name="connsiteX7" fmla="*/ 3655428 w 5558978"/>
              <a:gd name="connsiteY7" fmla="*/ 5432442 h 5618299"/>
              <a:gd name="connsiteX8" fmla="*/ 2943895 w 5558978"/>
              <a:gd name="connsiteY8" fmla="*/ 5466437 h 5618299"/>
              <a:gd name="connsiteX9" fmla="*/ 1406053 w 5558978"/>
              <a:gd name="connsiteY9" fmla="*/ 5141860 h 5618299"/>
              <a:gd name="connsiteX10" fmla="*/ 25870 w 5558978"/>
              <a:gd name="connsiteY10" fmla="*/ 3930277 h 5618299"/>
              <a:gd name="connsiteX11" fmla="*/ 434832 w 5558978"/>
              <a:gd name="connsiteY11" fmla="*/ 743507 h 5618299"/>
              <a:gd name="connsiteX12" fmla="*/ 2224346 w 5558978"/>
              <a:gd name="connsiteY12" fmla="*/ 81012 h 5618299"/>
              <a:gd name="connsiteX0" fmla="*/ 2245928 w 5580560"/>
              <a:gd name="connsiteY0" fmla="*/ 81012 h 5618299"/>
              <a:gd name="connsiteX1" fmla="*/ 3904384 w 5580560"/>
              <a:gd name="connsiteY1" fmla="*/ 162421 h 5618299"/>
              <a:gd name="connsiteX2" fmla="*/ 5459258 w 5580560"/>
              <a:gd name="connsiteY2" fmla="*/ 1442347 h 5618299"/>
              <a:gd name="connsiteX3" fmla="*/ 5423064 w 5580560"/>
              <a:gd name="connsiteY3" fmla="*/ 3817964 h 5618299"/>
              <a:gd name="connsiteX4" fmla="*/ 4719444 w 5580560"/>
              <a:gd name="connsiteY4" fmla="*/ 4924514 h 5618299"/>
              <a:gd name="connsiteX5" fmla="*/ 4498147 w 5580560"/>
              <a:gd name="connsiteY5" fmla="*/ 5223705 h 5618299"/>
              <a:gd name="connsiteX6" fmla="*/ 4811272 w 5580560"/>
              <a:gd name="connsiteY6" fmla="*/ 5604237 h 5618299"/>
              <a:gd name="connsiteX7" fmla="*/ 3677010 w 5580560"/>
              <a:gd name="connsiteY7" fmla="*/ 5432442 h 5618299"/>
              <a:gd name="connsiteX8" fmla="*/ 2965477 w 5580560"/>
              <a:gd name="connsiteY8" fmla="*/ 5466437 h 5618299"/>
              <a:gd name="connsiteX9" fmla="*/ 1427635 w 5580560"/>
              <a:gd name="connsiteY9" fmla="*/ 5141860 h 5618299"/>
              <a:gd name="connsiteX10" fmla="*/ 47452 w 5580560"/>
              <a:gd name="connsiteY10" fmla="*/ 3930277 h 5618299"/>
              <a:gd name="connsiteX11" fmla="*/ 456414 w 5580560"/>
              <a:gd name="connsiteY11" fmla="*/ 743507 h 5618299"/>
              <a:gd name="connsiteX12" fmla="*/ 2245928 w 5580560"/>
              <a:gd name="connsiteY12" fmla="*/ 81012 h 5618299"/>
              <a:gd name="connsiteX0" fmla="*/ 2191825 w 5580560"/>
              <a:gd name="connsiteY0" fmla="*/ 58364 h 5662694"/>
              <a:gd name="connsiteX1" fmla="*/ 3904384 w 5580560"/>
              <a:gd name="connsiteY1" fmla="*/ 206816 h 5662694"/>
              <a:gd name="connsiteX2" fmla="*/ 5459258 w 5580560"/>
              <a:gd name="connsiteY2" fmla="*/ 1486742 h 5662694"/>
              <a:gd name="connsiteX3" fmla="*/ 5423064 w 5580560"/>
              <a:gd name="connsiteY3" fmla="*/ 3862359 h 5662694"/>
              <a:gd name="connsiteX4" fmla="*/ 4719444 w 5580560"/>
              <a:gd name="connsiteY4" fmla="*/ 4968909 h 5662694"/>
              <a:gd name="connsiteX5" fmla="*/ 4498147 w 5580560"/>
              <a:gd name="connsiteY5" fmla="*/ 5268100 h 5662694"/>
              <a:gd name="connsiteX6" fmla="*/ 4811272 w 5580560"/>
              <a:gd name="connsiteY6" fmla="*/ 5648632 h 5662694"/>
              <a:gd name="connsiteX7" fmla="*/ 3677010 w 5580560"/>
              <a:gd name="connsiteY7" fmla="*/ 5476837 h 5662694"/>
              <a:gd name="connsiteX8" fmla="*/ 2965477 w 5580560"/>
              <a:gd name="connsiteY8" fmla="*/ 5510832 h 5662694"/>
              <a:gd name="connsiteX9" fmla="*/ 1427635 w 5580560"/>
              <a:gd name="connsiteY9" fmla="*/ 5186255 h 5662694"/>
              <a:gd name="connsiteX10" fmla="*/ 47452 w 5580560"/>
              <a:gd name="connsiteY10" fmla="*/ 3974672 h 5662694"/>
              <a:gd name="connsiteX11" fmla="*/ 456414 w 5580560"/>
              <a:gd name="connsiteY11" fmla="*/ 787902 h 5662694"/>
              <a:gd name="connsiteX12" fmla="*/ 2191825 w 5580560"/>
              <a:gd name="connsiteY12" fmla="*/ 58364 h 5662694"/>
              <a:gd name="connsiteX0" fmla="*/ 2191825 w 5580560"/>
              <a:gd name="connsiteY0" fmla="*/ 51467 h 5655797"/>
              <a:gd name="connsiteX1" fmla="*/ 3904384 w 5580560"/>
              <a:gd name="connsiteY1" fmla="*/ 199919 h 5655797"/>
              <a:gd name="connsiteX2" fmla="*/ 5459258 w 5580560"/>
              <a:gd name="connsiteY2" fmla="*/ 1479845 h 5655797"/>
              <a:gd name="connsiteX3" fmla="*/ 5423064 w 5580560"/>
              <a:gd name="connsiteY3" fmla="*/ 3855462 h 5655797"/>
              <a:gd name="connsiteX4" fmla="*/ 4719444 w 5580560"/>
              <a:gd name="connsiteY4" fmla="*/ 4962012 h 5655797"/>
              <a:gd name="connsiteX5" fmla="*/ 4498147 w 5580560"/>
              <a:gd name="connsiteY5" fmla="*/ 5261203 h 5655797"/>
              <a:gd name="connsiteX6" fmla="*/ 4811272 w 5580560"/>
              <a:gd name="connsiteY6" fmla="*/ 5641735 h 5655797"/>
              <a:gd name="connsiteX7" fmla="*/ 3677010 w 5580560"/>
              <a:gd name="connsiteY7" fmla="*/ 5469940 h 5655797"/>
              <a:gd name="connsiteX8" fmla="*/ 2965477 w 5580560"/>
              <a:gd name="connsiteY8" fmla="*/ 5503935 h 5655797"/>
              <a:gd name="connsiteX9" fmla="*/ 1427635 w 5580560"/>
              <a:gd name="connsiteY9" fmla="*/ 5179358 h 5655797"/>
              <a:gd name="connsiteX10" fmla="*/ 47452 w 5580560"/>
              <a:gd name="connsiteY10" fmla="*/ 3967775 h 5655797"/>
              <a:gd name="connsiteX11" fmla="*/ 456414 w 5580560"/>
              <a:gd name="connsiteY11" fmla="*/ 781005 h 5655797"/>
              <a:gd name="connsiteX12" fmla="*/ 2191825 w 5580560"/>
              <a:gd name="connsiteY12" fmla="*/ 51467 h 5655797"/>
              <a:gd name="connsiteX0" fmla="*/ 2046993 w 5580560"/>
              <a:gd name="connsiteY0" fmla="*/ 41387 h 5686704"/>
              <a:gd name="connsiteX1" fmla="*/ 3904384 w 5580560"/>
              <a:gd name="connsiteY1" fmla="*/ 230826 h 5686704"/>
              <a:gd name="connsiteX2" fmla="*/ 5459258 w 5580560"/>
              <a:gd name="connsiteY2" fmla="*/ 1510752 h 5686704"/>
              <a:gd name="connsiteX3" fmla="*/ 5423064 w 5580560"/>
              <a:gd name="connsiteY3" fmla="*/ 3886369 h 5686704"/>
              <a:gd name="connsiteX4" fmla="*/ 4719444 w 5580560"/>
              <a:gd name="connsiteY4" fmla="*/ 4992919 h 5686704"/>
              <a:gd name="connsiteX5" fmla="*/ 4498147 w 5580560"/>
              <a:gd name="connsiteY5" fmla="*/ 5292110 h 5686704"/>
              <a:gd name="connsiteX6" fmla="*/ 4811272 w 5580560"/>
              <a:gd name="connsiteY6" fmla="*/ 5672642 h 5686704"/>
              <a:gd name="connsiteX7" fmla="*/ 3677010 w 5580560"/>
              <a:gd name="connsiteY7" fmla="*/ 5500847 h 5686704"/>
              <a:gd name="connsiteX8" fmla="*/ 2965477 w 5580560"/>
              <a:gd name="connsiteY8" fmla="*/ 5534842 h 5686704"/>
              <a:gd name="connsiteX9" fmla="*/ 1427635 w 5580560"/>
              <a:gd name="connsiteY9" fmla="*/ 5210265 h 5686704"/>
              <a:gd name="connsiteX10" fmla="*/ 47452 w 5580560"/>
              <a:gd name="connsiteY10" fmla="*/ 3998682 h 5686704"/>
              <a:gd name="connsiteX11" fmla="*/ 456414 w 5580560"/>
              <a:gd name="connsiteY11" fmla="*/ 811912 h 5686704"/>
              <a:gd name="connsiteX12" fmla="*/ 2046993 w 5580560"/>
              <a:gd name="connsiteY12" fmla="*/ 41387 h 5686704"/>
              <a:gd name="connsiteX0" fmla="*/ 2046993 w 5670168"/>
              <a:gd name="connsiteY0" fmla="*/ 42306 h 5687623"/>
              <a:gd name="connsiteX1" fmla="*/ 3904384 w 5670168"/>
              <a:gd name="connsiteY1" fmla="*/ 231745 h 5687623"/>
              <a:gd name="connsiteX2" fmla="*/ 5575671 w 5670168"/>
              <a:gd name="connsiteY2" fmla="*/ 1537227 h 5687623"/>
              <a:gd name="connsiteX3" fmla="*/ 5423064 w 5670168"/>
              <a:gd name="connsiteY3" fmla="*/ 3887288 h 5687623"/>
              <a:gd name="connsiteX4" fmla="*/ 4719444 w 5670168"/>
              <a:gd name="connsiteY4" fmla="*/ 4993838 h 5687623"/>
              <a:gd name="connsiteX5" fmla="*/ 4498147 w 5670168"/>
              <a:gd name="connsiteY5" fmla="*/ 5293029 h 5687623"/>
              <a:gd name="connsiteX6" fmla="*/ 4811272 w 5670168"/>
              <a:gd name="connsiteY6" fmla="*/ 5673561 h 5687623"/>
              <a:gd name="connsiteX7" fmla="*/ 3677010 w 5670168"/>
              <a:gd name="connsiteY7" fmla="*/ 5501766 h 5687623"/>
              <a:gd name="connsiteX8" fmla="*/ 2965477 w 5670168"/>
              <a:gd name="connsiteY8" fmla="*/ 5535761 h 5687623"/>
              <a:gd name="connsiteX9" fmla="*/ 1427635 w 5670168"/>
              <a:gd name="connsiteY9" fmla="*/ 5211184 h 5687623"/>
              <a:gd name="connsiteX10" fmla="*/ 47452 w 5670168"/>
              <a:gd name="connsiteY10" fmla="*/ 3999601 h 5687623"/>
              <a:gd name="connsiteX11" fmla="*/ 456414 w 5670168"/>
              <a:gd name="connsiteY11" fmla="*/ 812831 h 5687623"/>
              <a:gd name="connsiteX12" fmla="*/ 2046993 w 5670168"/>
              <a:gd name="connsiteY12" fmla="*/ 42306 h 5687623"/>
              <a:gd name="connsiteX0" fmla="*/ 2046993 w 5692134"/>
              <a:gd name="connsiteY0" fmla="*/ 43769 h 5689086"/>
              <a:gd name="connsiteX1" fmla="*/ 3904384 w 5692134"/>
              <a:gd name="connsiteY1" fmla="*/ 233208 h 5689086"/>
              <a:gd name="connsiteX2" fmla="*/ 5602268 w 5692134"/>
              <a:gd name="connsiteY2" fmla="*/ 1578241 h 5689086"/>
              <a:gd name="connsiteX3" fmla="*/ 5423064 w 5692134"/>
              <a:gd name="connsiteY3" fmla="*/ 3888751 h 5689086"/>
              <a:gd name="connsiteX4" fmla="*/ 4719444 w 5692134"/>
              <a:gd name="connsiteY4" fmla="*/ 4995301 h 5689086"/>
              <a:gd name="connsiteX5" fmla="*/ 4498147 w 5692134"/>
              <a:gd name="connsiteY5" fmla="*/ 5294492 h 5689086"/>
              <a:gd name="connsiteX6" fmla="*/ 4811272 w 5692134"/>
              <a:gd name="connsiteY6" fmla="*/ 5675024 h 5689086"/>
              <a:gd name="connsiteX7" fmla="*/ 3677010 w 5692134"/>
              <a:gd name="connsiteY7" fmla="*/ 5503229 h 5689086"/>
              <a:gd name="connsiteX8" fmla="*/ 2965477 w 5692134"/>
              <a:gd name="connsiteY8" fmla="*/ 5537224 h 5689086"/>
              <a:gd name="connsiteX9" fmla="*/ 1427635 w 5692134"/>
              <a:gd name="connsiteY9" fmla="*/ 5212647 h 5689086"/>
              <a:gd name="connsiteX10" fmla="*/ 47452 w 5692134"/>
              <a:gd name="connsiteY10" fmla="*/ 4001064 h 5689086"/>
              <a:gd name="connsiteX11" fmla="*/ 456414 w 5692134"/>
              <a:gd name="connsiteY11" fmla="*/ 814294 h 5689086"/>
              <a:gd name="connsiteX12" fmla="*/ 2046993 w 5692134"/>
              <a:gd name="connsiteY12" fmla="*/ 43769 h 5689086"/>
              <a:gd name="connsiteX0" fmla="*/ 2046993 w 5692134"/>
              <a:gd name="connsiteY0" fmla="*/ 42968 h 5688285"/>
              <a:gd name="connsiteX1" fmla="*/ 4119479 w 5692134"/>
              <a:gd name="connsiteY1" fmla="*/ 257149 h 5688285"/>
              <a:gd name="connsiteX2" fmla="*/ 5602268 w 5692134"/>
              <a:gd name="connsiteY2" fmla="*/ 1577440 h 5688285"/>
              <a:gd name="connsiteX3" fmla="*/ 5423064 w 5692134"/>
              <a:gd name="connsiteY3" fmla="*/ 3887950 h 5688285"/>
              <a:gd name="connsiteX4" fmla="*/ 4719444 w 5692134"/>
              <a:gd name="connsiteY4" fmla="*/ 4994500 h 5688285"/>
              <a:gd name="connsiteX5" fmla="*/ 4498147 w 5692134"/>
              <a:gd name="connsiteY5" fmla="*/ 5293691 h 5688285"/>
              <a:gd name="connsiteX6" fmla="*/ 4811272 w 5692134"/>
              <a:gd name="connsiteY6" fmla="*/ 5674223 h 5688285"/>
              <a:gd name="connsiteX7" fmla="*/ 3677010 w 5692134"/>
              <a:gd name="connsiteY7" fmla="*/ 5502428 h 5688285"/>
              <a:gd name="connsiteX8" fmla="*/ 2965477 w 5692134"/>
              <a:gd name="connsiteY8" fmla="*/ 5536423 h 5688285"/>
              <a:gd name="connsiteX9" fmla="*/ 1427635 w 5692134"/>
              <a:gd name="connsiteY9" fmla="*/ 5211846 h 5688285"/>
              <a:gd name="connsiteX10" fmla="*/ 47452 w 5692134"/>
              <a:gd name="connsiteY10" fmla="*/ 4000263 h 5688285"/>
              <a:gd name="connsiteX11" fmla="*/ 456414 w 5692134"/>
              <a:gd name="connsiteY11" fmla="*/ 813493 h 5688285"/>
              <a:gd name="connsiteX12" fmla="*/ 2046993 w 5692134"/>
              <a:gd name="connsiteY12" fmla="*/ 42968 h 5688285"/>
              <a:gd name="connsiteX0" fmla="*/ 2048468 w 5693609"/>
              <a:gd name="connsiteY0" fmla="*/ 42968 h 5688285"/>
              <a:gd name="connsiteX1" fmla="*/ 4120954 w 5693609"/>
              <a:gd name="connsiteY1" fmla="*/ 257149 h 5688285"/>
              <a:gd name="connsiteX2" fmla="*/ 5603743 w 5693609"/>
              <a:gd name="connsiteY2" fmla="*/ 1577440 h 5688285"/>
              <a:gd name="connsiteX3" fmla="*/ 5424539 w 5693609"/>
              <a:gd name="connsiteY3" fmla="*/ 3887950 h 5688285"/>
              <a:gd name="connsiteX4" fmla="*/ 4720919 w 5693609"/>
              <a:gd name="connsiteY4" fmla="*/ 4994500 h 5688285"/>
              <a:gd name="connsiteX5" fmla="*/ 4499622 w 5693609"/>
              <a:gd name="connsiteY5" fmla="*/ 5293691 h 5688285"/>
              <a:gd name="connsiteX6" fmla="*/ 4812747 w 5693609"/>
              <a:gd name="connsiteY6" fmla="*/ 5674223 h 5688285"/>
              <a:gd name="connsiteX7" fmla="*/ 3678485 w 5693609"/>
              <a:gd name="connsiteY7" fmla="*/ 5502428 h 5688285"/>
              <a:gd name="connsiteX8" fmla="*/ 2966952 w 5693609"/>
              <a:gd name="connsiteY8" fmla="*/ 5536423 h 5688285"/>
              <a:gd name="connsiteX9" fmla="*/ 1429110 w 5693609"/>
              <a:gd name="connsiteY9" fmla="*/ 5211846 h 5688285"/>
              <a:gd name="connsiteX10" fmla="*/ 47219 w 5693609"/>
              <a:gd name="connsiteY10" fmla="*/ 3876770 h 5688285"/>
              <a:gd name="connsiteX11" fmla="*/ 457889 w 5693609"/>
              <a:gd name="connsiteY11" fmla="*/ 813493 h 5688285"/>
              <a:gd name="connsiteX12" fmla="*/ 2048468 w 5693609"/>
              <a:gd name="connsiteY12" fmla="*/ 42968 h 5688285"/>
              <a:gd name="connsiteX0" fmla="*/ 2044764 w 5689905"/>
              <a:gd name="connsiteY0" fmla="*/ 42968 h 5688285"/>
              <a:gd name="connsiteX1" fmla="*/ 4117250 w 5689905"/>
              <a:gd name="connsiteY1" fmla="*/ 257149 h 5688285"/>
              <a:gd name="connsiteX2" fmla="*/ 5600039 w 5689905"/>
              <a:gd name="connsiteY2" fmla="*/ 1577440 h 5688285"/>
              <a:gd name="connsiteX3" fmla="*/ 5420835 w 5689905"/>
              <a:gd name="connsiteY3" fmla="*/ 3887950 h 5688285"/>
              <a:gd name="connsiteX4" fmla="*/ 4717215 w 5689905"/>
              <a:gd name="connsiteY4" fmla="*/ 4994500 h 5688285"/>
              <a:gd name="connsiteX5" fmla="*/ 4495918 w 5689905"/>
              <a:gd name="connsiteY5" fmla="*/ 5293691 h 5688285"/>
              <a:gd name="connsiteX6" fmla="*/ 4809043 w 5689905"/>
              <a:gd name="connsiteY6" fmla="*/ 5674223 h 5688285"/>
              <a:gd name="connsiteX7" fmla="*/ 3674781 w 5689905"/>
              <a:gd name="connsiteY7" fmla="*/ 5502428 h 5688285"/>
              <a:gd name="connsiteX8" fmla="*/ 2963248 w 5689905"/>
              <a:gd name="connsiteY8" fmla="*/ 5536423 h 5688285"/>
              <a:gd name="connsiteX9" fmla="*/ 1425406 w 5689905"/>
              <a:gd name="connsiteY9" fmla="*/ 5211846 h 5688285"/>
              <a:gd name="connsiteX10" fmla="*/ 47811 w 5689905"/>
              <a:gd name="connsiteY10" fmla="*/ 3779276 h 5688285"/>
              <a:gd name="connsiteX11" fmla="*/ 454185 w 5689905"/>
              <a:gd name="connsiteY11" fmla="*/ 813493 h 5688285"/>
              <a:gd name="connsiteX12" fmla="*/ 2044764 w 5689905"/>
              <a:gd name="connsiteY12" fmla="*/ 42968 h 5688285"/>
              <a:gd name="connsiteX0" fmla="*/ 1926338 w 5689905"/>
              <a:gd name="connsiteY0" fmla="*/ 44856 h 5680435"/>
              <a:gd name="connsiteX1" fmla="*/ 4117250 w 5689905"/>
              <a:gd name="connsiteY1" fmla="*/ 249299 h 5680435"/>
              <a:gd name="connsiteX2" fmla="*/ 5600039 w 5689905"/>
              <a:gd name="connsiteY2" fmla="*/ 1569590 h 5680435"/>
              <a:gd name="connsiteX3" fmla="*/ 5420835 w 5689905"/>
              <a:gd name="connsiteY3" fmla="*/ 3880100 h 5680435"/>
              <a:gd name="connsiteX4" fmla="*/ 4717215 w 5689905"/>
              <a:gd name="connsiteY4" fmla="*/ 4986650 h 5680435"/>
              <a:gd name="connsiteX5" fmla="*/ 4495918 w 5689905"/>
              <a:gd name="connsiteY5" fmla="*/ 5285841 h 5680435"/>
              <a:gd name="connsiteX6" fmla="*/ 4809043 w 5689905"/>
              <a:gd name="connsiteY6" fmla="*/ 5666373 h 5680435"/>
              <a:gd name="connsiteX7" fmla="*/ 3674781 w 5689905"/>
              <a:gd name="connsiteY7" fmla="*/ 5494578 h 5680435"/>
              <a:gd name="connsiteX8" fmla="*/ 2963248 w 5689905"/>
              <a:gd name="connsiteY8" fmla="*/ 5528573 h 5680435"/>
              <a:gd name="connsiteX9" fmla="*/ 1425406 w 5689905"/>
              <a:gd name="connsiteY9" fmla="*/ 5203996 h 5680435"/>
              <a:gd name="connsiteX10" fmla="*/ 47811 w 5689905"/>
              <a:gd name="connsiteY10" fmla="*/ 3771426 h 5680435"/>
              <a:gd name="connsiteX11" fmla="*/ 454185 w 5689905"/>
              <a:gd name="connsiteY11" fmla="*/ 805643 h 5680435"/>
              <a:gd name="connsiteX12" fmla="*/ 1926338 w 5689905"/>
              <a:gd name="connsiteY12" fmla="*/ 44856 h 5680435"/>
              <a:gd name="connsiteX0" fmla="*/ 1926338 w 5689905"/>
              <a:gd name="connsiteY0" fmla="*/ 44856 h 5682647"/>
              <a:gd name="connsiteX1" fmla="*/ 4117250 w 5689905"/>
              <a:gd name="connsiteY1" fmla="*/ 249299 h 5682647"/>
              <a:gd name="connsiteX2" fmla="*/ 5600039 w 5689905"/>
              <a:gd name="connsiteY2" fmla="*/ 1569590 h 5682647"/>
              <a:gd name="connsiteX3" fmla="*/ 5420835 w 5689905"/>
              <a:gd name="connsiteY3" fmla="*/ 3880100 h 5682647"/>
              <a:gd name="connsiteX4" fmla="*/ 4717215 w 5689905"/>
              <a:gd name="connsiteY4" fmla="*/ 4986650 h 5682647"/>
              <a:gd name="connsiteX5" fmla="*/ 4495918 w 5689905"/>
              <a:gd name="connsiteY5" fmla="*/ 5285841 h 5682647"/>
              <a:gd name="connsiteX6" fmla="*/ 4809043 w 5689905"/>
              <a:gd name="connsiteY6" fmla="*/ 5666373 h 5682647"/>
              <a:gd name="connsiteX7" fmla="*/ 3722043 w 5689905"/>
              <a:gd name="connsiteY7" fmla="*/ 5503669 h 5682647"/>
              <a:gd name="connsiteX8" fmla="*/ 2963248 w 5689905"/>
              <a:gd name="connsiteY8" fmla="*/ 5528573 h 5682647"/>
              <a:gd name="connsiteX9" fmla="*/ 1425406 w 5689905"/>
              <a:gd name="connsiteY9" fmla="*/ 5203996 h 5682647"/>
              <a:gd name="connsiteX10" fmla="*/ 47811 w 5689905"/>
              <a:gd name="connsiteY10" fmla="*/ 3771426 h 5682647"/>
              <a:gd name="connsiteX11" fmla="*/ 454185 w 5689905"/>
              <a:gd name="connsiteY11" fmla="*/ 805643 h 5682647"/>
              <a:gd name="connsiteX12" fmla="*/ 1926338 w 5689905"/>
              <a:gd name="connsiteY12" fmla="*/ 44856 h 5682647"/>
              <a:gd name="connsiteX0" fmla="*/ 1926338 w 5689905"/>
              <a:gd name="connsiteY0" fmla="*/ 44856 h 5680680"/>
              <a:gd name="connsiteX1" fmla="*/ 4117250 w 5689905"/>
              <a:gd name="connsiteY1" fmla="*/ 249299 h 5680680"/>
              <a:gd name="connsiteX2" fmla="*/ 5600039 w 5689905"/>
              <a:gd name="connsiteY2" fmla="*/ 1569590 h 5680680"/>
              <a:gd name="connsiteX3" fmla="*/ 5420835 w 5689905"/>
              <a:gd name="connsiteY3" fmla="*/ 3880100 h 5680680"/>
              <a:gd name="connsiteX4" fmla="*/ 4717215 w 5689905"/>
              <a:gd name="connsiteY4" fmla="*/ 4986650 h 5680680"/>
              <a:gd name="connsiteX5" fmla="*/ 4511913 w 5689905"/>
              <a:gd name="connsiteY5" fmla="*/ 5313105 h 5680680"/>
              <a:gd name="connsiteX6" fmla="*/ 4809043 w 5689905"/>
              <a:gd name="connsiteY6" fmla="*/ 5666373 h 5680680"/>
              <a:gd name="connsiteX7" fmla="*/ 3722043 w 5689905"/>
              <a:gd name="connsiteY7" fmla="*/ 5503669 h 5680680"/>
              <a:gd name="connsiteX8" fmla="*/ 2963248 w 5689905"/>
              <a:gd name="connsiteY8" fmla="*/ 5528573 h 5680680"/>
              <a:gd name="connsiteX9" fmla="*/ 1425406 w 5689905"/>
              <a:gd name="connsiteY9" fmla="*/ 5203996 h 5680680"/>
              <a:gd name="connsiteX10" fmla="*/ 47811 w 5689905"/>
              <a:gd name="connsiteY10" fmla="*/ 3771426 h 5680680"/>
              <a:gd name="connsiteX11" fmla="*/ 454185 w 5689905"/>
              <a:gd name="connsiteY11" fmla="*/ 805643 h 5680680"/>
              <a:gd name="connsiteX12" fmla="*/ 1926338 w 5689905"/>
              <a:gd name="connsiteY12" fmla="*/ 44856 h 5680680"/>
              <a:gd name="connsiteX0" fmla="*/ 1926338 w 5689905"/>
              <a:gd name="connsiteY0" fmla="*/ 44856 h 5678043"/>
              <a:gd name="connsiteX1" fmla="*/ 4117250 w 5689905"/>
              <a:gd name="connsiteY1" fmla="*/ 249299 h 5678043"/>
              <a:gd name="connsiteX2" fmla="*/ 5600039 w 5689905"/>
              <a:gd name="connsiteY2" fmla="*/ 1569590 h 5678043"/>
              <a:gd name="connsiteX3" fmla="*/ 5420835 w 5689905"/>
              <a:gd name="connsiteY3" fmla="*/ 3880100 h 5678043"/>
              <a:gd name="connsiteX4" fmla="*/ 4717215 w 5689905"/>
              <a:gd name="connsiteY4" fmla="*/ 4986650 h 5678043"/>
              <a:gd name="connsiteX5" fmla="*/ 4511913 w 5689905"/>
              <a:gd name="connsiteY5" fmla="*/ 5313105 h 5678043"/>
              <a:gd name="connsiteX6" fmla="*/ 4809043 w 5689905"/>
              <a:gd name="connsiteY6" fmla="*/ 5666373 h 5678043"/>
              <a:gd name="connsiteX7" fmla="*/ 3722043 w 5689905"/>
              <a:gd name="connsiteY7" fmla="*/ 5503669 h 5678043"/>
              <a:gd name="connsiteX8" fmla="*/ 2963248 w 5689905"/>
              <a:gd name="connsiteY8" fmla="*/ 5528573 h 5678043"/>
              <a:gd name="connsiteX9" fmla="*/ 1425406 w 5689905"/>
              <a:gd name="connsiteY9" fmla="*/ 5203996 h 5678043"/>
              <a:gd name="connsiteX10" fmla="*/ 47811 w 5689905"/>
              <a:gd name="connsiteY10" fmla="*/ 3771426 h 5678043"/>
              <a:gd name="connsiteX11" fmla="*/ 454185 w 5689905"/>
              <a:gd name="connsiteY11" fmla="*/ 805643 h 5678043"/>
              <a:gd name="connsiteX12" fmla="*/ 1926338 w 5689905"/>
              <a:gd name="connsiteY12" fmla="*/ 44856 h 5678043"/>
              <a:gd name="connsiteX0" fmla="*/ 1926338 w 5689905"/>
              <a:gd name="connsiteY0" fmla="*/ 44856 h 5678043"/>
              <a:gd name="connsiteX1" fmla="*/ 4117250 w 5689905"/>
              <a:gd name="connsiteY1" fmla="*/ 249299 h 5678043"/>
              <a:gd name="connsiteX2" fmla="*/ 5600039 w 5689905"/>
              <a:gd name="connsiteY2" fmla="*/ 1569590 h 5678043"/>
              <a:gd name="connsiteX3" fmla="*/ 5420835 w 5689905"/>
              <a:gd name="connsiteY3" fmla="*/ 3880100 h 5678043"/>
              <a:gd name="connsiteX4" fmla="*/ 4717215 w 5689905"/>
              <a:gd name="connsiteY4" fmla="*/ 4986650 h 5678043"/>
              <a:gd name="connsiteX5" fmla="*/ 4511913 w 5689905"/>
              <a:gd name="connsiteY5" fmla="*/ 5313105 h 5678043"/>
              <a:gd name="connsiteX6" fmla="*/ 4809043 w 5689905"/>
              <a:gd name="connsiteY6" fmla="*/ 5666373 h 5678043"/>
              <a:gd name="connsiteX7" fmla="*/ 3722043 w 5689905"/>
              <a:gd name="connsiteY7" fmla="*/ 5503669 h 5678043"/>
              <a:gd name="connsiteX8" fmla="*/ 2963248 w 5689905"/>
              <a:gd name="connsiteY8" fmla="*/ 5528573 h 5678043"/>
              <a:gd name="connsiteX9" fmla="*/ 1425406 w 5689905"/>
              <a:gd name="connsiteY9" fmla="*/ 5203996 h 5678043"/>
              <a:gd name="connsiteX10" fmla="*/ 47811 w 5689905"/>
              <a:gd name="connsiteY10" fmla="*/ 3771426 h 5678043"/>
              <a:gd name="connsiteX11" fmla="*/ 454185 w 5689905"/>
              <a:gd name="connsiteY11" fmla="*/ 805643 h 5678043"/>
              <a:gd name="connsiteX12" fmla="*/ 1926338 w 5689905"/>
              <a:gd name="connsiteY12" fmla="*/ 44856 h 5678043"/>
              <a:gd name="connsiteX0" fmla="*/ 1926338 w 5689744"/>
              <a:gd name="connsiteY0" fmla="*/ 44856 h 5678043"/>
              <a:gd name="connsiteX1" fmla="*/ 4117250 w 5689744"/>
              <a:gd name="connsiteY1" fmla="*/ 249299 h 5678043"/>
              <a:gd name="connsiteX2" fmla="*/ 5600039 w 5689744"/>
              <a:gd name="connsiteY2" fmla="*/ 1569590 h 5678043"/>
              <a:gd name="connsiteX3" fmla="*/ 5420835 w 5689744"/>
              <a:gd name="connsiteY3" fmla="*/ 3880100 h 5678043"/>
              <a:gd name="connsiteX4" fmla="*/ 4722812 w 5689744"/>
              <a:gd name="connsiteY4" fmla="*/ 5016819 h 5678043"/>
              <a:gd name="connsiteX5" fmla="*/ 4511913 w 5689744"/>
              <a:gd name="connsiteY5" fmla="*/ 5313105 h 5678043"/>
              <a:gd name="connsiteX6" fmla="*/ 4809043 w 5689744"/>
              <a:gd name="connsiteY6" fmla="*/ 5666373 h 5678043"/>
              <a:gd name="connsiteX7" fmla="*/ 3722043 w 5689744"/>
              <a:gd name="connsiteY7" fmla="*/ 5503669 h 5678043"/>
              <a:gd name="connsiteX8" fmla="*/ 2963248 w 5689744"/>
              <a:gd name="connsiteY8" fmla="*/ 5528573 h 5678043"/>
              <a:gd name="connsiteX9" fmla="*/ 1425406 w 5689744"/>
              <a:gd name="connsiteY9" fmla="*/ 5203996 h 5678043"/>
              <a:gd name="connsiteX10" fmla="*/ 47811 w 5689744"/>
              <a:gd name="connsiteY10" fmla="*/ 3771426 h 5678043"/>
              <a:gd name="connsiteX11" fmla="*/ 454185 w 5689744"/>
              <a:gd name="connsiteY11" fmla="*/ 805643 h 5678043"/>
              <a:gd name="connsiteX12" fmla="*/ 1926338 w 5689744"/>
              <a:gd name="connsiteY12" fmla="*/ 44856 h 5678043"/>
              <a:gd name="connsiteX0" fmla="*/ 1926338 w 5689744"/>
              <a:gd name="connsiteY0" fmla="*/ 44856 h 5678043"/>
              <a:gd name="connsiteX1" fmla="*/ 4117250 w 5689744"/>
              <a:gd name="connsiteY1" fmla="*/ 249299 h 5678043"/>
              <a:gd name="connsiteX2" fmla="*/ 5600039 w 5689744"/>
              <a:gd name="connsiteY2" fmla="*/ 1569590 h 5678043"/>
              <a:gd name="connsiteX3" fmla="*/ 5420835 w 5689744"/>
              <a:gd name="connsiteY3" fmla="*/ 3880100 h 5678043"/>
              <a:gd name="connsiteX4" fmla="*/ 4722812 w 5689744"/>
              <a:gd name="connsiteY4" fmla="*/ 5016819 h 5678043"/>
              <a:gd name="connsiteX5" fmla="*/ 4511913 w 5689744"/>
              <a:gd name="connsiteY5" fmla="*/ 5313105 h 5678043"/>
              <a:gd name="connsiteX6" fmla="*/ 4809043 w 5689744"/>
              <a:gd name="connsiteY6" fmla="*/ 5666373 h 5678043"/>
              <a:gd name="connsiteX7" fmla="*/ 3722043 w 5689744"/>
              <a:gd name="connsiteY7" fmla="*/ 5503669 h 5678043"/>
              <a:gd name="connsiteX8" fmla="*/ 2963248 w 5689744"/>
              <a:gd name="connsiteY8" fmla="*/ 5528573 h 5678043"/>
              <a:gd name="connsiteX9" fmla="*/ 1425406 w 5689744"/>
              <a:gd name="connsiteY9" fmla="*/ 5203996 h 5678043"/>
              <a:gd name="connsiteX10" fmla="*/ 47811 w 5689744"/>
              <a:gd name="connsiteY10" fmla="*/ 3771426 h 5678043"/>
              <a:gd name="connsiteX11" fmla="*/ 454185 w 5689744"/>
              <a:gd name="connsiteY11" fmla="*/ 805643 h 5678043"/>
              <a:gd name="connsiteX12" fmla="*/ 1926338 w 5689744"/>
              <a:gd name="connsiteY12" fmla="*/ 44856 h 5678043"/>
              <a:gd name="connsiteX0" fmla="*/ 1926338 w 5697267"/>
              <a:gd name="connsiteY0" fmla="*/ 44856 h 5678043"/>
              <a:gd name="connsiteX1" fmla="*/ 4117250 w 5697267"/>
              <a:gd name="connsiteY1" fmla="*/ 249299 h 5678043"/>
              <a:gd name="connsiteX2" fmla="*/ 5600039 w 5697267"/>
              <a:gd name="connsiteY2" fmla="*/ 1569590 h 5678043"/>
              <a:gd name="connsiteX3" fmla="*/ 5420835 w 5697267"/>
              <a:gd name="connsiteY3" fmla="*/ 3880100 h 5678043"/>
              <a:gd name="connsiteX4" fmla="*/ 4722812 w 5697267"/>
              <a:gd name="connsiteY4" fmla="*/ 5016819 h 5678043"/>
              <a:gd name="connsiteX5" fmla="*/ 4511913 w 5697267"/>
              <a:gd name="connsiteY5" fmla="*/ 5313105 h 5678043"/>
              <a:gd name="connsiteX6" fmla="*/ 4809043 w 5697267"/>
              <a:gd name="connsiteY6" fmla="*/ 5666373 h 5678043"/>
              <a:gd name="connsiteX7" fmla="*/ 3722043 w 5697267"/>
              <a:gd name="connsiteY7" fmla="*/ 5503669 h 5678043"/>
              <a:gd name="connsiteX8" fmla="*/ 2963248 w 5697267"/>
              <a:gd name="connsiteY8" fmla="*/ 5528573 h 5678043"/>
              <a:gd name="connsiteX9" fmla="*/ 1425406 w 5697267"/>
              <a:gd name="connsiteY9" fmla="*/ 5203996 h 5678043"/>
              <a:gd name="connsiteX10" fmla="*/ 47811 w 5697267"/>
              <a:gd name="connsiteY10" fmla="*/ 3771426 h 5678043"/>
              <a:gd name="connsiteX11" fmla="*/ 454185 w 5697267"/>
              <a:gd name="connsiteY11" fmla="*/ 805643 h 5678043"/>
              <a:gd name="connsiteX12" fmla="*/ 1926338 w 5697267"/>
              <a:gd name="connsiteY12" fmla="*/ 44856 h 5678043"/>
              <a:gd name="connsiteX0" fmla="*/ 1926338 w 5697267"/>
              <a:gd name="connsiteY0" fmla="*/ 44856 h 5674062"/>
              <a:gd name="connsiteX1" fmla="*/ 4117250 w 5697267"/>
              <a:gd name="connsiteY1" fmla="*/ 249299 h 5674062"/>
              <a:gd name="connsiteX2" fmla="*/ 5600039 w 5697267"/>
              <a:gd name="connsiteY2" fmla="*/ 1569590 h 5674062"/>
              <a:gd name="connsiteX3" fmla="*/ 5420835 w 5697267"/>
              <a:gd name="connsiteY3" fmla="*/ 3880100 h 5674062"/>
              <a:gd name="connsiteX4" fmla="*/ 4722812 w 5697267"/>
              <a:gd name="connsiteY4" fmla="*/ 5016819 h 5674062"/>
              <a:gd name="connsiteX5" fmla="*/ 4511913 w 5697267"/>
              <a:gd name="connsiteY5" fmla="*/ 5313105 h 5674062"/>
              <a:gd name="connsiteX6" fmla="*/ 4809043 w 5697267"/>
              <a:gd name="connsiteY6" fmla="*/ 5666373 h 5674062"/>
              <a:gd name="connsiteX7" fmla="*/ 3722043 w 5697267"/>
              <a:gd name="connsiteY7" fmla="*/ 5503669 h 5674062"/>
              <a:gd name="connsiteX8" fmla="*/ 2963248 w 5697267"/>
              <a:gd name="connsiteY8" fmla="*/ 5528573 h 5674062"/>
              <a:gd name="connsiteX9" fmla="*/ 1425406 w 5697267"/>
              <a:gd name="connsiteY9" fmla="*/ 5203996 h 5674062"/>
              <a:gd name="connsiteX10" fmla="*/ 47811 w 5697267"/>
              <a:gd name="connsiteY10" fmla="*/ 3771426 h 5674062"/>
              <a:gd name="connsiteX11" fmla="*/ 454185 w 5697267"/>
              <a:gd name="connsiteY11" fmla="*/ 805643 h 5674062"/>
              <a:gd name="connsiteX12" fmla="*/ 1926338 w 5697267"/>
              <a:gd name="connsiteY12" fmla="*/ 44856 h 5674062"/>
              <a:gd name="connsiteX0" fmla="*/ 1926338 w 5697267"/>
              <a:gd name="connsiteY0" fmla="*/ 44856 h 5672458"/>
              <a:gd name="connsiteX1" fmla="*/ 4117250 w 5697267"/>
              <a:gd name="connsiteY1" fmla="*/ 249299 h 5672458"/>
              <a:gd name="connsiteX2" fmla="*/ 5600039 w 5697267"/>
              <a:gd name="connsiteY2" fmla="*/ 1569590 h 5672458"/>
              <a:gd name="connsiteX3" fmla="*/ 5420835 w 5697267"/>
              <a:gd name="connsiteY3" fmla="*/ 3880100 h 5672458"/>
              <a:gd name="connsiteX4" fmla="*/ 4722812 w 5697267"/>
              <a:gd name="connsiteY4" fmla="*/ 5016819 h 5672458"/>
              <a:gd name="connsiteX5" fmla="*/ 4511913 w 5697267"/>
              <a:gd name="connsiteY5" fmla="*/ 5313105 h 5672458"/>
              <a:gd name="connsiteX6" fmla="*/ 4809043 w 5697267"/>
              <a:gd name="connsiteY6" fmla="*/ 5666373 h 5672458"/>
              <a:gd name="connsiteX7" fmla="*/ 3722043 w 5697267"/>
              <a:gd name="connsiteY7" fmla="*/ 5503669 h 5672458"/>
              <a:gd name="connsiteX8" fmla="*/ 2963248 w 5697267"/>
              <a:gd name="connsiteY8" fmla="*/ 5528573 h 5672458"/>
              <a:gd name="connsiteX9" fmla="*/ 1425406 w 5697267"/>
              <a:gd name="connsiteY9" fmla="*/ 5203996 h 5672458"/>
              <a:gd name="connsiteX10" fmla="*/ 47811 w 5697267"/>
              <a:gd name="connsiteY10" fmla="*/ 3771426 h 5672458"/>
              <a:gd name="connsiteX11" fmla="*/ 454185 w 5697267"/>
              <a:gd name="connsiteY11" fmla="*/ 805643 h 5672458"/>
              <a:gd name="connsiteX12" fmla="*/ 1926338 w 5697267"/>
              <a:gd name="connsiteY12" fmla="*/ 44856 h 5672458"/>
              <a:gd name="connsiteX0" fmla="*/ 1926338 w 5697267"/>
              <a:gd name="connsiteY0" fmla="*/ 44856 h 5674951"/>
              <a:gd name="connsiteX1" fmla="*/ 4117250 w 5697267"/>
              <a:gd name="connsiteY1" fmla="*/ 249299 h 5674951"/>
              <a:gd name="connsiteX2" fmla="*/ 5600039 w 5697267"/>
              <a:gd name="connsiteY2" fmla="*/ 1569590 h 5674951"/>
              <a:gd name="connsiteX3" fmla="*/ 5420835 w 5697267"/>
              <a:gd name="connsiteY3" fmla="*/ 3880100 h 5674951"/>
              <a:gd name="connsiteX4" fmla="*/ 4722812 w 5697267"/>
              <a:gd name="connsiteY4" fmla="*/ 5016819 h 5674951"/>
              <a:gd name="connsiteX5" fmla="*/ 4511913 w 5697267"/>
              <a:gd name="connsiteY5" fmla="*/ 5313105 h 5674951"/>
              <a:gd name="connsiteX6" fmla="*/ 4809043 w 5697267"/>
              <a:gd name="connsiteY6" fmla="*/ 5666373 h 5674951"/>
              <a:gd name="connsiteX7" fmla="*/ 3796207 w 5697267"/>
              <a:gd name="connsiteY7" fmla="*/ 5506298 h 5674951"/>
              <a:gd name="connsiteX8" fmla="*/ 2963248 w 5697267"/>
              <a:gd name="connsiteY8" fmla="*/ 5528573 h 5674951"/>
              <a:gd name="connsiteX9" fmla="*/ 1425406 w 5697267"/>
              <a:gd name="connsiteY9" fmla="*/ 5203996 h 5674951"/>
              <a:gd name="connsiteX10" fmla="*/ 47811 w 5697267"/>
              <a:gd name="connsiteY10" fmla="*/ 3771426 h 5674951"/>
              <a:gd name="connsiteX11" fmla="*/ 454185 w 5697267"/>
              <a:gd name="connsiteY11" fmla="*/ 805643 h 5674951"/>
              <a:gd name="connsiteX12" fmla="*/ 1926338 w 5697267"/>
              <a:gd name="connsiteY12" fmla="*/ 44856 h 5674951"/>
              <a:gd name="connsiteX0" fmla="*/ 1926338 w 5697267"/>
              <a:gd name="connsiteY0" fmla="*/ 44856 h 5672342"/>
              <a:gd name="connsiteX1" fmla="*/ 4117250 w 5697267"/>
              <a:gd name="connsiteY1" fmla="*/ 249299 h 5672342"/>
              <a:gd name="connsiteX2" fmla="*/ 5600039 w 5697267"/>
              <a:gd name="connsiteY2" fmla="*/ 1569590 h 5672342"/>
              <a:gd name="connsiteX3" fmla="*/ 5420835 w 5697267"/>
              <a:gd name="connsiteY3" fmla="*/ 3880100 h 5672342"/>
              <a:gd name="connsiteX4" fmla="*/ 4722812 w 5697267"/>
              <a:gd name="connsiteY4" fmla="*/ 5016819 h 5672342"/>
              <a:gd name="connsiteX5" fmla="*/ 4511913 w 5697267"/>
              <a:gd name="connsiteY5" fmla="*/ 5313105 h 5672342"/>
              <a:gd name="connsiteX6" fmla="*/ 4809043 w 5697267"/>
              <a:gd name="connsiteY6" fmla="*/ 5666373 h 5672342"/>
              <a:gd name="connsiteX7" fmla="*/ 3796207 w 5697267"/>
              <a:gd name="connsiteY7" fmla="*/ 5506298 h 5672342"/>
              <a:gd name="connsiteX8" fmla="*/ 2963248 w 5697267"/>
              <a:gd name="connsiteY8" fmla="*/ 5528573 h 5672342"/>
              <a:gd name="connsiteX9" fmla="*/ 1425406 w 5697267"/>
              <a:gd name="connsiteY9" fmla="*/ 5203996 h 5672342"/>
              <a:gd name="connsiteX10" fmla="*/ 47811 w 5697267"/>
              <a:gd name="connsiteY10" fmla="*/ 3771426 h 5672342"/>
              <a:gd name="connsiteX11" fmla="*/ 454185 w 5697267"/>
              <a:gd name="connsiteY11" fmla="*/ 805643 h 5672342"/>
              <a:gd name="connsiteX12" fmla="*/ 1926338 w 5697267"/>
              <a:gd name="connsiteY12" fmla="*/ 44856 h 5672342"/>
              <a:gd name="connsiteX0" fmla="*/ 1926338 w 5697267"/>
              <a:gd name="connsiteY0" fmla="*/ 44856 h 5672342"/>
              <a:gd name="connsiteX1" fmla="*/ 4117250 w 5697267"/>
              <a:gd name="connsiteY1" fmla="*/ 249299 h 5672342"/>
              <a:gd name="connsiteX2" fmla="*/ 5600039 w 5697267"/>
              <a:gd name="connsiteY2" fmla="*/ 1569590 h 5672342"/>
              <a:gd name="connsiteX3" fmla="*/ 5420835 w 5697267"/>
              <a:gd name="connsiteY3" fmla="*/ 3880100 h 5672342"/>
              <a:gd name="connsiteX4" fmla="*/ 4722812 w 5697267"/>
              <a:gd name="connsiteY4" fmla="*/ 5016819 h 5672342"/>
              <a:gd name="connsiteX5" fmla="*/ 4511913 w 5697267"/>
              <a:gd name="connsiteY5" fmla="*/ 5313105 h 5672342"/>
              <a:gd name="connsiteX6" fmla="*/ 4809043 w 5697267"/>
              <a:gd name="connsiteY6" fmla="*/ 5666373 h 5672342"/>
              <a:gd name="connsiteX7" fmla="*/ 3796207 w 5697267"/>
              <a:gd name="connsiteY7" fmla="*/ 5506298 h 5672342"/>
              <a:gd name="connsiteX8" fmla="*/ 2963248 w 5697267"/>
              <a:gd name="connsiteY8" fmla="*/ 5528573 h 5672342"/>
              <a:gd name="connsiteX9" fmla="*/ 1425406 w 5697267"/>
              <a:gd name="connsiteY9" fmla="*/ 5203996 h 5672342"/>
              <a:gd name="connsiteX10" fmla="*/ 47811 w 5697267"/>
              <a:gd name="connsiteY10" fmla="*/ 3771426 h 5672342"/>
              <a:gd name="connsiteX11" fmla="*/ 454185 w 5697267"/>
              <a:gd name="connsiteY11" fmla="*/ 805643 h 5672342"/>
              <a:gd name="connsiteX12" fmla="*/ 1926338 w 5697267"/>
              <a:gd name="connsiteY12" fmla="*/ 44856 h 5672342"/>
              <a:gd name="connsiteX0" fmla="*/ 1926338 w 5697267"/>
              <a:gd name="connsiteY0" fmla="*/ 44856 h 5672342"/>
              <a:gd name="connsiteX1" fmla="*/ 4117250 w 5697267"/>
              <a:gd name="connsiteY1" fmla="*/ 249299 h 5672342"/>
              <a:gd name="connsiteX2" fmla="*/ 5600039 w 5697267"/>
              <a:gd name="connsiteY2" fmla="*/ 1569590 h 5672342"/>
              <a:gd name="connsiteX3" fmla="*/ 5420835 w 5697267"/>
              <a:gd name="connsiteY3" fmla="*/ 3880100 h 5672342"/>
              <a:gd name="connsiteX4" fmla="*/ 4722812 w 5697267"/>
              <a:gd name="connsiteY4" fmla="*/ 5016819 h 5672342"/>
              <a:gd name="connsiteX5" fmla="*/ 4511913 w 5697267"/>
              <a:gd name="connsiteY5" fmla="*/ 5313105 h 5672342"/>
              <a:gd name="connsiteX6" fmla="*/ 4809043 w 5697267"/>
              <a:gd name="connsiteY6" fmla="*/ 5666373 h 5672342"/>
              <a:gd name="connsiteX7" fmla="*/ 3796207 w 5697267"/>
              <a:gd name="connsiteY7" fmla="*/ 5506298 h 5672342"/>
              <a:gd name="connsiteX8" fmla="*/ 2963248 w 5697267"/>
              <a:gd name="connsiteY8" fmla="*/ 5528573 h 5672342"/>
              <a:gd name="connsiteX9" fmla="*/ 1297800 w 5697267"/>
              <a:gd name="connsiteY9" fmla="*/ 5194363 h 5672342"/>
              <a:gd name="connsiteX10" fmla="*/ 47811 w 5697267"/>
              <a:gd name="connsiteY10" fmla="*/ 3771426 h 5672342"/>
              <a:gd name="connsiteX11" fmla="*/ 454185 w 5697267"/>
              <a:gd name="connsiteY11" fmla="*/ 805643 h 5672342"/>
              <a:gd name="connsiteX12" fmla="*/ 1926338 w 5697267"/>
              <a:gd name="connsiteY12" fmla="*/ 44856 h 5672342"/>
              <a:gd name="connsiteX0" fmla="*/ 1926338 w 5697267"/>
              <a:gd name="connsiteY0" fmla="*/ 44856 h 5672342"/>
              <a:gd name="connsiteX1" fmla="*/ 4117250 w 5697267"/>
              <a:gd name="connsiteY1" fmla="*/ 249299 h 5672342"/>
              <a:gd name="connsiteX2" fmla="*/ 5600039 w 5697267"/>
              <a:gd name="connsiteY2" fmla="*/ 1569590 h 5672342"/>
              <a:gd name="connsiteX3" fmla="*/ 5420835 w 5697267"/>
              <a:gd name="connsiteY3" fmla="*/ 3880100 h 5672342"/>
              <a:gd name="connsiteX4" fmla="*/ 4722812 w 5697267"/>
              <a:gd name="connsiteY4" fmla="*/ 5016819 h 5672342"/>
              <a:gd name="connsiteX5" fmla="*/ 4511913 w 5697267"/>
              <a:gd name="connsiteY5" fmla="*/ 5313105 h 5672342"/>
              <a:gd name="connsiteX6" fmla="*/ 4809043 w 5697267"/>
              <a:gd name="connsiteY6" fmla="*/ 5666373 h 5672342"/>
              <a:gd name="connsiteX7" fmla="*/ 3796207 w 5697267"/>
              <a:gd name="connsiteY7" fmla="*/ 5506298 h 5672342"/>
              <a:gd name="connsiteX8" fmla="*/ 1297800 w 5697267"/>
              <a:gd name="connsiteY8" fmla="*/ 5194363 h 5672342"/>
              <a:gd name="connsiteX9" fmla="*/ 47811 w 5697267"/>
              <a:gd name="connsiteY9" fmla="*/ 3771426 h 5672342"/>
              <a:gd name="connsiteX10" fmla="*/ 454185 w 5697267"/>
              <a:gd name="connsiteY10" fmla="*/ 805643 h 5672342"/>
              <a:gd name="connsiteX11" fmla="*/ 1926338 w 5697267"/>
              <a:gd name="connsiteY11" fmla="*/ 44856 h 5672342"/>
              <a:gd name="connsiteX0" fmla="*/ 1926338 w 5697267"/>
              <a:gd name="connsiteY0" fmla="*/ 44856 h 5672342"/>
              <a:gd name="connsiteX1" fmla="*/ 4117250 w 5697267"/>
              <a:gd name="connsiteY1" fmla="*/ 249299 h 5672342"/>
              <a:gd name="connsiteX2" fmla="*/ 5600039 w 5697267"/>
              <a:gd name="connsiteY2" fmla="*/ 1569590 h 5672342"/>
              <a:gd name="connsiteX3" fmla="*/ 5420835 w 5697267"/>
              <a:gd name="connsiteY3" fmla="*/ 3880100 h 5672342"/>
              <a:gd name="connsiteX4" fmla="*/ 4722812 w 5697267"/>
              <a:gd name="connsiteY4" fmla="*/ 5016819 h 5672342"/>
              <a:gd name="connsiteX5" fmla="*/ 4511913 w 5697267"/>
              <a:gd name="connsiteY5" fmla="*/ 5313105 h 5672342"/>
              <a:gd name="connsiteX6" fmla="*/ 4809043 w 5697267"/>
              <a:gd name="connsiteY6" fmla="*/ 5666373 h 5672342"/>
              <a:gd name="connsiteX7" fmla="*/ 3796207 w 5697267"/>
              <a:gd name="connsiteY7" fmla="*/ 5506298 h 5672342"/>
              <a:gd name="connsiteX8" fmla="*/ 1297800 w 5697267"/>
              <a:gd name="connsiteY8" fmla="*/ 5194363 h 5672342"/>
              <a:gd name="connsiteX9" fmla="*/ 47811 w 5697267"/>
              <a:gd name="connsiteY9" fmla="*/ 3771426 h 5672342"/>
              <a:gd name="connsiteX10" fmla="*/ 454185 w 5697267"/>
              <a:gd name="connsiteY10" fmla="*/ 805643 h 5672342"/>
              <a:gd name="connsiteX11" fmla="*/ 1926338 w 5697267"/>
              <a:gd name="connsiteY11" fmla="*/ 44856 h 5672342"/>
              <a:gd name="connsiteX0" fmla="*/ 1926338 w 5697267"/>
              <a:gd name="connsiteY0" fmla="*/ 44856 h 5670215"/>
              <a:gd name="connsiteX1" fmla="*/ 4117250 w 5697267"/>
              <a:gd name="connsiteY1" fmla="*/ 249299 h 5670215"/>
              <a:gd name="connsiteX2" fmla="*/ 5600039 w 5697267"/>
              <a:gd name="connsiteY2" fmla="*/ 1569590 h 5670215"/>
              <a:gd name="connsiteX3" fmla="*/ 5420835 w 5697267"/>
              <a:gd name="connsiteY3" fmla="*/ 3880100 h 5670215"/>
              <a:gd name="connsiteX4" fmla="*/ 4722812 w 5697267"/>
              <a:gd name="connsiteY4" fmla="*/ 5016819 h 5670215"/>
              <a:gd name="connsiteX5" fmla="*/ 4511913 w 5697267"/>
              <a:gd name="connsiteY5" fmla="*/ 5313105 h 5670215"/>
              <a:gd name="connsiteX6" fmla="*/ 4809043 w 5697267"/>
              <a:gd name="connsiteY6" fmla="*/ 5666373 h 5670215"/>
              <a:gd name="connsiteX7" fmla="*/ 3796207 w 5697267"/>
              <a:gd name="connsiteY7" fmla="*/ 5506298 h 5670215"/>
              <a:gd name="connsiteX8" fmla="*/ 1297800 w 5697267"/>
              <a:gd name="connsiteY8" fmla="*/ 5194363 h 5670215"/>
              <a:gd name="connsiteX9" fmla="*/ 47811 w 5697267"/>
              <a:gd name="connsiteY9" fmla="*/ 3771426 h 5670215"/>
              <a:gd name="connsiteX10" fmla="*/ 454185 w 5697267"/>
              <a:gd name="connsiteY10" fmla="*/ 805643 h 5670215"/>
              <a:gd name="connsiteX11" fmla="*/ 1926338 w 5697267"/>
              <a:gd name="connsiteY11" fmla="*/ 44856 h 567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97267" h="5670215">
                <a:moveTo>
                  <a:pt x="1926338" y="44856"/>
                </a:moveTo>
                <a:cubicBezTo>
                  <a:pt x="2536849" y="-47868"/>
                  <a:pt x="3504967" y="-4823"/>
                  <a:pt x="4117250" y="249299"/>
                </a:cubicBezTo>
                <a:cubicBezTo>
                  <a:pt x="4729534" y="503421"/>
                  <a:pt x="5209565" y="508424"/>
                  <a:pt x="5600039" y="1569590"/>
                </a:cubicBezTo>
                <a:cubicBezTo>
                  <a:pt x="5827899" y="2172822"/>
                  <a:pt x="5608317" y="3348414"/>
                  <a:pt x="5420835" y="3880100"/>
                </a:cubicBezTo>
                <a:cubicBezTo>
                  <a:pt x="5233353" y="4411786"/>
                  <a:pt x="5094902" y="4581738"/>
                  <a:pt x="4722812" y="5016819"/>
                </a:cubicBezTo>
                <a:cubicBezTo>
                  <a:pt x="4648227" y="5111966"/>
                  <a:pt x="4565032" y="5240312"/>
                  <a:pt x="4511913" y="5313105"/>
                </a:cubicBezTo>
                <a:cubicBezTo>
                  <a:pt x="4556952" y="5592943"/>
                  <a:pt x="4876203" y="5641604"/>
                  <a:pt x="4809043" y="5666373"/>
                </a:cubicBezTo>
                <a:cubicBezTo>
                  <a:pt x="4741883" y="5691142"/>
                  <a:pt x="4491773" y="5591309"/>
                  <a:pt x="3796207" y="5506298"/>
                </a:cubicBezTo>
                <a:cubicBezTo>
                  <a:pt x="3195087" y="5546189"/>
                  <a:pt x="1922533" y="5483508"/>
                  <a:pt x="1297800" y="5194363"/>
                </a:cubicBezTo>
                <a:cubicBezTo>
                  <a:pt x="811894" y="4901505"/>
                  <a:pt x="183645" y="4412097"/>
                  <a:pt x="47811" y="3771426"/>
                </a:cubicBezTo>
                <a:cubicBezTo>
                  <a:pt x="-90021" y="2820372"/>
                  <a:pt x="77665" y="1449908"/>
                  <a:pt x="454185" y="805643"/>
                </a:cubicBezTo>
                <a:cubicBezTo>
                  <a:pt x="817939" y="289965"/>
                  <a:pt x="1315827" y="137580"/>
                  <a:pt x="1926338" y="44856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983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B20DF01A-DAD0-4D16-BEDE-ED085CCC3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alternativní popis obrázku chybí">
            <a:extLst>
              <a:ext uri="{FF2B5EF4-FFF2-40B4-BE49-F238E27FC236}">
                <a16:creationId xmlns:a16="http://schemas.microsoft.com/office/drawing/2014/main" id="{5BA304BA-F8D3-A9C7-868D-654234F51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8" b="-4"/>
          <a:stretch/>
        </p:blipFill>
        <p:spPr bwMode="auto">
          <a:xfrm>
            <a:off x="1" y="-24342"/>
            <a:ext cx="4066387" cy="307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lternativní popis obrázku chybí">
            <a:extLst>
              <a:ext uri="{FF2B5EF4-FFF2-40B4-BE49-F238E27FC236}">
                <a16:creationId xmlns:a16="http://schemas.microsoft.com/office/drawing/2014/main" id="{516E476A-6FD0-BAA7-4CB7-D166FB653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8" b="-4"/>
          <a:stretch/>
        </p:blipFill>
        <p:spPr bwMode="auto">
          <a:xfrm>
            <a:off x="4059228" y="-24342"/>
            <a:ext cx="4066387" cy="307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0FB26DF6-CEFF-443C-8F7F-3215EBE65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766745" flipH="1">
            <a:off x="895977" y="2382025"/>
            <a:ext cx="4613162" cy="4354828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59010"/>
              <a:gd name="connsiteY0" fmla="*/ 725435 h 725435"/>
              <a:gd name="connsiteX1" fmla="*/ 408106 w 959010"/>
              <a:gd name="connsiteY1" fmla="*/ 662779 h 725435"/>
              <a:gd name="connsiteX2" fmla="*/ 805685 w 959010"/>
              <a:gd name="connsiteY2" fmla="*/ 523410 h 725435"/>
              <a:gd name="connsiteX3" fmla="*/ 954560 w 959010"/>
              <a:gd name="connsiteY3" fmla="*/ 257282 h 725435"/>
              <a:gd name="connsiteX4" fmla="*/ 674525 w 959010"/>
              <a:gd name="connsiteY4" fmla="*/ 5631 h 725435"/>
              <a:gd name="connsiteX5" fmla="*/ 15300 w 959010"/>
              <a:gd name="connsiteY5" fmla="*/ 246614 h 725435"/>
              <a:gd name="connsiteX6" fmla="*/ 217325 w 959010"/>
              <a:gd name="connsiteY6" fmla="*/ 650664 h 725435"/>
              <a:gd name="connsiteX7" fmla="*/ 284667 w 959010"/>
              <a:gd name="connsiteY7" fmla="*/ 725435 h 725435"/>
              <a:gd name="connsiteX0" fmla="*/ 284667 w 967667"/>
              <a:gd name="connsiteY0" fmla="*/ 725435 h 725435"/>
              <a:gd name="connsiteX1" fmla="*/ 408106 w 967667"/>
              <a:gd name="connsiteY1" fmla="*/ 662779 h 725435"/>
              <a:gd name="connsiteX2" fmla="*/ 868683 w 967667"/>
              <a:gd name="connsiteY2" fmla="*/ 556279 h 725435"/>
              <a:gd name="connsiteX3" fmla="*/ 954560 w 967667"/>
              <a:gd name="connsiteY3" fmla="*/ 257282 h 725435"/>
              <a:gd name="connsiteX4" fmla="*/ 674525 w 967667"/>
              <a:gd name="connsiteY4" fmla="*/ 5631 h 725435"/>
              <a:gd name="connsiteX5" fmla="*/ 15300 w 967667"/>
              <a:gd name="connsiteY5" fmla="*/ 246614 h 725435"/>
              <a:gd name="connsiteX6" fmla="*/ 217325 w 967667"/>
              <a:gd name="connsiteY6" fmla="*/ 650664 h 725435"/>
              <a:gd name="connsiteX7" fmla="*/ 284667 w 967667"/>
              <a:gd name="connsiteY7" fmla="*/ 725435 h 725435"/>
              <a:gd name="connsiteX0" fmla="*/ 284667 w 966979"/>
              <a:gd name="connsiteY0" fmla="*/ 685615 h 685615"/>
              <a:gd name="connsiteX1" fmla="*/ 408106 w 966979"/>
              <a:gd name="connsiteY1" fmla="*/ 622959 h 685615"/>
              <a:gd name="connsiteX2" fmla="*/ 868683 w 966979"/>
              <a:gd name="connsiteY2" fmla="*/ 516459 h 685615"/>
              <a:gd name="connsiteX3" fmla="*/ 954560 w 966979"/>
              <a:gd name="connsiteY3" fmla="*/ 217462 h 685615"/>
              <a:gd name="connsiteX4" fmla="*/ 684112 w 966979"/>
              <a:gd name="connsiteY4" fmla="*/ 9636 h 685615"/>
              <a:gd name="connsiteX5" fmla="*/ 15300 w 966979"/>
              <a:gd name="connsiteY5" fmla="*/ 206794 h 685615"/>
              <a:gd name="connsiteX6" fmla="*/ 217325 w 966979"/>
              <a:gd name="connsiteY6" fmla="*/ 610844 h 685615"/>
              <a:gd name="connsiteX7" fmla="*/ 284667 w 966979"/>
              <a:gd name="connsiteY7" fmla="*/ 685615 h 685615"/>
              <a:gd name="connsiteX0" fmla="*/ 283787 w 966099"/>
              <a:gd name="connsiteY0" fmla="*/ 685615 h 685615"/>
              <a:gd name="connsiteX1" fmla="*/ 407226 w 966099"/>
              <a:gd name="connsiteY1" fmla="*/ 622959 h 685615"/>
              <a:gd name="connsiteX2" fmla="*/ 867803 w 966099"/>
              <a:gd name="connsiteY2" fmla="*/ 516459 h 685615"/>
              <a:gd name="connsiteX3" fmla="*/ 953680 w 966099"/>
              <a:gd name="connsiteY3" fmla="*/ 217462 h 685615"/>
              <a:gd name="connsiteX4" fmla="*/ 683232 w 966099"/>
              <a:gd name="connsiteY4" fmla="*/ 9636 h 685615"/>
              <a:gd name="connsiteX5" fmla="*/ 14420 w 966099"/>
              <a:gd name="connsiteY5" fmla="*/ 206794 h 685615"/>
              <a:gd name="connsiteX6" fmla="*/ 221923 w 966099"/>
              <a:gd name="connsiteY6" fmla="*/ 610844 h 685615"/>
              <a:gd name="connsiteX7" fmla="*/ 283787 w 966099"/>
              <a:gd name="connsiteY7" fmla="*/ 685615 h 685615"/>
              <a:gd name="connsiteX0" fmla="*/ 282418 w 966099"/>
              <a:gd name="connsiteY0" fmla="*/ 671920 h 671920"/>
              <a:gd name="connsiteX1" fmla="*/ 407226 w 966099"/>
              <a:gd name="connsiteY1" fmla="*/ 622959 h 671920"/>
              <a:gd name="connsiteX2" fmla="*/ 867803 w 966099"/>
              <a:gd name="connsiteY2" fmla="*/ 516459 h 671920"/>
              <a:gd name="connsiteX3" fmla="*/ 953680 w 966099"/>
              <a:gd name="connsiteY3" fmla="*/ 217462 h 671920"/>
              <a:gd name="connsiteX4" fmla="*/ 683232 w 966099"/>
              <a:gd name="connsiteY4" fmla="*/ 9636 h 671920"/>
              <a:gd name="connsiteX5" fmla="*/ 14420 w 966099"/>
              <a:gd name="connsiteY5" fmla="*/ 206794 h 671920"/>
              <a:gd name="connsiteX6" fmla="*/ 221923 w 966099"/>
              <a:gd name="connsiteY6" fmla="*/ 610844 h 671920"/>
              <a:gd name="connsiteX7" fmla="*/ 282418 w 966099"/>
              <a:gd name="connsiteY7" fmla="*/ 671920 h 671920"/>
              <a:gd name="connsiteX0" fmla="*/ 282418 w 966099"/>
              <a:gd name="connsiteY0" fmla="*/ 671920 h 672429"/>
              <a:gd name="connsiteX1" fmla="*/ 338878 w 966099"/>
              <a:gd name="connsiteY1" fmla="*/ 639121 h 672429"/>
              <a:gd name="connsiteX2" fmla="*/ 407226 w 966099"/>
              <a:gd name="connsiteY2" fmla="*/ 622959 h 672429"/>
              <a:gd name="connsiteX3" fmla="*/ 867803 w 966099"/>
              <a:gd name="connsiteY3" fmla="*/ 516459 h 672429"/>
              <a:gd name="connsiteX4" fmla="*/ 953680 w 966099"/>
              <a:gd name="connsiteY4" fmla="*/ 217462 h 672429"/>
              <a:gd name="connsiteX5" fmla="*/ 683232 w 966099"/>
              <a:gd name="connsiteY5" fmla="*/ 9636 h 672429"/>
              <a:gd name="connsiteX6" fmla="*/ 14420 w 966099"/>
              <a:gd name="connsiteY6" fmla="*/ 206794 h 672429"/>
              <a:gd name="connsiteX7" fmla="*/ 221923 w 966099"/>
              <a:gd name="connsiteY7" fmla="*/ 610844 h 672429"/>
              <a:gd name="connsiteX8" fmla="*/ 282418 w 966099"/>
              <a:gd name="connsiteY8" fmla="*/ 671920 h 672429"/>
              <a:gd name="connsiteX0" fmla="*/ 282418 w 966099"/>
              <a:gd name="connsiteY0" fmla="*/ 671920 h 672356"/>
              <a:gd name="connsiteX1" fmla="*/ 337508 w 966099"/>
              <a:gd name="connsiteY1" fmla="*/ 633643 h 672356"/>
              <a:gd name="connsiteX2" fmla="*/ 407226 w 966099"/>
              <a:gd name="connsiteY2" fmla="*/ 622959 h 672356"/>
              <a:gd name="connsiteX3" fmla="*/ 867803 w 966099"/>
              <a:gd name="connsiteY3" fmla="*/ 516459 h 672356"/>
              <a:gd name="connsiteX4" fmla="*/ 953680 w 966099"/>
              <a:gd name="connsiteY4" fmla="*/ 217462 h 672356"/>
              <a:gd name="connsiteX5" fmla="*/ 683232 w 966099"/>
              <a:gd name="connsiteY5" fmla="*/ 9636 h 672356"/>
              <a:gd name="connsiteX6" fmla="*/ 14420 w 966099"/>
              <a:gd name="connsiteY6" fmla="*/ 206794 h 672356"/>
              <a:gd name="connsiteX7" fmla="*/ 221923 w 966099"/>
              <a:gd name="connsiteY7" fmla="*/ 610844 h 672356"/>
              <a:gd name="connsiteX8" fmla="*/ 282418 w 966099"/>
              <a:gd name="connsiteY8" fmla="*/ 671920 h 672356"/>
              <a:gd name="connsiteX0" fmla="*/ 282418 w 966099"/>
              <a:gd name="connsiteY0" fmla="*/ 671920 h 671920"/>
              <a:gd name="connsiteX1" fmla="*/ 337508 w 966099"/>
              <a:gd name="connsiteY1" fmla="*/ 633643 h 671920"/>
              <a:gd name="connsiteX2" fmla="*/ 407226 w 966099"/>
              <a:gd name="connsiteY2" fmla="*/ 622959 h 671920"/>
              <a:gd name="connsiteX3" fmla="*/ 867803 w 966099"/>
              <a:gd name="connsiteY3" fmla="*/ 516459 h 671920"/>
              <a:gd name="connsiteX4" fmla="*/ 953680 w 966099"/>
              <a:gd name="connsiteY4" fmla="*/ 217462 h 671920"/>
              <a:gd name="connsiteX5" fmla="*/ 683232 w 966099"/>
              <a:gd name="connsiteY5" fmla="*/ 9636 h 671920"/>
              <a:gd name="connsiteX6" fmla="*/ 14420 w 966099"/>
              <a:gd name="connsiteY6" fmla="*/ 206794 h 671920"/>
              <a:gd name="connsiteX7" fmla="*/ 221923 w 966099"/>
              <a:gd name="connsiteY7" fmla="*/ 610844 h 671920"/>
              <a:gd name="connsiteX8" fmla="*/ 282418 w 96609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343"/>
              <a:gd name="connsiteY0" fmla="*/ 671920 h 671920"/>
              <a:gd name="connsiteX1" fmla="*/ 337508 w 965343"/>
              <a:gd name="connsiteY1" fmla="*/ 633643 h 671920"/>
              <a:gd name="connsiteX2" fmla="*/ 437355 w 965343"/>
              <a:gd name="connsiteY2" fmla="*/ 631177 h 671920"/>
              <a:gd name="connsiteX3" fmla="*/ 867803 w 965343"/>
              <a:gd name="connsiteY3" fmla="*/ 516459 h 671920"/>
              <a:gd name="connsiteX4" fmla="*/ 953680 w 965343"/>
              <a:gd name="connsiteY4" fmla="*/ 217462 h 671920"/>
              <a:gd name="connsiteX5" fmla="*/ 683232 w 965343"/>
              <a:gd name="connsiteY5" fmla="*/ 9636 h 671920"/>
              <a:gd name="connsiteX6" fmla="*/ 14420 w 965343"/>
              <a:gd name="connsiteY6" fmla="*/ 206794 h 671920"/>
              <a:gd name="connsiteX7" fmla="*/ 221923 w 965343"/>
              <a:gd name="connsiteY7" fmla="*/ 610844 h 671920"/>
              <a:gd name="connsiteX8" fmla="*/ 282418 w 965343"/>
              <a:gd name="connsiteY8" fmla="*/ 671920 h 671920"/>
              <a:gd name="connsiteX0" fmla="*/ 282418 w 964893"/>
              <a:gd name="connsiteY0" fmla="*/ 664870 h 664870"/>
              <a:gd name="connsiteX1" fmla="*/ 337508 w 964893"/>
              <a:gd name="connsiteY1" fmla="*/ 626593 h 664870"/>
              <a:gd name="connsiteX2" fmla="*/ 437355 w 964893"/>
              <a:gd name="connsiteY2" fmla="*/ 624127 h 664870"/>
              <a:gd name="connsiteX3" fmla="*/ 867803 w 964893"/>
              <a:gd name="connsiteY3" fmla="*/ 509409 h 664870"/>
              <a:gd name="connsiteX4" fmla="*/ 953680 w 964893"/>
              <a:gd name="connsiteY4" fmla="*/ 210412 h 664870"/>
              <a:gd name="connsiteX5" fmla="*/ 689605 w 964893"/>
              <a:gd name="connsiteY5" fmla="*/ 10843 h 664870"/>
              <a:gd name="connsiteX6" fmla="*/ 14420 w 964893"/>
              <a:gd name="connsiteY6" fmla="*/ 199744 h 664870"/>
              <a:gd name="connsiteX7" fmla="*/ 221923 w 964893"/>
              <a:gd name="connsiteY7" fmla="*/ 603794 h 664870"/>
              <a:gd name="connsiteX8" fmla="*/ 282418 w 964893"/>
              <a:gd name="connsiteY8" fmla="*/ 664870 h 664870"/>
              <a:gd name="connsiteX0" fmla="*/ 288372 w 970847"/>
              <a:gd name="connsiteY0" fmla="*/ 654213 h 654213"/>
              <a:gd name="connsiteX1" fmla="*/ 343462 w 970847"/>
              <a:gd name="connsiteY1" fmla="*/ 615936 h 654213"/>
              <a:gd name="connsiteX2" fmla="*/ 443309 w 970847"/>
              <a:gd name="connsiteY2" fmla="*/ 613470 h 654213"/>
              <a:gd name="connsiteX3" fmla="*/ 873757 w 970847"/>
              <a:gd name="connsiteY3" fmla="*/ 498752 h 654213"/>
              <a:gd name="connsiteX4" fmla="*/ 959634 w 970847"/>
              <a:gd name="connsiteY4" fmla="*/ 199755 h 654213"/>
              <a:gd name="connsiteX5" fmla="*/ 695559 w 970847"/>
              <a:gd name="connsiteY5" fmla="*/ 186 h 654213"/>
              <a:gd name="connsiteX6" fmla="*/ 13395 w 970847"/>
              <a:gd name="connsiteY6" fmla="*/ 233317 h 654213"/>
              <a:gd name="connsiteX7" fmla="*/ 227877 w 970847"/>
              <a:gd name="connsiteY7" fmla="*/ 593137 h 654213"/>
              <a:gd name="connsiteX8" fmla="*/ 288372 w 970847"/>
              <a:gd name="connsiteY8" fmla="*/ 654213 h 654213"/>
              <a:gd name="connsiteX0" fmla="*/ 291425 w 973900"/>
              <a:gd name="connsiteY0" fmla="*/ 654213 h 654213"/>
              <a:gd name="connsiteX1" fmla="*/ 346515 w 973900"/>
              <a:gd name="connsiteY1" fmla="*/ 615936 h 654213"/>
              <a:gd name="connsiteX2" fmla="*/ 446362 w 973900"/>
              <a:gd name="connsiteY2" fmla="*/ 613470 h 654213"/>
              <a:gd name="connsiteX3" fmla="*/ 876810 w 973900"/>
              <a:gd name="connsiteY3" fmla="*/ 498752 h 654213"/>
              <a:gd name="connsiteX4" fmla="*/ 962687 w 973900"/>
              <a:gd name="connsiteY4" fmla="*/ 199755 h 654213"/>
              <a:gd name="connsiteX5" fmla="*/ 698612 w 973900"/>
              <a:gd name="connsiteY5" fmla="*/ 186 h 654213"/>
              <a:gd name="connsiteX6" fmla="*/ 16448 w 973900"/>
              <a:gd name="connsiteY6" fmla="*/ 233317 h 654213"/>
              <a:gd name="connsiteX7" fmla="*/ 230930 w 973900"/>
              <a:gd name="connsiteY7" fmla="*/ 593137 h 654213"/>
              <a:gd name="connsiteX8" fmla="*/ 291425 w 973900"/>
              <a:gd name="connsiteY8" fmla="*/ 654213 h 654213"/>
              <a:gd name="connsiteX0" fmla="*/ 291425 w 973900"/>
              <a:gd name="connsiteY0" fmla="*/ 655114 h 655114"/>
              <a:gd name="connsiteX1" fmla="*/ 346515 w 973900"/>
              <a:gd name="connsiteY1" fmla="*/ 616837 h 655114"/>
              <a:gd name="connsiteX2" fmla="*/ 446362 w 973900"/>
              <a:gd name="connsiteY2" fmla="*/ 614371 h 655114"/>
              <a:gd name="connsiteX3" fmla="*/ 876810 w 973900"/>
              <a:gd name="connsiteY3" fmla="*/ 499653 h 655114"/>
              <a:gd name="connsiteX4" fmla="*/ 962687 w 973900"/>
              <a:gd name="connsiteY4" fmla="*/ 200656 h 655114"/>
              <a:gd name="connsiteX5" fmla="*/ 698612 w 973900"/>
              <a:gd name="connsiteY5" fmla="*/ 1087 h 655114"/>
              <a:gd name="connsiteX6" fmla="*/ 16448 w 973900"/>
              <a:gd name="connsiteY6" fmla="*/ 234218 h 655114"/>
              <a:gd name="connsiteX7" fmla="*/ 230930 w 973900"/>
              <a:gd name="connsiteY7" fmla="*/ 594038 h 655114"/>
              <a:gd name="connsiteX8" fmla="*/ 291425 w 973900"/>
              <a:gd name="connsiteY8" fmla="*/ 655114 h 655114"/>
              <a:gd name="connsiteX0" fmla="*/ 291425 w 975164"/>
              <a:gd name="connsiteY0" fmla="*/ 647870 h 647870"/>
              <a:gd name="connsiteX1" fmla="*/ 346515 w 975164"/>
              <a:gd name="connsiteY1" fmla="*/ 609593 h 647870"/>
              <a:gd name="connsiteX2" fmla="*/ 446362 w 975164"/>
              <a:gd name="connsiteY2" fmla="*/ 607127 h 647870"/>
              <a:gd name="connsiteX3" fmla="*/ 876810 w 975164"/>
              <a:gd name="connsiteY3" fmla="*/ 492409 h 647870"/>
              <a:gd name="connsiteX4" fmla="*/ 962687 w 975164"/>
              <a:gd name="connsiteY4" fmla="*/ 193412 h 647870"/>
              <a:gd name="connsiteX5" fmla="*/ 680730 w 975164"/>
              <a:gd name="connsiteY5" fmla="*/ 1283 h 647870"/>
              <a:gd name="connsiteX6" fmla="*/ 16448 w 975164"/>
              <a:gd name="connsiteY6" fmla="*/ 226974 h 647870"/>
              <a:gd name="connsiteX7" fmla="*/ 230930 w 975164"/>
              <a:gd name="connsiteY7" fmla="*/ 586794 h 647870"/>
              <a:gd name="connsiteX8" fmla="*/ 291425 w 975164"/>
              <a:gd name="connsiteY8" fmla="*/ 647870 h 647870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767 h 651767"/>
              <a:gd name="connsiteX1" fmla="*/ 346515 w 975164"/>
              <a:gd name="connsiteY1" fmla="*/ 613490 h 651767"/>
              <a:gd name="connsiteX2" fmla="*/ 446362 w 975164"/>
              <a:gd name="connsiteY2" fmla="*/ 611024 h 651767"/>
              <a:gd name="connsiteX3" fmla="*/ 876810 w 975164"/>
              <a:gd name="connsiteY3" fmla="*/ 496306 h 651767"/>
              <a:gd name="connsiteX4" fmla="*/ 962687 w 975164"/>
              <a:gd name="connsiteY4" fmla="*/ 197309 h 651767"/>
              <a:gd name="connsiteX5" fmla="*/ 680730 w 975164"/>
              <a:gd name="connsiteY5" fmla="*/ 5180 h 651767"/>
              <a:gd name="connsiteX6" fmla="*/ 201924 w 975164"/>
              <a:gd name="connsiteY6" fmla="*/ 69993 h 651767"/>
              <a:gd name="connsiteX7" fmla="*/ 16448 w 975164"/>
              <a:gd name="connsiteY7" fmla="*/ 230871 h 651767"/>
              <a:gd name="connsiteX8" fmla="*/ 230930 w 975164"/>
              <a:gd name="connsiteY8" fmla="*/ 590691 h 651767"/>
              <a:gd name="connsiteX9" fmla="*/ 291425 w 975164"/>
              <a:gd name="connsiteY9" fmla="*/ 651767 h 651767"/>
              <a:gd name="connsiteX0" fmla="*/ 291319 w 975058"/>
              <a:gd name="connsiteY0" fmla="*/ 651767 h 651767"/>
              <a:gd name="connsiteX1" fmla="*/ 346409 w 975058"/>
              <a:gd name="connsiteY1" fmla="*/ 613490 h 651767"/>
              <a:gd name="connsiteX2" fmla="*/ 446256 w 975058"/>
              <a:gd name="connsiteY2" fmla="*/ 611024 h 651767"/>
              <a:gd name="connsiteX3" fmla="*/ 876704 w 975058"/>
              <a:gd name="connsiteY3" fmla="*/ 496306 h 651767"/>
              <a:gd name="connsiteX4" fmla="*/ 962581 w 975058"/>
              <a:gd name="connsiteY4" fmla="*/ 197309 h 651767"/>
              <a:gd name="connsiteX5" fmla="*/ 680624 w 975058"/>
              <a:gd name="connsiteY5" fmla="*/ 5180 h 651767"/>
              <a:gd name="connsiteX6" fmla="*/ 201818 w 975058"/>
              <a:gd name="connsiteY6" fmla="*/ 69993 h 651767"/>
              <a:gd name="connsiteX7" fmla="*/ 16468 w 975058"/>
              <a:gd name="connsiteY7" fmla="*/ 247811 h 651767"/>
              <a:gd name="connsiteX8" fmla="*/ 230824 w 975058"/>
              <a:gd name="connsiteY8" fmla="*/ 590691 h 651767"/>
              <a:gd name="connsiteX9" fmla="*/ 291319 w 975058"/>
              <a:gd name="connsiteY9" fmla="*/ 651767 h 651767"/>
              <a:gd name="connsiteX0" fmla="*/ 294026 w 977765"/>
              <a:gd name="connsiteY0" fmla="*/ 651767 h 651767"/>
              <a:gd name="connsiteX1" fmla="*/ 349116 w 977765"/>
              <a:gd name="connsiteY1" fmla="*/ 613490 h 651767"/>
              <a:gd name="connsiteX2" fmla="*/ 448963 w 977765"/>
              <a:gd name="connsiteY2" fmla="*/ 611024 h 651767"/>
              <a:gd name="connsiteX3" fmla="*/ 879411 w 977765"/>
              <a:gd name="connsiteY3" fmla="*/ 496306 h 651767"/>
              <a:gd name="connsiteX4" fmla="*/ 965288 w 977765"/>
              <a:gd name="connsiteY4" fmla="*/ 197309 h 651767"/>
              <a:gd name="connsiteX5" fmla="*/ 683331 w 977765"/>
              <a:gd name="connsiteY5" fmla="*/ 5180 h 651767"/>
              <a:gd name="connsiteX6" fmla="*/ 204525 w 977765"/>
              <a:gd name="connsiteY6" fmla="*/ 69993 h 651767"/>
              <a:gd name="connsiteX7" fmla="*/ 19175 w 977765"/>
              <a:gd name="connsiteY7" fmla="*/ 247811 h 651767"/>
              <a:gd name="connsiteX8" fmla="*/ 233531 w 977765"/>
              <a:gd name="connsiteY8" fmla="*/ 590691 h 651767"/>
              <a:gd name="connsiteX9" fmla="*/ 294026 w 977765"/>
              <a:gd name="connsiteY9" fmla="*/ 651767 h 651767"/>
              <a:gd name="connsiteX0" fmla="*/ 292584 w 976323"/>
              <a:gd name="connsiteY0" fmla="*/ 651767 h 651767"/>
              <a:gd name="connsiteX1" fmla="*/ 347674 w 976323"/>
              <a:gd name="connsiteY1" fmla="*/ 613490 h 651767"/>
              <a:gd name="connsiteX2" fmla="*/ 447521 w 976323"/>
              <a:gd name="connsiteY2" fmla="*/ 611024 h 651767"/>
              <a:gd name="connsiteX3" fmla="*/ 877969 w 976323"/>
              <a:gd name="connsiteY3" fmla="*/ 496306 h 651767"/>
              <a:gd name="connsiteX4" fmla="*/ 963846 w 976323"/>
              <a:gd name="connsiteY4" fmla="*/ 197309 h 651767"/>
              <a:gd name="connsiteX5" fmla="*/ 681889 w 976323"/>
              <a:gd name="connsiteY5" fmla="*/ 5180 h 651767"/>
              <a:gd name="connsiteX6" fmla="*/ 203083 w 976323"/>
              <a:gd name="connsiteY6" fmla="*/ 69993 h 651767"/>
              <a:gd name="connsiteX7" fmla="*/ 19443 w 976323"/>
              <a:gd name="connsiteY7" fmla="*/ 254442 h 651767"/>
              <a:gd name="connsiteX8" fmla="*/ 232089 w 976323"/>
              <a:gd name="connsiteY8" fmla="*/ 590691 h 651767"/>
              <a:gd name="connsiteX9" fmla="*/ 292584 w 976323"/>
              <a:gd name="connsiteY9" fmla="*/ 651767 h 651767"/>
              <a:gd name="connsiteX0" fmla="*/ 292584 w 974891"/>
              <a:gd name="connsiteY0" fmla="*/ 651767 h 651767"/>
              <a:gd name="connsiteX1" fmla="*/ 347674 w 974891"/>
              <a:gd name="connsiteY1" fmla="*/ 613490 h 651767"/>
              <a:gd name="connsiteX2" fmla="*/ 447521 w 974891"/>
              <a:gd name="connsiteY2" fmla="*/ 611024 h 651767"/>
              <a:gd name="connsiteX3" fmla="*/ 871513 w 974891"/>
              <a:gd name="connsiteY3" fmla="*/ 476756 h 651767"/>
              <a:gd name="connsiteX4" fmla="*/ 963846 w 974891"/>
              <a:gd name="connsiteY4" fmla="*/ 197309 h 651767"/>
              <a:gd name="connsiteX5" fmla="*/ 681889 w 974891"/>
              <a:gd name="connsiteY5" fmla="*/ 5180 h 651767"/>
              <a:gd name="connsiteX6" fmla="*/ 203083 w 974891"/>
              <a:gd name="connsiteY6" fmla="*/ 69993 h 651767"/>
              <a:gd name="connsiteX7" fmla="*/ 19443 w 974891"/>
              <a:gd name="connsiteY7" fmla="*/ 254442 h 651767"/>
              <a:gd name="connsiteX8" fmla="*/ 232089 w 974891"/>
              <a:gd name="connsiteY8" fmla="*/ 590691 h 651767"/>
              <a:gd name="connsiteX9" fmla="*/ 292584 w 9748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47259"/>
              <a:gd name="connsiteY0" fmla="*/ 652072 h 652072"/>
              <a:gd name="connsiteX1" fmla="*/ 347674 w 947259"/>
              <a:gd name="connsiteY1" fmla="*/ 613795 h 652072"/>
              <a:gd name="connsiteX2" fmla="*/ 492610 w 947259"/>
              <a:gd name="connsiteY2" fmla="*/ 599700 h 652072"/>
              <a:gd name="connsiteX3" fmla="*/ 871513 w 947259"/>
              <a:gd name="connsiteY3" fmla="*/ 477061 h 652072"/>
              <a:gd name="connsiteX4" fmla="*/ 932661 w 947259"/>
              <a:gd name="connsiteY4" fmla="*/ 202828 h 652072"/>
              <a:gd name="connsiteX5" fmla="*/ 681889 w 947259"/>
              <a:gd name="connsiteY5" fmla="*/ 5485 h 652072"/>
              <a:gd name="connsiteX6" fmla="*/ 203083 w 947259"/>
              <a:gd name="connsiteY6" fmla="*/ 70298 h 652072"/>
              <a:gd name="connsiteX7" fmla="*/ 19443 w 947259"/>
              <a:gd name="connsiteY7" fmla="*/ 254747 h 652072"/>
              <a:gd name="connsiteX8" fmla="*/ 232089 w 947259"/>
              <a:gd name="connsiteY8" fmla="*/ 590996 h 652072"/>
              <a:gd name="connsiteX9" fmla="*/ 292584 w 947259"/>
              <a:gd name="connsiteY9" fmla="*/ 652072 h 652072"/>
              <a:gd name="connsiteX0" fmla="*/ 292584 w 935943"/>
              <a:gd name="connsiteY0" fmla="*/ 652294 h 652294"/>
              <a:gd name="connsiteX1" fmla="*/ 347674 w 935943"/>
              <a:gd name="connsiteY1" fmla="*/ 614017 h 652294"/>
              <a:gd name="connsiteX2" fmla="*/ 492610 w 935943"/>
              <a:gd name="connsiteY2" fmla="*/ 599922 h 652294"/>
              <a:gd name="connsiteX3" fmla="*/ 871513 w 935943"/>
              <a:gd name="connsiteY3" fmla="*/ 477283 h 652294"/>
              <a:gd name="connsiteX4" fmla="*/ 918074 w 935943"/>
              <a:gd name="connsiteY4" fmla="*/ 206812 h 652294"/>
              <a:gd name="connsiteX5" fmla="*/ 681889 w 935943"/>
              <a:gd name="connsiteY5" fmla="*/ 5707 h 652294"/>
              <a:gd name="connsiteX6" fmla="*/ 203083 w 935943"/>
              <a:gd name="connsiteY6" fmla="*/ 70520 h 652294"/>
              <a:gd name="connsiteX7" fmla="*/ 19443 w 935943"/>
              <a:gd name="connsiteY7" fmla="*/ 254969 h 652294"/>
              <a:gd name="connsiteX8" fmla="*/ 232089 w 935943"/>
              <a:gd name="connsiteY8" fmla="*/ 591218 h 652294"/>
              <a:gd name="connsiteX9" fmla="*/ 292584 w 935943"/>
              <a:gd name="connsiteY9" fmla="*/ 652294 h 652294"/>
              <a:gd name="connsiteX0" fmla="*/ 292584 w 935943"/>
              <a:gd name="connsiteY0" fmla="*/ 651279 h 651279"/>
              <a:gd name="connsiteX1" fmla="*/ 347674 w 935943"/>
              <a:gd name="connsiteY1" fmla="*/ 613002 h 651279"/>
              <a:gd name="connsiteX2" fmla="*/ 492610 w 935943"/>
              <a:gd name="connsiteY2" fmla="*/ 598907 h 651279"/>
              <a:gd name="connsiteX3" fmla="*/ 871513 w 935943"/>
              <a:gd name="connsiteY3" fmla="*/ 476268 h 651279"/>
              <a:gd name="connsiteX4" fmla="*/ 918074 w 935943"/>
              <a:gd name="connsiteY4" fmla="*/ 205797 h 651279"/>
              <a:gd name="connsiteX5" fmla="*/ 681889 w 935943"/>
              <a:gd name="connsiteY5" fmla="*/ 4692 h 651279"/>
              <a:gd name="connsiteX6" fmla="*/ 205135 w 935943"/>
              <a:gd name="connsiteY6" fmla="*/ 77462 h 651279"/>
              <a:gd name="connsiteX7" fmla="*/ 19443 w 935943"/>
              <a:gd name="connsiteY7" fmla="*/ 253954 h 651279"/>
              <a:gd name="connsiteX8" fmla="*/ 232089 w 935943"/>
              <a:gd name="connsiteY8" fmla="*/ 590203 h 651279"/>
              <a:gd name="connsiteX9" fmla="*/ 292584 w 935943"/>
              <a:gd name="connsiteY9" fmla="*/ 651279 h 651279"/>
              <a:gd name="connsiteX0" fmla="*/ 292584 w 935229"/>
              <a:gd name="connsiteY0" fmla="*/ 641781 h 641781"/>
              <a:gd name="connsiteX1" fmla="*/ 347674 w 935229"/>
              <a:gd name="connsiteY1" fmla="*/ 603504 h 641781"/>
              <a:gd name="connsiteX2" fmla="*/ 492610 w 935229"/>
              <a:gd name="connsiteY2" fmla="*/ 589409 h 641781"/>
              <a:gd name="connsiteX3" fmla="*/ 871513 w 935229"/>
              <a:gd name="connsiteY3" fmla="*/ 466770 h 641781"/>
              <a:gd name="connsiteX4" fmla="*/ 918074 w 935229"/>
              <a:gd name="connsiteY4" fmla="*/ 196299 h 641781"/>
              <a:gd name="connsiteX5" fmla="*/ 691598 w 935229"/>
              <a:gd name="connsiteY5" fmla="*/ 5419 h 641781"/>
              <a:gd name="connsiteX6" fmla="*/ 205135 w 935229"/>
              <a:gd name="connsiteY6" fmla="*/ 67964 h 641781"/>
              <a:gd name="connsiteX7" fmla="*/ 19443 w 935229"/>
              <a:gd name="connsiteY7" fmla="*/ 244456 h 641781"/>
              <a:gd name="connsiteX8" fmla="*/ 232089 w 935229"/>
              <a:gd name="connsiteY8" fmla="*/ 580705 h 641781"/>
              <a:gd name="connsiteX9" fmla="*/ 292584 w 935229"/>
              <a:gd name="connsiteY9" fmla="*/ 641781 h 641781"/>
              <a:gd name="connsiteX0" fmla="*/ 292584 w 944778"/>
              <a:gd name="connsiteY0" fmla="*/ 641781 h 641781"/>
              <a:gd name="connsiteX1" fmla="*/ 347674 w 944778"/>
              <a:gd name="connsiteY1" fmla="*/ 603504 h 641781"/>
              <a:gd name="connsiteX2" fmla="*/ 492610 w 944778"/>
              <a:gd name="connsiteY2" fmla="*/ 589409 h 641781"/>
              <a:gd name="connsiteX3" fmla="*/ 871513 w 944778"/>
              <a:gd name="connsiteY3" fmla="*/ 466770 h 641781"/>
              <a:gd name="connsiteX4" fmla="*/ 918074 w 944778"/>
              <a:gd name="connsiteY4" fmla="*/ 196299 h 641781"/>
              <a:gd name="connsiteX5" fmla="*/ 691598 w 944778"/>
              <a:gd name="connsiteY5" fmla="*/ 5419 h 641781"/>
              <a:gd name="connsiteX6" fmla="*/ 205135 w 944778"/>
              <a:gd name="connsiteY6" fmla="*/ 67964 h 641781"/>
              <a:gd name="connsiteX7" fmla="*/ 19443 w 944778"/>
              <a:gd name="connsiteY7" fmla="*/ 244456 h 641781"/>
              <a:gd name="connsiteX8" fmla="*/ 232089 w 944778"/>
              <a:gd name="connsiteY8" fmla="*/ 580705 h 641781"/>
              <a:gd name="connsiteX9" fmla="*/ 292584 w 944778"/>
              <a:gd name="connsiteY9" fmla="*/ 641781 h 641781"/>
              <a:gd name="connsiteX0" fmla="*/ 292584 w 940808"/>
              <a:gd name="connsiteY0" fmla="*/ 641781 h 641781"/>
              <a:gd name="connsiteX1" fmla="*/ 347674 w 940808"/>
              <a:gd name="connsiteY1" fmla="*/ 603504 h 641781"/>
              <a:gd name="connsiteX2" fmla="*/ 492610 w 940808"/>
              <a:gd name="connsiteY2" fmla="*/ 589409 h 641781"/>
              <a:gd name="connsiteX3" fmla="*/ 871513 w 940808"/>
              <a:gd name="connsiteY3" fmla="*/ 466770 h 641781"/>
              <a:gd name="connsiteX4" fmla="*/ 918074 w 940808"/>
              <a:gd name="connsiteY4" fmla="*/ 196299 h 641781"/>
              <a:gd name="connsiteX5" fmla="*/ 691598 w 940808"/>
              <a:gd name="connsiteY5" fmla="*/ 5419 h 641781"/>
              <a:gd name="connsiteX6" fmla="*/ 205135 w 940808"/>
              <a:gd name="connsiteY6" fmla="*/ 67964 h 641781"/>
              <a:gd name="connsiteX7" fmla="*/ 19443 w 940808"/>
              <a:gd name="connsiteY7" fmla="*/ 244456 h 641781"/>
              <a:gd name="connsiteX8" fmla="*/ 232089 w 940808"/>
              <a:gd name="connsiteY8" fmla="*/ 580705 h 641781"/>
              <a:gd name="connsiteX9" fmla="*/ 292584 w 940808"/>
              <a:gd name="connsiteY9" fmla="*/ 641781 h 641781"/>
              <a:gd name="connsiteX0" fmla="*/ 292584 w 936876"/>
              <a:gd name="connsiteY0" fmla="*/ 640201 h 640201"/>
              <a:gd name="connsiteX1" fmla="*/ 347674 w 936876"/>
              <a:gd name="connsiteY1" fmla="*/ 601924 h 640201"/>
              <a:gd name="connsiteX2" fmla="*/ 492610 w 936876"/>
              <a:gd name="connsiteY2" fmla="*/ 587829 h 640201"/>
              <a:gd name="connsiteX3" fmla="*/ 871513 w 936876"/>
              <a:gd name="connsiteY3" fmla="*/ 465190 h 640201"/>
              <a:gd name="connsiteX4" fmla="*/ 907259 w 936876"/>
              <a:gd name="connsiteY4" fmla="*/ 167385 h 640201"/>
              <a:gd name="connsiteX5" fmla="*/ 691598 w 936876"/>
              <a:gd name="connsiteY5" fmla="*/ 3839 h 640201"/>
              <a:gd name="connsiteX6" fmla="*/ 205135 w 936876"/>
              <a:gd name="connsiteY6" fmla="*/ 66384 h 640201"/>
              <a:gd name="connsiteX7" fmla="*/ 19443 w 936876"/>
              <a:gd name="connsiteY7" fmla="*/ 242876 h 640201"/>
              <a:gd name="connsiteX8" fmla="*/ 232089 w 936876"/>
              <a:gd name="connsiteY8" fmla="*/ 579125 h 640201"/>
              <a:gd name="connsiteX9" fmla="*/ 292584 w 936876"/>
              <a:gd name="connsiteY9" fmla="*/ 640201 h 640201"/>
              <a:gd name="connsiteX0" fmla="*/ 292584 w 927257"/>
              <a:gd name="connsiteY0" fmla="*/ 654530 h 654530"/>
              <a:gd name="connsiteX1" fmla="*/ 347674 w 927257"/>
              <a:gd name="connsiteY1" fmla="*/ 616253 h 654530"/>
              <a:gd name="connsiteX2" fmla="*/ 492610 w 927257"/>
              <a:gd name="connsiteY2" fmla="*/ 602158 h 654530"/>
              <a:gd name="connsiteX3" fmla="*/ 871513 w 927257"/>
              <a:gd name="connsiteY3" fmla="*/ 479519 h 654530"/>
              <a:gd name="connsiteX4" fmla="*/ 907259 w 927257"/>
              <a:gd name="connsiteY4" fmla="*/ 181714 h 654530"/>
              <a:gd name="connsiteX5" fmla="*/ 695909 w 927257"/>
              <a:gd name="connsiteY5" fmla="*/ 3250 h 654530"/>
              <a:gd name="connsiteX6" fmla="*/ 205135 w 927257"/>
              <a:gd name="connsiteY6" fmla="*/ 80713 h 654530"/>
              <a:gd name="connsiteX7" fmla="*/ 19443 w 927257"/>
              <a:gd name="connsiteY7" fmla="*/ 257205 h 654530"/>
              <a:gd name="connsiteX8" fmla="*/ 232089 w 927257"/>
              <a:gd name="connsiteY8" fmla="*/ 593454 h 654530"/>
              <a:gd name="connsiteX9" fmla="*/ 292584 w 927257"/>
              <a:gd name="connsiteY9" fmla="*/ 654530 h 654530"/>
              <a:gd name="connsiteX0" fmla="*/ 292584 w 927257"/>
              <a:gd name="connsiteY0" fmla="*/ 656183 h 656183"/>
              <a:gd name="connsiteX1" fmla="*/ 347674 w 927257"/>
              <a:gd name="connsiteY1" fmla="*/ 617906 h 656183"/>
              <a:gd name="connsiteX2" fmla="*/ 492610 w 927257"/>
              <a:gd name="connsiteY2" fmla="*/ 603811 h 656183"/>
              <a:gd name="connsiteX3" fmla="*/ 871513 w 927257"/>
              <a:gd name="connsiteY3" fmla="*/ 481172 h 656183"/>
              <a:gd name="connsiteX4" fmla="*/ 907259 w 927257"/>
              <a:gd name="connsiteY4" fmla="*/ 183367 h 656183"/>
              <a:gd name="connsiteX5" fmla="*/ 695909 w 927257"/>
              <a:gd name="connsiteY5" fmla="*/ 4903 h 656183"/>
              <a:gd name="connsiteX6" fmla="*/ 205135 w 927257"/>
              <a:gd name="connsiteY6" fmla="*/ 82366 h 656183"/>
              <a:gd name="connsiteX7" fmla="*/ 19443 w 927257"/>
              <a:gd name="connsiteY7" fmla="*/ 258858 h 656183"/>
              <a:gd name="connsiteX8" fmla="*/ 232089 w 927257"/>
              <a:gd name="connsiteY8" fmla="*/ 595107 h 656183"/>
              <a:gd name="connsiteX9" fmla="*/ 292584 w 927257"/>
              <a:gd name="connsiteY9" fmla="*/ 656183 h 656183"/>
              <a:gd name="connsiteX0" fmla="*/ 292584 w 925838"/>
              <a:gd name="connsiteY0" fmla="*/ 651595 h 651595"/>
              <a:gd name="connsiteX1" fmla="*/ 347674 w 925838"/>
              <a:gd name="connsiteY1" fmla="*/ 613318 h 651595"/>
              <a:gd name="connsiteX2" fmla="*/ 492610 w 925838"/>
              <a:gd name="connsiteY2" fmla="*/ 599223 h 651595"/>
              <a:gd name="connsiteX3" fmla="*/ 871513 w 925838"/>
              <a:gd name="connsiteY3" fmla="*/ 476584 h 651595"/>
              <a:gd name="connsiteX4" fmla="*/ 907259 w 925838"/>
              <a:gd name="connsiteY4" fmla="*/ 178779 h 651595"/>
              <a:gd name="connsiteX5" fmla="*/ 715990 w 925838"/>
              <a:gd name="connsiteY5" fmla="*/ 5177 h 651595"/>
              <a:gd name="connsiteX6" fmla="*/ 205135 w 925838"/>
              <a:gd name="connsiteY6" fmla="*/ 77778 h 651595"/>
              <a:gd name="connsiteX7" fmla="*/ 19443 w 925838"/>
              <a:gd name="connsiteY7" fmla="*/ 254270 h 651595"/>
              <a:gd name="connsiteX8" fmla="*/ 232089 w 925838"/>
              <a:gd name="connsiteY8" fmla="*/ 590519 h 651595"/>
              <a:gd name="connsiteX9" fmla="*/ 292584 w 925838"/>
              <a:gd name="connsiteY9" fmla="*/ 651595 h 651595"/>
              <a:gd name="connsiteX0" fmla="*/ 262897 w 925838"/>
              <a:gd name="connsiteY0" fmla="*/ 663017 h 663017"/>
              <a:gd name="connsiteX1" fmla="*/ 347674 w 925838"/>
              <a:gd name="connsiteY1" fmla="*/ 613318 h 663017"/>
              <a:gd name="connsiteX2" fmla="*/ 492610 w 925838"/>
              <a:gd name="connsiteY2" fmla="*/ 599223 h 663017"/>
              <a:gd name="connsiteX3" fmla="*/ 871513 w 925838"/>
              <a:gd name="connsiteY3" fmla="*/ 476584 h 663017"/>
              <a:gd name="connsiteX4" fmla="*/ 907259 w 925838"/>
              <a:gd name="connsiteY4" fmla="*/ 178779 h 663017"/>
              <a:gd name="connsiteX5" fmla="*/ 715990 w 925838"/>
              <a:gd name="connsiteY5" fmla="*/ 5177 h 663017"/>
              <a:gd name="connsiteX6" fmla="*/ 205135 w 925838"/>
              <a:gd name="connsiteY6" fmla="*/ 77778 h 663017"/>
              <a:gd name="connsiteX7" fmla="*/ 19443 w 925838"/>
              <a:gd name="connsiteY7" fmla="*/ 254270 h 663017"/>
              <a:gd name="connsiteX8" fmla="*/ 232089 w 925838"/>
              <a:gd name="connsiteY8" fmla="*/ 590519 h 663017"/>
              <a:gd name="connsiteX9" fmla="*/ 262897 w 925838"/>
              <a:gd name="connsiteY9" fmla="*/ 663017 h 663017"/>
              <a:gd name="connsiteX0" fmla="*/ 238982 w 925838"/>
              <a:gd name="connsiteY0" fmla="*/ 657889 h 657889"/>
              <a:gd name="connsiteX1" fmla="*/ 347674 w 925838"/>
              <a:gd name="connsiteY1" fmla="*/ 613318 h 657889"/>
              <a:gd name="connsiteX2" fmla="*/ 492610 w 925838"/>
              <a:gd name="connsiteY2" fmla="*/ 599223 h 657889"/>
              <a:gd name="connsiteX3" fmla="*/ 871513 w 925838"/>
              <a:gd name="connsiteY3" fmla="*/ 476584 h 657889"/>
              <a:gd name="connsiteX4" fmla="*/ 907259 w 925838"/>
              <a:gd name="connsiteY4" fmla="*/ 178779 h 657889"/>
              <a:gd name="connsiteX5" fmla="*/ 715990 w 925838"/>
              <a:gd name="connsiteY5" fmla="*/ 5177 h 657889"/>
              <a:gd name="connsiteX6" fmla="*/ 205135 w 925838"/>
              <a:gd name="connsiteY6" fmla="*/ 77778 h 657889"/>
              <a:gd name="connsiteX7" fmla="*/ 19443 w 925838"/>
              <a:gd name="connsiteY7" fmla="*/ 254270 h 657889"/>
              <a:gd name="connsiteX8" fmla="*/ 232089 w 925838"/>
              <a:gd name="connsiteY8" fmla="*/ 590519 h 657889"/>
              <a:gd name="connsiteX9" fmla="*/ 238982 w 925838"/>
              <a:gd name="connsiteY9" fmla="*/ 657889 h 657889"/>
              <a:gd name="connsiteX0" fmla="*/ 238982 w 925838"/>
              <a:gd name="connsiteY0" fmla="*/ 657889 h 657889"/>
              <a:gd name="connsiteX1" fmla="*/ 354772 w 925838"/>
              <a:gd name="connsiteY1" fmla="*/ 616508 h 657889"/>
              <a:gd name="connsiteX2" fmla="*/ 492610 w 925838"/>
              <a:gd name="connsiteY2" fmla="*/ 599223 h 657889"/>
              <a:gd name="connsiteX3" fmla="*/ 871513 w 925838"/>
              <a:gd name="connsiteY3" fmla="*/ 476584 h 657889"/>
              <a:gd name="connsiteX4" fmla="*/ 907259 w 925838"/>
              <a:gd name="connsiteY4" fmla="*/ 178779 h 657889"/>
              <a:gd name="connsiteX5" fmla="*/ 715990 w 925838"/>
              <a:gd name="connsiteY5" fmla="*/ 5177 h 657889"/>
              <a:gd name="connsiteX6" fmla="*/ 205135 w 925838"/>
              <a:gd name="connsiteY6" fmla="*/ 77778 h 657889"/>
              <a:gd name="connsiteX7" fmla="*/ 19443 w 925838"/>
              <a:gd name="connsiteY7" fmla="*/ 254270 h 657889"/>
              <a:gd name="connsiteX8" fmla="*/ 232089 w 925838"/>
              <a:gd name="connsiteY8" fmla="*/ 590519 h 657889"/>
              <a:gd name="connsiteX9" fmla="*/ 238982 w 925838"/>
              <a:gd name="connsiteY9" fmla="*/ 657889 h 657889"/>
              <a:gd name="connsiteX0" fmla="*/ 238982 w 924637"/>
              <a:gd name="connsiteY0" fmla="*/ 657889 h 657889"/>
              <a:gd name="connsiteX1" fmla="*/ 354772 w 924637"/>
              <a:gd name="connsiteY1" fmla="*/ 616508 h 657889"/>
              <a:gd name="connsiteX2" fmla="*/ 516487 w 924637"/>
              <a:gd name="connsiteY2" fmla="*/ 599340 h 657889"/>
              <a:gd name="connsiteX3" fmla="*/ 871513 w 924637"/>
              <a:gd name="connsiteY3" fmla="*/ 476584 h 657889"/>
              <a:gd name="connsiteX4" fmla="*/ 907259 w 924637"/>
              <a:gd name="connsiteY4" fmla="*/ 178779 h 657889"/>
              <a:gd name="connsiteX5" fmla="*/ 715990 w 924637"/>
              <a:gd name="connsiteY5" fmla="*/ 5177 h 657889"/>
              <a:gd name="connsiteX6" fmla="*/ 205135 w 924637"/>
              <a:gd name="connsiteY6" fmla="*/ 77778 h 657889"/>
              <a:gd name="connsiteX7" fmla="*/ 19443 w 924637"/>
              <a:gd name="connsiteY7" fmla="*/ 254270 h 657889"/>
              <a:gd name="connsiteX8" fmla="*/ 232089 w 924637"/>
              <a:gd name="connsiteY8" fmla="*/ 590519 h 657889"/>
              <a:gd name="connsiteX9" fmla="*/ 238982 w 924637"/>
              <a:gd name="connsiteY9" fmla="*/ 657889 h 657889"/>
              <a:gd name="connsiteX0" fmla="*/ 238982 w 924262"/>
              <a:gd name="connsiteY0" fmla="*/ 657889 h 657889"/>
              <a:gd name="connsiteX1" fmla="*/ 354772 w 924262"/>
              <a:gd name="connsiteY1" fmla="*/ 616508 h 657889"/>
              <a:gd name="connsiteX2" fmla="*/ 524192 w 924262"/>
              <a:gd name="connsiteY2" fmla="*/ 604883 h 657889"/>
              <a:gd name="connsiteX3" fmla="*/ 871513 w 924262"/>
              <a:gd name="connsiteY3" fmla="*/ 476584 h 657889"/>
              <a:gd name="connsiteX4" fmla="*/ 907259 w 924262"/>
              <a:gd name="connsiteY4" fmla="*/ 178779 h 657889"/>
              <a:gd name="connsiteX5" fmla="*/ 715990 w 924262"/>
              <a:gd name="connsiteY5" fmla="*/ 5177 h 657889"/>
              <a:gd name="connsiteX6" fmla="*/ 205135 w 924262"/>
              <a:gd name="connsiteY6" fmla="*/ 77778 h 657889"/>
              <a:gd name="connsiteX7" fmla="*/ 19443 w 924262"/>
              <a:gd name="connsiteY7" fmla="*/ 254270 h 657889"/>
              <a:gd name="connsiteX8" fmla="*/ 232089 w 924262"/>
              <a:gd name="connsiteY8" fmla="*/ 590519 h 657889"/>
              <a:gd name="connsiteX9" fmla="*/ 238982 w 924262"/>
              <a:gd name="connsiteY9" fmla="*/ 657889 h 657889"/>
              <a:gd name="connsiteX0" fmla="*/ 238982 w 924262"/>
              <a:gd name="connsiteY0" fmla="*/ 657889 h 657889"/>
              <a:gd name="connsiteX1" fmla="*/ 354772 w 924262"/>
              <a:gd name="connsiteY1" fmla="*/ 616508 h 657889"/>
              <a:gd name="connsiteX2" fmla="*/ 524192 w 924262"/>
              <a:gd name="connsiteY2" fmla="*/ 604883 h 657889"/>
              <a:gd name="connsiteX3" fmla="*/ 871513 w 924262"/>
              <a:gd name="connsiteY3" fmla="*/ 476584 h 657889"/>
              <a:gd name="connsiteX4" fmla="*/ 907259 w 924262"/>
              <a:gd name="connsiteY4" fmla="*/ 178779 h 657889"/>
              <a:gd name="connsiteX5" fmla="*/ 715990 w 924262"/>
              <a:gd name="connsiteY5" fmla="*/ 5177 h 657889"/>
              <a:gd name="connsiteX6" fmla="*/ 205135 w 924262"/>
              <a:gd name="connsiteY6" fmla="*/ 77778 h 657889"/>
              <a:gd name="connsiteX7" fmla="*/ 19443 w 924262"/>
              <a:gd name="connsiteY7" fmla="*/ 254270 h 657889"/>
              <a:gd name="connsiteX8" fmla="*/ 232089 w 924262"/>
              <a:gd name="connsiteY8" fmla="*/ 590519 h 657889"/>
              <a:gd name="connsiteX9" fmla="*/ 238982 w 924262"/>
              <a:gd name="connsiteY9" fmla="*/ 657889 h 657889"/>
              <a:gd name="connsiteX0" fmla="*/ 238982 w 923327"/>
              <a:gd name="connsiteY0" fmla="*/ 657889 h 657889"/>
              <a:gd name="connsiteX1" fmla="*/ 354772 w 923327"/>
              <a:gd name="connsiteY1" fmla="*/ 616508 h 657889"/>
              <a:gd name="connsiteX2" fmla="*/ 543969 w 923327"/>
              <a:gd name="connsiteY2" fmla="*/ 608568 h 657889"/>
              <a:gd name="connsiteX3" fmla="*/ 871513 w 923327"/>
              <a:gd name="connsiteY3" fmla="*/ 476584 h 657889"/>
              <a:gd name="connsiteX4" fmla="*/ 907259 w 923327"/>
              <a:gd name="connsiteY4" fmla="*/ 178779 h 657889"/>
              <a:gd name="connsiteX5" fmla="*/ 715990 w 923327"/>
              <a:gd name="connsiteY5" fmla="*/ 5177 h 657889"/>
              <a:gd name="connsiteX6" fmla="*/ 205135 w 923327"/>
              <a:gd name="connsiteY6" fmla="*/ 77778 h 657889"/>
              <a:gd name="connsiteX7" fmla="*/ 19443 w 923327"/>
              <a:gd name="connsiteY7" fmla="*/ 254270 h 657889"/>
              <a:gd name="connsiteX8" fmla="*/ 232089 w 923327"/>
              <a:gd name="connsiteY8" fmla="*/ 590519 h 657889"/>
              <a:gd name="connsiteX9" fmla="*/ 238982 w 923327"/>
              <a:gd name="connsiteY9" fmla="*/ 657889 h 657889"/>
              <a:gd name="connsiteX0" fmla="*/ 238982 w 922789"/>
              <a:gd name="connsiteY0" fmla="*/ 657889 h 657889"/>
              <a:gd name="connsiteX1" fmla="*/ 354772 w 922789"/>
              <a:gd name="connsiteY1" fmla="*/ 616508 h 657889"/>
              <a:gd name="connsiteX2" fmla="*/ 555775 w 922789"/>
              <a:gd name="connsiteY2" fmla="*/ 610544 h 657889"/>
              <a:gd name="connsiteX3" fmla="*/ 871513 w 922789"/>
              <a:gd name="connsiteY3" fmla="*/ 476584 h 657889"/>
              <a:gd name="connsiteX4" fmla="*/ 907259 w 922789"/>
              <a:gd name="connsiteY4" fmla="*/ 178779 h 657889"/>
              <a:gd name="connsiteX5" fmla="*/ 715990 w 922789"/>
              <a:gd name="connsiteY5" fmla="*/ 5177 h 657889"/>
              <a:gd name="connsiteX6" fmla="*/ 205135 w 922789"/>
              <a:gd name="connsiteY6" fmla="*/ 77778 h 657889"/>
              <a:gd name="connsiteX7" fmla="*/ 19443 w 922789"/>
              <a:gd name="connsiteY7" fmla="*/ 254270 h 657889"/>
              <a:gd name="connsiteX8" fmla="*/ 232089 w 922789"/>
              <a:gd name="connsiteY8" fmla="*/ 590519 h 657889"/>
              <a:gd name="connsiteX9" fmla="*/ 238982 w 922789"/>
              <a:gd name="connsiteY9" fmla="*/ 657889 h 657889"/>
              <a:gd name="connsiteX0" fmla="*/ 237724 w 922789"/>
              <a:gd name="connsiteY0" fmla="*/ 662631 h 662631"/>
              <a:gd name="connsiteX1" fmla="*/ 354772 w 922789"/>
              <a:gd name="connsiteY1" fmla="*/ 616508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789"/>
              <a:gd name="connsiteY0" fmla="*/ 662631 h 662631"/>
              <a:gd name="connsiteX1" fmla="*/ 316417 w 922789"/>
              <a:gd name="connsiteY1" fmla="*/ 623300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789"/>
              <a:gd name="connsiteY0" fmla="*/ 662631 h 662631"/>
              <a:gd name="connsiteX1" fmla="*/ 316417 w 922789"/>
              <a:gd name="connsiteY1" fmla="*/ 623300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895"/>
              <a:gd name="connsiteY0" fmla="*/ 675244 h 675244"/>
              <a:gd name="connsiteX1" fmla="*/ 316417 w 922895"/>
              <a:gd name="connsiteY1" fmla="*/ 635913 h 675244"/>
              <a:gd name="connsiteX2" fmla="*/ 555775 w 922895"/>
              <a:gd name="connsiteY2" fmla="*/ 623157 h 675244"/>
              <a:gd name="connsiteX3" fmla="*/ 871513 w 922895"/>
              <a:gd name="connsiteY3" fmla="*/ 489197 h 675244"/>
              <a:gd name="connsiteX4" fmla="*/ 907259 w 922895"/>
              <a:gd name="connsiteY4" fmla="*/ 191392 h 675244"/>
              <a:gd name="connsiteX5" fmla="*/ 714533 w 922895"/>
              <a:gd name="connsiteY5" fmla="*/ 4490 h 675244"/>
              <a:gd name="connsiteX6" fmla="*/ 205135 w 922895"/>
              <a:gd name="connsiteY6" fmla="*/ 90391 h 675244"/>
              <a:gd name="connsiteX7" fmla="*/ 19443 w 922895"/>
              <a:gd name="connsiteY7" fmla="*/ 266883 h 675244"/>
              <a:gd name="connsiteX8" fmla="*/ 232089 w 922895"/>
              <a:gd name="connsiteY8" fmla="*/ 603132 h 675244"/>
              <a:gd name="connsiteX9" fmla="*/ 237724 w 922895"/>
              <a:gd name="connsiteY9" fmla="*/ 675244 h 675244"/>
              <a:gd name="connsiteX0" fmla="*/ 237724 w 921860"/>
              <a:gd name="connsiteY0" fmla="*/ 675486 h 675486"/>
              <a:gd name="connsiteX1" fmla="*/ 316417 w 921860"/>
              <a:gd name="connsiteY1" fmla="*/ 636155 h 675486"/>
              <a:gd name="connsiteX2" fmla="*/ 555775 w 921860"/>
              <a:gd name="connsiteY2" fmla="*/ 623399 h 675486"/>
              <a:gd name="connsiteX3" fmla="*/ 871513 w 921860"/>
              <a:gd name="connsiteY3" fmla="*/ 489439 h 675486"/>
              <a:gd name="connsiteX4" fmla="*/ 907259 w 921860"/>
              <a:gd name="connsiteY4" fmla="*/ 191634 h 675486"/>
              <a:gd name="connsiteX5" fmla="*/ 728723 w 921860"/>
              <a:gd name="connsiteY5" fmla="*/ 4479 h 675486"/>
              <a:gd name="connsiteX6" fmla="*/ 205135 w 921860"/>
              <a:gd name="connsiteY6" fmla="*/ 90633 h 675486"/>
              <a:gd name="connsiteX7" fmla="*/ 19443 w 921860"/>
              <a:gd name="connsiteY7" fmla="*/ 267125 h 675486"/>
              <a:gd name="connsiteX8" fmla="*/ 232089 w 921860"/>
              <a:gd name="connsiteY8" fmla="*/ 603374 h 675486"/>
              <a:gd name="connsiteX9" fmla="*/ 237724 w 921860"/>
              <a:gd name="connsiteY9" fmla="*/ 675486 h 675486"/>
              <a:gd name="connsiteX0" fmla="*/ 237610 w 921746"/>
              <a:gd name="connsiteY0" fmla="*/ 675486 h 675486"/>
              <a:gd name="connsiteX1" fmla="*/ 316303 w 921746"/>
              <a:gd name="connsiteY1" fmla="*/ 636155 h 675486"/>
              <a:gd name="connsiteX2" fmla="*/ 555661 w 921746"/>
              <a:gd name="connsiteY2" fmla="*/ 623399 h 675486"/>
              <a:gd name="connsiteX3" fmla="*/ 871399 w 921746"/>
              <a:gd name="connsiteY3" fmla="*/ 489439 h 675486"/>
              <a:gd name="connsiteX4" fmla="*/ 907145 w 921746"/>
              <a:gd name="connsiteY4" fmla="*/ 191634 h 675486"/>
              <a:gd name="connsiteX5" fmla="*/ 728609 w 921746"/>
              <a:gd name="connsiteY5" fmla="*/ 4479 h 675486"/>
              <a:gd name="connsiteX6" fmla="*/ 205021 w 921746"/>
              <a:gd name="connsiteY6" fmla="*/ 90633 h 675486"/>
              <a:gd name="connsiteX7" fmla="*/ 19329 w 921746"/>
              <a:gd name="connsiteY7" fmla="*/ 267125 h 675486"/>
              <a:gd name="connsiteX8" fmla="*/ 232703 w 921746"/>
              <a:gd name="connsiteY8" fmla="*/ 610024 h 675486"/>
              <a:gd name="connsiteX9" fmla="*/ 237610 w 921746"/>
              <a:gd name="connsiteY9" fmla="*/ 675486 h 675486"/>
              <a:gd name="connsiteX0" fmla="*/ 234474 w 918610"/>
              <a:gd name="connsiteY0" fmla="*/ 675486 h 675486"/>
              <a:gd name="connsiteX1" fmla="*/ 313167 w 918610"/>
              <a:gd name="connsiteY1" fmla="*/ 636155 h 675486"/>
              <a:gd name="connsiteX2" fmla="*/ 552525 w 918610"/>
              <a:gd name="connsiteY2" fmla="*/ 623399 h 675486"/>
              <a:gd name="connsiteX3" fmla="*/ 868263 w 918610"/>
              <a:gd name="connsiteY3" fmla="*/ 489439 h 675486"/>
              <a:gd name="connsiteX4" fmla="*/ 904009 w 918610"/>
              <a:gd name="connsiteY4" fmla="*/ 191634 h 675486"/>
              <a:gd name="connsiteX5" fmla="*/ 725473 w 918610"/>
              <a:gd name="connsiteY5" fmla="*/ 4479 h 675486"/>
              <a:gd name="connsiteX6" fmla="*/ 201885 w 918610"/>
              <a:gd name="connsiteY6" fmla="*/ 90633 h 675486"/>
              <a:gd name="connsiteX7" fmla="*/ 16193 w 918610"/>
              <a:gd name="connsiteY7" fmla="*/ 267125 h 675486"/>
              <a:gd name="connsiteX8" fmla="*/ 229567 w 918610"/>
              <a:gd name="connsiteY8" fmla="*/ 610024 h 675486"/>
              <a:gd name="connsiteX9" fmla="*/ 234474 w 918610"/>
              <a:gd name="connsiteY9" fmla="*/ 675486 h 675486"/>
              <a:gd name="connsiteX0" fmla="*/ 234474 w 918610"/>
              <a:gd name="connsiteY0" fmla="*/ 675486 h 675486"/>
              <a:gd name="connsiteX1" fmla="*/ 306951 w 918610"/>
              <a:gd name="connsiteY1" fmla="*/ 637256 h 675486"/>
              <a:gd name="connsiteX2" fmla="*/ 552525 w 918610"/>
              <a:gd name="connsiteY2" fmla="*/ 623399 h 675486"/>
              <a:gd name="connsiteX3" fmla="*/ 868263 w 918610"/>
              <a:gd name="connsiteY3" fmla="*/ 489439 h 675486"/>
              <a:gd name="connsiteX4" fmla="*/ 904009 w 918610"/>
              <a:gd name="connsiteY4" fmla="*/ 191634 h 675486"/>
              <a:gd name="connsiteX5" fmla="*/ 725473 w 918610"/>
              <a:gd name="connsiteY5" fmla="*/ 4479 h 675486"/>
              <a:gd name="connsiteX6" fmla="*/ 201885 w 918610"/>
              <a:gd name="connsiteY6" fmla="*/ 90633 h 675486"/>
              <a:gd name="connsiteX7" fmla="*/ 16193 w 918610"/>
              <a:gd name="connsiteY7" fmla="*/ 267125 h 675486"/>
              <a:gd name="connsiteX8" fmla="*/ 229567 w 918610"/>
              <a:gd name="connsiteY8" fmla="*/ 610024 h 675486"/>
              <a:gd name="connsiteX9" fmla="*/ 234474 w 918610"/>
              <a:gd name="connsiteY9" fmla="*/ 675486 h 675486"/>
              <a:gd name="connsiteX0" fmla="*/ 235490 w 919626"/>
              <a:gd name="connsiteY0" fmla="*/ 675486 h 675486"/>
              <a:gd name="connsiteX1" fmla="*/ 307967 w 919626"/>
              <a:gd name="connsiteY1" fmla="*/ 637256 h 675486"/>
              <a:gd name="connsiteX2" fmla="*/ 553541 w 919626"/>
              <a:gd name="connsiteY2" fmla="*/ 623399 h 675486"/>
              <a:gd name="connsiteX3" fmla="*/ 869279 w 919626"/>
              <a:gd name="connsiteY3" fmla="*/ 489439 h 675486"/>
              <a:gd name="connsiteX4" fmla="*/ 905025 w 919626"/>
              <a:gd name="connsiteY4" fmla="*/ 191634 h 675486"/>
              <a:gd name="connsiteX5" fmla="*/ 726489 w 919626"/>
              <a:gd name="connsiteY5" fmla="*/ 4479 h 675486"/>
              <a:gd name="connsiteX6" fmla="*/ 202901 w 919626"/>
              <a:gd name="connsiteY6" fmla="*/ 90633 h 675486"/>
              <a:gd name="connsiteX7" fmla="*/ 17209 w 919626"/>
              <a:gd name="connsiteY7" fmla="*/ 267125 h 675486"/>
              <a:gd name="connsiteX8" fmla="*/ 222584 w 919626"/>
              <a:gd name="connsiteY8" fmla="*/ 614126 h 675486"/>
              <a:gd name="connsiteX9" fmla="*/ 235490 w 919626"/>
              <a:gd name="connsiteY9" fmla="*/ 675486 h 675486"/>
              <a:gd name="connsiteX0" fmla="*/ 235490 w 919626"/>
              <a:gd name="connsiteY0" fmla="*/ 675486 h 675486"/>
              <a:gd name="connsiteX1" fmla="*/ 301751 w 919626"/>
              <a:gd name="connsiteY1" fmla="*/ 638357 h 675486"/>
              <a:gd name="connsiteX2" fmla="*/ 553541 w 919626"/>
              <a:gd name="connsiteY2" fmla="*/ 623399 h 675486"/>
              <a:gd name="connsiteX3" fmla="*/ 869279 w 919626"/>
              <a:gd name="connsiteY3" fmla="*/ 489439 h 675486"/>
              <a:gd name="connsiteX4" fmla="*/ 905025 w 919626"/>
              <a:gd name="connsiteY4" fmla="*/ 191634 h 675486"/>
              <a:gd name="connsiteX5" fmla="*/ 726489 w 919626"/>
              <a:gd name="connsiteY5" fmla="*/ 4479 h 675486"/>
              <a:gd name="connsiteX6" fmla="*/ 202901 w 919626"/>
              <a:gd name="connsiteY6" fmla="*/ 90633 h 675486"/>
              <a:gd name="connsiteX7" fmla="*/ 17209 w 919626"/>
              <a:gd name="connsiteY7" fmla="*/ 267125 h 675486"/>
              <a:gd name="connsiteX8" fmla="*/ 222584 w 919626"/>
              <a:gd name="connsiteY8" fmla="*/ 614126 h 675486"/>
              <a:gd name="connsiteX9" fmla="*/ 235490 w 919626"/>
              <a:gd name="connsiteY9" fmla="*/ 675486 h 675486"/>
              <a:gd name="connsiteX0" fmla="*/ 236660 w 920796"/>
              <a:gd name="connsiteY0" fmla="*/ 675486 h 675486"/>
              <a:gd name="connsiteX1" fmla="*/ 302921 w 920796"/>
              <a:gd name="connsiteY1" fmla="*/ 638357 h 675486"/>
              <a:gd name="connsiteX2" fmla="*/ 554711 w 920796"/>
              <a:gd name="connsiteY2" fmla="*/ 623399 h 675486"/>
              <a:gd name="connsiteX3" fmla="*/ 870449 w 920796"/>
              <a:gd name="connsiteY3" fmla="*/ 489439 h 675486"/>
              <a:gd name="connsiteX4" fmla="*/ 906195 w 920796"/>
              <a:gd name="connsiteY4" fmla="*/ 191634 h 675486"/>
              <a:gd name="connsiteX5" fmla="*/ 727659 w 920796"/>
              <a:gd name="connsiteY5" fmla="*/ 4479 h 675486"/>
              <a:gd name="connsiteX6" fmla="*/ 204071 w 920796"/>
              <a:gd name="connsiteY6" fmla="*/ 90633 h 675486"/>
              <a:gd name="connsiteX7" fmla="*/ 18379 w 920796"/>
              <a:gd name="connsiteY7" fmla="*/ 267125 h 675486"/>
              <a:gd name="connsiteX8" fmla="*/ 223754 w 920796"/>
              <a:gd name="connsiteY8" fmla="*/ 614126 h 675486"/>
              <a:gd name="connsiteX9" fmla="*/ 236660 w 920796"/>
              <a:gd name="connsiteY9" fmla="*/ 675486 h 675486"/>
              <a:gd name="connsiteX0" fmla="*/ 236660 w 924042"/>
              <a:gd name="connsiteY0" fmla="*/ 674029 h 674029"/>
              <a:gd name="connsiteX1" fmla="*/ 302921 w 924042"/>
              <a:gd name="connsiteY1" fmla="*/ 636900 h 674029"/>
              <a:gd name="connsiteX2" fmla="*/ 554711 w 924042"/>
              <a:gd name="connsiteY2" fmla="*/ 621942 h 674029"/>
              <a:gd name="connsiteX3" fmla="*/ 870449 w 924042"/>
              <a:gd name="connsiteY3" fmla="*/ 487982 h 674029"/>
              <a:gd name="connsiteX4" fmla="*/ 910627 w 924042"/>
              <a:gd name="connsiteY4" fmla="*/ 192078 h 674029"/>
              <a:gd name="connsiteX5" fmla="*/ 727659 w 924042"/>
              <a:gd name="connsiteY5" fmla="*/ 3022 h 674029"/>
              <a:gd name="connsiteX6" fmla="*/ 204071 w 924042"/>
              <a:gd name="connsiteY6" fmla="*/ 89176 h 674029"/>
              <a:gd name="connsiteX7" fmla="*/ 18379 w 924042"/>
              <a:gd name="connsiteY7" fmla="*/ 265668 h 674029"/>
              <a:gd name="connsiteX8" fmla="*/ 223754 w 924042"/>
              <a:gd name="connsiteY8" fmla="*/ 612669 h 674029"/>
              <a:gd name="connsiteX9" fmla="*/ 236660 w 924042"/>
              <a:gd name="connsiteY9" fmla="*/ 674029 h 674029"/>
              <a:gd name="connsiteX0" fmla="*/ 236660 w 923289"/>
              <a:gd name="connsiteY0" fmla="*/ 677077 h 677077"/>
              <a:gd name="connsiteX1" fmla="*/ 302921 w 923289"/>
              <a:gd name="connsiteY1" fmla="*/ 639948 h 677077"/>
              <a:gd name="connsiteX2" fmla="*/ 554711 w 923289"/>
              <a:gd name="connsiteY2" fmla="*/ 624990 h 677077"/>
              <a:gd name="connsiteX3" fmla="*/ 870449 w 923289"/>
              <a:gd name="connsiteY3" fmla="*/ 491030 h 677077"/>
              <a:gd name="connsiteX4" fmla="*/ 910627 w 923289"/>
              <a:gd name="connsiteY4" fmla="*/ 195126 h 677077"/>
              <a:gd name="connsiteX5" fmla="*/ 737874 w 923289"/>
              <a:gd name="connsiteY5" fmla="*/ 2918 h 677077"/>
              <a:gd name="connsiteX6" fmla="*/ 204071 w 923289"/>
              <a:gd name="connsiteY6" fmla="*/ 92224 h 677077"/>
              <a:gd name="connsiteX7" fmla="*/ 18379 w 923289"/>
              <a:gd name="connsiteY7" fmla="*/ 268716 h 677077"/>
              <a:gd name="connsiteX8" fmla="*/ 223754 w 923289"/>
              <a:gd name="connsiteY8" fmla="*/ 615717 h 677077"/>
              <a:gd name="connsiteX9" fmla="*/ 236660 w 923289"/>
              <a:gd name="connsiteY9" fmla="*/ 677077 h 677077"/>
              <a:gd name="connsiteX0" fmla="*/ 236660 w 923277"/>
              <a:gd name="connsiteY0" fmla="*/ 684928 h 684928"/>
              <a:gd name="connsiteX1" fmla="*/ 302921 w 923277"/>
              <a:gd name="connsiteY1" fmla="*/ 647799 h 684928"/>
              <a:gd name="connsiteX2" fmla="*/ 554711 w 923277"/>
              <a:gd name="connsiteY2" fmla="*/ 632841 h 684928"/>
              <a:gd name="connsiteX3" fmla="*/ 870449 w 923277"/>
              <a:gd name="connsiteY3" fmla="*/ 498881 h 684928"/>
              <a:gd name="connsiteX4" fmla="*/ 910627 w 923277"/>
              <a:gd name="connsiteY4" fmla="*/ 202977 h 684928"/>
              <a:gd name="connsiteX5" fmla="*/ 738044 w 923277"/>
              <a:gd name="connsiteY5" fmla="*/ 2683 h 684928"/>
              <a:gd name="connsiteX6" fmla="*/ 204071 w 923277"/>
              <a:gd name="connsiteY6" fmla="*/ 100075 h 684928"/>
              <a:gd name="connsiteX7" fmla="*/ 18379 w 923277"/>
              <a:gd name="connsiteY7" fmla="*/ 276567 h 684928"/>
              <a:gd name="connsiteX8" fmla="*/ 223754 w 923277"/>
              <a:gd name="connsiteY8" fmla="*/ 623568 h 684928"/>
              <a:gd name="connsiteX9" fmla="*/ 236660 w 923277"/>
              <a:gd name="connsiteY9" fmla="*/ 684928 h 684928"/>
              <a:gd name="connsiteX0" fmla="*/ 236660 w 923277"/>
              <a:gd name="connsiteY0" fmla="*/ 685385 h 685385"/>
              <a:gd name="connsiteX1" fmla="*/ 302921 w 923277"/>
              <a:gd name="connsiteY1" fmla="*/ 648256 h 685385"/>
              <a:gd name="connsiteX2" fmla="*/ 554711 w 923277"/>
              <a:gd name="connsiteY2" fmla="*/ 633298 h 685385"/>
              <a:gd name="connsiteX3" fmla="*/ 870449 w 923277"/>
              <a:gd name="connsiteY3" fmla="*/ 499338 h 685385"/>
              <a:gd name="connsiteX4" fmla="*/ 910627 w 923277"/>
              <a:gd name="connsiteY4" fmla="*/ 203434 h 685385"/>
              <a:gd name="connsiteX5" fmla="*/ 738044 w 923277"/>
              <a:gd name="connsiteY5" fmla="*/ 3140 h 685385"/>
              <a:gd name="connsiteX6" fmla="*/ 195293 w 923277"/>
              <a:gd name="connsiteY6" fmla="*/ 94802 h 685385"/>
              <a:gd name="connsiteX7" fmla="*/ 18379 w 923277"/>
              <a:gd name="connsiteY7" fmla="*/ 277024 h 685385"/>
              <a:gd name="connsiteX8" fmla="*/ 223754 w 923277"/>
              <a:gd name="connsiteY8" fmla="*/ 624025 h 685385"/>
              <a:gd name="connsiteX9" fmla="*/ 236660 w 923277"/>
              <a:gd name="connsiteY9" fmla="*/ 685385 h 685385"/>
              <a:gd name="connsiteX0" fmla="*/ 238970 w 925587"/>
              <a:gd name="connsiteY0" fmla="*/ 685330 h 685330"/>
              <a:gd name="connsiteX1" fmla="*/ 305231 w 925587"/>
              <a:gd name="connsiteY1" fmla="*/ 648201 h 685330"/>
              <a:gd name="connsiteX2" fmla="*/ 557021 w 925587"/>
              <a:gd name="connsiteY2" fmla="*/ 633243 h 685330"/>
              <a:gd name="connsiteX3" fmla="*/ 872759 w 925587"/>
              <a:gd name="connsiteY3" fmla="*/ 499283 h 685330"/>
              <a:gd name="connsiteX4" fmla="*/ 912937 w 925587"/>
              <a:gd name="connsiteY4" fmla="*/ 203379 h 685330"/>
              <a:gd name="connsiteX5" fmla="*/ 740354 w 925587"/>
              <a:gd name="connsiteY5" fmla="*/ 3085 h 685330"/>
              <a:gd name="connsiteX6" fmla="*/ 197603 w 925587"/>
              <a:gd name="connsiteY6" fmla="*/ 94747 h 685330"/>
              <a:gd name="connsiteX7" fmla="*/ 17988 w 925587"/>
              <a:gd name="connsiteY7" fmla="*/ 267917 h 685330"/>
              <a:gd name="connsiteX8" fmla="*/ 226064 w 925587"/>
              <a:gd name="connsiteY8" fmla="*/ 623970 h 685330"/>
              <a:gd name="connsiteX9" fmla="*/ 238970 w 925587"/>
              <a:gd name="connsiteY9" fmla="*/ 685330 h 685330"/>
              <a:gd name="connsiteX0" fmla="*/ 238970 w 925587"/>
              <a:gd name="connsiteY0" fmla="*/ 685330 h 685330"/>
              <a:gd name="connsiteX1" fmla="*/ 305231 w 925587"/>
              <a:gd name="connsiteY1" fmla="*/ 648201 h 685330"/>
              <a:gd name="connsiteX2" fmla="*/ 557021 w 925587"/>
              <a:gd name="connsiteY2" fmla="*/ 633243 h 685330"/>
              <a:gd name="connsiteX3" fmla="*/ 872759 w 925587"/>
              <a:gd name="connsiteY3" fmla="*/ 499283 h 685330"/>
              <a:gd name="connsiteX4" fmla="*/ 912937 w 925587"/>
              <a:gd name="connsiteY4" fmla="*/ 203379 h 685330"/>
              <a:gd name="connsiteX5" fmla="*/ 740354 w 925587"/>
              <a:gd name="connsiteY5" fmla="*/ 3085 h 685330"/>
              <a:gd name="connsiteX6" fmla="*/ 197603 w 925587"/>
              <a:gd name="connsiteY6" fmla="*/ 94747 h 685330"/>
              <a:gd name="connsiteX7" fmla="*/ 17988 w 925587"/>
              <a:gd name="connsiteY7" fmla="*/ 267917 h 685330"/>
              <a:gd name="connsiteX8" fmla="*/ 226064 w 925587"/>
              <a:gd name="connsiteY8" fmla="*/ 623970 h 685330"/>
              <a:gd name="connsiteX9" fmla="*/ 238970 w 925587"/>
              <a:gd name="connsiteY9" fmla="*/ 685330 h 685330"/>
              <a:gd name="connsiteX0" fmla="*/ 238970 w 926807"/>
              <a:gd name="connsiteY0" fmla="*/ 647076 h 647076"/>
              <a:gd name="connsiteX1" fmla="*/ 305231 w 926807"/>
              <a:gd name="connsiteY1" fmla="*/ 609947 h 647076"/>
              <a:gd name="connsiteX2" fmla="*/ 557021 w 926807"/>
              <a:gd name="connsiteY2" fmla="*/ 594989 h 647076"/>
              <a:gd name="connsiteX3" fmla="*/ 872759 w 926807"/>
              <a:gd name="connsiteY3" fmla="*/ 461029 h 647076"/>
              <a:gd name="connsiteX4" fmla="*/ 912937 w 926807"/>
              <a:gd name="connsiteY4" fmla="*/ 165125 h 647076"/>
              <a:gd name="connsiteX5" fmla="*/ 723808 w 926807"/>
              <a:gd name="connsiteY5" fmla="*/ 5211 h 647076"/>
              <a:gd name="connsiteX6" fmla="*/ 197603 w 926807"/>
              <a:gd name="connsiteY6" fmla="*/ 56493 h 647076"/>
              <a:gd name="connsiteX7" fmla="*/ 17988 w 926807"/>
              <a:gd name="connsiteY7" fmla="*/ 229663 h 647076"/>
              <a:gd name="connsiteX8" fmla="*/ 226064 w 926807"/>
              <a:gd name="connsiteY8" fmla="*/ 585716 h 647076"/>
              <a:gd name="connsiteX9" fmla="*/ 238970 w 926807"/>
              <a:gd name="connsiteY9" fmla="*/ 647076 h 647076"/>
              <a:gd name="connsiteX0" fmla="*/ 238970 w 933356"/>
              <a:gd name="connsiteY0" fmla="*/ 650456 h 650456"/>
              <a:gd name="connsiteX1" fmla="*/ 305231 w 933356"/>
              <a:gd name="connsiteY1" fmla="*/ 613327 h 650456"/>
              <a:gd name="connsiteX2" fmla="*/ 557021 w 933356"/>
              <a:gd name="connsiteY2" fmla="*/ 598369 h 650456"/>
              <a:gd name="connsiteX3" fmla="*/ 872759 w 933356"/>
              <a:gd name="connsiteY3" fmla="*/ 464409 h 650456"/>
              <a:gd name="connsiteX4" fmla="*/ 921405 w 933356"/>
              <a:gd name="connsiteY4" fmla="*/ 219836 h 650456"/>
              <a:gd name="connsiteX5" fmla="*/ 723808 w 933356"/>
              <a:gd name="connsiteY5" fmla="*/ 8591 h 650456"/>
              <a:gd name="connsiteX6" fmla="*/ 197603 w 933356"/>
              <a:gd name="connsiteY6" fmla="*/ 59873 h 650456"/>
              <a:gd name="connsiteX7" fmla="*/ 17988 w 933356"/>
              <a:gd name="connsiteY7" fmla="*/ 233043 h 650456"/>
              <a:gd name="connsiteX8" fmla="*/ 226064 w 933356"/>
              <a:gd name="connsiteY8" fmla="*/ 589096 h 650456"/>
              <a:gd name="connsiteX9" fmla="*/ 238970 w 933356"/>
              <a:gd name="connsiteY9" fmla="*/ 650456 h 650456"/>
              <a:gd name="connsiteX0" fmla="*/ 238970 w 933356"/>
              <a:gd name="connsiteY0" fmla="*/ 650456 h 650456"/>
              <a:gd name="connsiteX1" fmla="*/ 325366 w 933356"/>
              <a:gd name="connsiteY1" fmla="*/ 614273 h 650456"/>
              <a:gd name="connsiteX2" fmla="*/ 557021 w 933356"/>
              <a:gd name="connsiteY2" fmla="*/ 598369 h 650456"/>
              <a:gd name="connsiteX3" fmla="*/ 872759 w 933356"/>
              <a:gd name="connsiteY3" fmla="*/ 464409 h 650456"/>
              <a:gd name="connsiteX4" fmla="*/ 921405 w 933356"/>
              <a:gd name="connsiteY4" fmla="*/ 219836 h 650456"/>
              <a:gd name="connsiteX5" fmla="*/ 723808 w 933356"/>
              <a:gd name="connsiteY5" fmla="*/ 8591 h 650456"/>
              <a:gd name="connsiteX6" fmla="*/ 197603 w 933356"/>
              <a:gd name="connsiteY6" fmla="*/ 59873 h 650456"/>
              <a:gd name="connsiteX7" fmla="*/ 17988 w 933356"/>
              <a:gd name="connsiteY7" fmla="*/ 233043 h 650456"/>
              <a:gd name="connsiteX8" fmla="*/ 226064 w 933356"/>
              <a:gd name="connsiteY8" fmla="*/ 589096 h 650456"/>
              <a:gd name="connsiteX9" fmla="*/ 238970 w 933356"/>
              <a:gd name="connsiteY9" fmla="*/ 650456 h 650456"/>
              <a:gd name="connsiteX0" fmla="*/ 240584 w 934970"/>
              <a:gd name="connsiteY0" fmla="*/ 650456 h 650456"/>
              <a:gd name="connsiteX1" fmla="*/ 326980 w 934970"/>
              <a:gd name="connsiteY1" fmla="*/ 614273 h 650456"/>
              <a:gd name="connsiteX2" fmla="*/ 558635 w 934970"/>
              <a:gd name="connsiteY2" fmla="*/ 598369 h 650456"/>
              <a:gd name="connsiteX3" fmla="*/ 874373 w 934970"/>
              <a:gd name="connsiteY3" fmla="*/ 464409 h 650456"/>
              <a:gd name="connsiteX4" fmla="*/ 923019 w 934970"/>
              <a:gd name="connsiteY4" fmla="*/ 219836 h 650456"/>
              <a:gd name="connsiteX5" fmla="*/ 725422 w 934970"/>
              <a:gd name="connsiteY5" fmla="*/ 8591 h 650456"/>
              <a:gd name="connsiteX6" fmla="*/ 199217 w 934970"/>
              <a:gd name="connsiteY6" fmla="*/ 59873 h 650456"/>
              <a:gd name="connsiteX7" fmla="*/ 19602 w 934970"/>
              <a:gd name="connsiteY7" fmla="*/ 233043 h 650456"/>
              <a:gd name="connsiteX8" fmla="*/ 217059 w 934970"/>
              <a:gd name="connsiteY8" fmla="*/ 589969 h 650456"/>
              <a:gd name="connsiteX9" fmla="*/ 240584 w 934970"/>
              <a:gd name="connsiteY9" fmla="*/ 650456 h 650456"/>
              <a:gd name="connsiteX0" fmla="*/ 240584 w 935083"/>
              <a:gd name="connsiteY0" fmla="*/ 652498 h 652498"/>
              <a:gd name="connsiteX1" fmla="*/ 326980 w 935083"/>
              <a:gd name="connsiteY1" fmla="*/ 616315 h 652498"/>
              <a:gd name="connsiteX2" fmla="*/ 558635 w 935083"/>
              <a:gd name="connsiteY2" fmla="*/ 600411 h 652498"/>
              <a:gd name="connsiteX3" fmla="*/ 874373 w 935083"/>
              <a:gd name="connsiteY3" fmla="*/ 466451 h 652498"/>
              <a:gd name="connsiteX4" fmla="*/ 923019 w 935083"/>
              <a:gd name="connsiteY4" fmla="*/ 221878 h 652498"/>
              <a:gd name="connsiteX5" fmla="*/ 723902 w 935083"/>
              <a:gd name="connsiteY5" fmla="*/ 8348 h 652498"/>
              <a:gd name="connsiteX6" fmla="*/ 199217 w 935083"/>
              <a:gd name="connsiteY6" fmla="*/ 61915 h 652498"/>
              <a:gd name="connsiteX7" fmla="*/ 19602 w 935083"/>
              <a:gd name="connsiteY7" fmla="*/ 235085 h 652498"/>
              <a:gd name="connsiteX8" fmla="*/ 217059 w 935083"/>
              <a:gd name="connsiteY8" fmla="*/ 592011 h 652498"/>
              <a:gd name="connsiteX9" fmla="*/ 240584 w 935083"/>
              <a:gd name="connsiteY9" fmla="*/ 652498 h 652498"/>
              <a:gd name="connsiteX0" fmla="*/ 240584 w 935083"/>
              <a:gd name="connsiteY0" fmla="*/ 690718 h 690718"/>
              <a:gd name="connsiteX1" fmla="*/ 326980 w 935083"/>
              <a:gd name="connsiteY1" fmla="*/ 654535 h 690718"/>
              <a:gd name="connsiteX2" fmla="*/ 558635 w 935083"/>
              <a:gd name="connsiteY2" fmla="*/ 638631 h 690718"/>
              <a:gd name="connsiteX3" fmla="*/ 874373 w 935083"/>
              <a:gd name="connsiteY3" fmla="*/ 504671 h 690718"/>
              <a:gd name="connsiteX4" fmla="*/ 923019 w 935083"/>
              <a:gd name="connsiteY4" fmla="*/ 260098 h 690718"/>
              <a:gd name="connsiteX5" fmla="*/ 723902 w 935083"/>
              <a:gd name="connsiteY5" fmla="*/ 46568 h 690718"/>
              <a:gd name="connsiteX6" fmla="*/ 199217 w 935083"/>
              <a:gd name="connsiteY6" fmla="*/ 100135 h 690718"/>
              <a:gd name="connsiteX7" fmla="*/ 19602 w 935083"/>
              <a:gd name="connsiteY7" fmla="*/ 273305 h 690718"/>
              <a:gd name="connsiteX8" fmla="*/ 217059 w 935083"/>
              <a:gd name="connsiteY8" fmla="*/ 630231 h 690718"/>
              <a:gd name="connsiteX9" fmla="*/ 240584 w 935083"/>
              <a:gd name="connsiteY9" fmla="*/ 690718 h 690718"/>
              <a:gd name="connsiteX0" fmla="*/ 240584 w 934424"/>
              <a:gd name="connsiteY0" fmla="*/ 718729 h 718729"/>
              <a:gd name="connsiteX1" fmla="*/ 326980 w 934424"/>
              <a:gd name="connsiteY1" fmla="*/ 682546 h 718729"/>
              <a:gd name="connsiteX2" fmla="*/ 558635 w 934424"/>
              <a:gd name="connsiteY2" fmla="*/ 666642 h 718729"/>
              <a:gd name="connsiteX3" fmla="*/ 874373 w 934424"/>
              <a:gd name="connsiteY3" fmla="*/ 532682 h 718729"/>
              <a:gd name="connsiteX4" fmla="*/ 923019 w 934424"/>
              <a:gd name="connsiteY4" fmla="*/ 288109 h 718729"/>
              <a:gd name="connsiteX5" fmla="*/ 732809 w 934424"/>
              <a:gd name="connsiteY5" fmla="*/ 41324 h 718729"/>
              <a:gd name="connsiteX6" fmla="*/ 199217 w 934424"/>
              <a:gd name="connsiteY6" fmla="*/ 128146 h 718729"/>
              <a:gd name="connsiteX7" fmla="*/ 19602 w 934424"/>
              <a:gd name="connsiteY7" fmla="*/ 301316 h 718729"/>
              <a:gd name="connsiteX8" fmla="*/ 217059 w 934424"/>
              <a:gd name="connsiteY8" fmla="*/ 658242 h 718729"/>
              <a:gd name="connsiteX9" fmla="*/ 240584 w 934424"/>
              <a:gd name="connsiteY9" fmla="*/ 718729 h 718729"/>
              <a:gd name="connsiteX0" fmla="*/ 240584 w 934424"/>
              <a:gd name="connsiteY0" fmla="*/ 722533 h 722533"/>
              <a:gd name="connsiteX1" fmla="*/ 326980 w 934424"/>
              <a:gd name="connsiteY1" fmla="*/ 686350 h 722533"/>
              <a:gd name="connsiteX2" fmla="*/ 558635 w 934424"/>
              <a:gd name="connsiteY2" fmla="*/ 670446 h 722533"/>
              <a:gd name="connsiteX3" fmla="*/ 874373 w 934424"/>
              <a:gd name="connsiteY3" fmla="*/ 536486 h 722533"/>
              <a:gd name="connsiteX4" fmla="*/ 923019 w 934424"/>
              <a:gd name="connsiteY4" fmla="*/ 291913 h 722533"/>
              <a:gd name="connsiteX5" fmla="*/ 732809 w 934424"/>
              <a:gd name="connsiteY5" fmla="*/ 45128 h 722533"/>
              <a:gd name="connsiteX6" fmla="*/ 199217 w 934424"/>
              <a:gd name="connsiteY6" fmla="*/ 131950 h 722533"/>
              <a:gd name="connsiteX7" fmla="*/ 19602 w 934424"/>
              <a:gd name="connsiteY7" fmla="*/ 305120 h 722533"/>
              <a:gd name="connsiteX8" fmla="*/ 217059 w 934424"/>
              <a:gd name="connsiteY8" fmla="*/ 662046 h 722533"/>
              <a:gd name="connsiteX9" fmla="*/ 240584 w 934424"/>
              <a:gd name="connsiteY9" fmla="*/ 722533 h 722533"/>
              <a:gd name="connsiteX0" fmla="*/ 240584 w 934424"/>
              <a:gd name="connsiteY0" fmla="*/ 720450 h 720450"/>
              <a:gd name="connsiteX1" fmla="*/ 326980 w 934424"/>
              <a:gd name="connsiteY1" fmla="*/ 684267 h 720450"/>
              <a:gd name="connsiteX2" fmla="*/ 558635 w 934424"/>
              <a:gd name="connsiteY2" fmla="*/ 668363 h 720450"/>
              <a:gd name="connsiteX3" fmla="*/ 874373 w 934424"/>
              <a:gd name="connsiteY3" fmla="*/ 534403 h 720450"/>
              <a:gd name="connsiteX4" fmla="*/ 923019 w 934424"/>
              <a:gd name="connsiteY4" fmla="*/ 289830 h 720450"/>
              <a:gd name="connsiteX5" fmla="*/ 732809 w 934424"/>
              <a:gd name="connsiteY5" fmla="*/ 43045 h 720450"/>
              <a:gd name="connsiteX6" fmla="*/ 199217 w 934424"/>
              <a:gd name="connsiteY6" fmla="*/ 129867 h 720450"/>
              <a:gd name="connsiteX7" fmla="*/ 19602 w 934424"/>
              <a:gd name="connsiteY7" fmla="*/ 303037 h 720450"/>
              <a:gd name="connsiteX8" fmla="*/ 217059 w 934424"/>
              <a:gd name="connsiteY8" fmla="*/ 659963 h 720450"/>
              <a:gd name="connsiteX9" fmla="*/ 240584 w 934424"/>
              <a:gd name="connsiteY9" fmla="*/ 720450 h 720450"/>
              <a:gd name="connsiteX0" fmla="*/ 240584 w 934424"/>
              <a:gd name="connsiteY0" fmla="*/ 685029 h 685029"/>
              <a:gd name="connsiteX1" fmla="*/ 326980 w 934424"/>
              <a:gd name="connsiteY1" fmla="*/ 648846 h 685029"/>
              <a:gd name="connsiteX2" fmla="*/ 558635 w 934424"/>
              <a:gd name="connsiteY2" fmla="*/ 632942 h 685029"/>
              <a:gd name="connsiteX3" fmla="*/ 874373 w 934424"/>
              <a:gd name="connsiteY3" fmla="*/ 498982 h 685029"/>
              <a:gd name="connsiteX4" fmla="*/ 923019 w 934424"/>
              <a:gd name="connsiteY4" fmla="*/ 254409 h 685029"/>
              <a:gd name="connsiteX5" fmla="*/ 732809 w 934424"/>
              <a:gd name="connsiteY5" fmla="*/ 7624 h 685029"/>
              <a:gd name="connsiteX6" fmla="*/ 194656 w 934424"/>
              <a:gd name="connsiteY6" fmla="*/ 87592 h 685029"/>
              <a:gd name="connsiteX7" fmla="*/ 19602 w 934424"/>
              <a:gd name="connsiteY7" fmla="*/ 267616 h 685029"/>
              <a:gd name="connsiteX8" fmla="*/ 217059 w 934424"/>
              <a:gd name="connsiteY8" fmla="*/ 624542 h 685029"/>
              <a:gd name="connsiteX9" fmla="*/ 240584 w 934424"/>
              <a:gd name="connsiteY9" fmla="*/ 685029 h 685029"/>
              <a:gd name="connsiteX0" fmla="*/ 240584 w 934424"/>
              <a:gd name="connsiteY0" fmla="*/ 687685 h 687685"/>
              <a:gd name="connsiteX1" fmla="*/ 326980 w 934424"/>
              <a:gd name="connsiteY1" fmla="*/ 651502 h 687685"/>
              <a:gd name="connsiteX2" fmla="*/ 558635 w 934424"/>
              <a:gd name="connsiteY2" fmla="*/ 635598 h 687685"/>
              <a:gd name="connsiteX3" fmla="*/ 874373 w 934424"/>
              <a:gd name="connsiteY3" fmla="*/ 501638 h 687685"/>
              <a:gd name="connsiteX4" fmla="*/ 923019 w 934424"/>
              <a:gd name="connsiteY4" fmla="*/ 257065 h 687685"/>
              <a:gd name="connsiteX5" fmla="*/ 732809 w 934424"/>
              <a:gd name="connsiteY5" fmla="*/ 10280 h 687685"/>
              <a:gd name="connsiteX6" fmla="*/ 228697 w 934424"/>
              <a:gd name="connsiteY6" fmla="*/ 75553 h 687685"/>
              <a:gd name="connsiteX7" fmla="*/ 19602 w 934424"/>
              <a:gd name="connsiteY7" fmla="*/ 270272 h 687685"/>
              <a:gd name="connsiteX8" fmla="*/ 217059 w 934424"/>
              <a:gd name="connsiteY8" fmla="*/ 627198 h 687685"/>
              <a:gd name="connsiteX9" fmla="*/ 240584 w 934424"/>
              <a:gd name="connsiteY9" fmla="*/ 687685 h 687685"/>
              <a:gd name="connsiteX0" fmla="*/ 240584 w 930983"/>
              <a:gd name="connsiteY0" fmla="*/ 687685 h 687685"/>
              <a:gd name="connsiteX1" fmla="*/ 326980 w 930983"/>
              <a:gd name="connsiteY1" fmla="*/ 651502 h 687685"/>
              <a:gd name="connsiteX2" fmla="*/ 558635 w 930983"/>
              <a:gd name="connsiteY2" fmla="*/ 635598 h 687685"/>
              <a:gd name="connsiteX3" fmla="*/ 861448 w 930983"/>
              <a:gd name="connsiteY3" fmla="*/ 482219 h 687685"/>
              <a:gd name="connsiteX4" fmla="*/ 923019 w 930983"/>
              <a:gd name="connsiteY4" fmla="*/ 257065 h 687685"/>
              <a:gd name="connsiteX5" fmla="*/ 732809 w 930983"/>
              <a:gd name="connsiteY5" fmla="*/ 10280 h 687685"/>
              <a:gd name="connsiteX6" fmla="*/ 228697 w 930983"/>
              <a:gd name="connsiteY6" fmla="*/ 75553 h 687685"/>
              <a:gd name="connsiteX7" fmla="*/ 19602 w 930983"/>
              <a:gd name="connsiteY7" fmla="*/ 270272 h 687685"/>
              <a:gd name="connsiteX8" fmla="*/ 217059 w 930983"/>
              <a:gd name="connsiteY8" fmla="*/ 627198 h 687685"/>
              <a:gd name="connsiteX9" fmla="*/ 240584 w 930983"/>
              <a:gd name="connsiteY9" fmla="*/ 687685 h 687685"/>
              <a:gd name="connsiteX0" fmla="*/ 240584 w 942621"/>
              <a:gd name="connsiteY0" fmla="*/ 687685 h 687685"/>
              <a:gd name="connsiteX1" fmla="*/ 326980 w 942621"/>
              <a:gd name="connsiteY1" fmla="*/ 651502 h 687685"/>
              <a:gd name="connsiteX2" fmla="*/ 558635 w 942621"/>
              <a:gd name="connsiteY2" fmla="*/ 635598 h 687685"/>
              <a:gd name="connsiteX3" fmla="*/ 895330 w 942621"/>
              <a:gd name="connsiteY3" fmla="*/ 442594 h 687685"/>
              <a:gd name="connsiteX4" fmla="*/ 923019 w 942621"/>
              <a:gd name="connsiteY4" fmla="*/ 257065 h 687685"/>
              <a:gd name="connsiteX5" fmla="*/ 732809 w 942621"/>
              <a:gd name="connsiteY5" fmla="*/ 10280 h 687685"/>
              <a:gd name="connsiteX6" fmla="*/ 228697 w 942621"/>
              <a:gd name="connsiteY6" fmla="*/ 75553 h 687685"/>
              <a:gd name="connsiteX7" fmla="*/ 19602 w 942621"/>
              <a:gd name="connsiteY7" fmla="*/ 270272 h 687685"/>
              <a:gd name="connsiteX8" fmla="*/ 217059 w 942621"/>
              <a:gd name="connsiteY8" fmla="*/ 627198 h 687685"/>
              <a:gd name="connsiteX9" fmla="*/ 240584 w 942621"/>
              <a:gd name="connsiteY9" fmla="*/ 687685 h 687685"/>
              <a:gd name="connsiteX0" fmla="*/ 240584 w 941338"/>
              <a:gd name="connsiteY0" fmla="*/ 687685 h 687685"/>
              <a:gd name="connsiteX1" fmla="*/ 326980 w 941338"/>
              <a:gd name="connsiteY1" fmla="*/ 651502 h 687685"/>
              <a:gd name="connsiteX2" fmla="*/ 583099 w 941338"/>
              <a:gd name="connsiteY2" fmla="*/ 614744 h 687685"/>
              <a:gd name="connsiteX3" fmla="*/ 895330 w 941338"/>
              <a:gd name="connsiteY3" fmla="*/ 442594 h 687685"/>
              <a:gd name="connsiteX4" fmla="*/ 923019 w 941338"/>
              <a:gd name="connsiteY4" fmla="*/ 257065 h 687685"/>
              <a:gd name="connsiteX5" fmla="*/ 732809 w 941338"/>
              <a:gd name="connsiteY5" fmla="*/ 10280 h 687685"/>
              <a:gd name="connsiteX6" fmla="*/ 228697 w 941338"/>
              <a:gd name="connsiteY6" fmla="*/ 75553 h 687685"/>
              <a:gd name="connsiteX7" fmla="*/ 19602 w 941338"/>
              <a:gd name="connsiteY7" fmla="*/ 270272 h 687685"/>
              <a:gd name="connsiteX8" fmla="*/ 217059 w 941338"/>
              <a:gd name="connsiteY8" fmla="*/ 627198 h 687685"/>
              <a:gd name="connsiteX9" fmla="*/ 240584 w 941338"/>
              <a:gd name="connsiteY9" fmla="*/ 687685 h 687685"/>
              <a:gd name="connsiteX0" fmla="*/ 243122 w 943876"/>
              <a:gd name="connsiteY0" fmla="*/ 687685 h 687685"/>
              <a:gd name="connsiteX1" fmla="*/ 329518 w 943876"/>
              <a:gd name="connsiteY1" fmla="*/ 651502 h 687685"/>
              <a:gd name="connsiteX2" fmla="*/ 585637 w 943876"/>
              <a:gd name="connsiteY2" fmla="*/ 614744 h 687685"/>
              <a:gd name="connsiteX3" fmla="*/ 897868 w 943876"/>
              <a:gd name="connsiteY3" fmla="*/ 442594 h 687685"/>
              <a:gd name="connsiteX4" fmla="*/ 925557 w 943876"/>
              <a:gd name="connsiteY4" fmla="*/ 257065 h 687685"/>
              <a:gd name="connsiteX5" fmla="*/ 735347 w 943876"/>
              <a:gd name="connsiteY5" fmla="*/ 10280 h 687685"/>
              <a:gd name="connsiteX6" fmla="*/ 231235 w 943876"/>
              <a:gd name="connsiteY6" fmla="*/ 75553 h 687685"/>
              <a:gd name="connsiteX7" fmla="*/ 22140 w 943876"/>
              <a:gd name="connsiteY7" fmla="*/ 270272 h 687685"/>
              <a:gd name="connsiteX8" fmla="*/ 219597 w 943876"/>
              <a:gd name="connsiteY8" fmla="*/ 627198 h 687685"/>
              <a:gd name="connsiteX9" fmla="*/ 243122 w 943876"/>
              <a:gd name="connsiteY9" fmla="*/ 687685 h 687685"/>
              <a:gd name="connsiteX0" fmla="*/ 270951 w 971705"/>
              <a:gd name="connsiteY0" fmla="*/ 687201 h 687201"/>
              <a:gd name="connsiteX1" fmla="*/ 357347 w 971705"/>
              <a:gd name="connsiteY1" fmla="*/ 651018 h 687201"/>
              <a:gd name="connsiteX2" fmla="*/ 613466 w 971705"/>
              <a:gd name="connsiteY2" fmla="*/ 614260 h 687201"/>
              <a:gd name="connsiteX3" fmla="*/ 925697 w 971705"/>
              <a:gd name="connsiteY3" fmla="*/ 442110 h 687201"/>
              <a:gd name="connsiteX4" fmla="*/ 953386 w 971705"/>
              <a:gd name="connsiteY4" fmla="*/ 256581 h 687201"/>
              <a:gd name="connsiteX5" fmla="*/ 763176 w 971705"/>
              <a:gd name="connsiteY5" fmla="*/ 9796 h 687201"/>
              <a:gd name="connsiteX6" fmla="*/ 259064 w 971705"/>
              <a:gd name="connsiteY6" fmla="*/ 75069 h 687201"/>
              <a:gd name="connsiteX7" fmla="*/ 16950 w 971705"/>
              <a:gd name="connsiteY7" fmla="*/ 313452 h 687201"/>
              <a:gd name="connsiteX8" fmla="*/ 247426 w 971705"/>
              <a:gd name="connsiteY8" fmla="*/ 626714 h 687201"/>
              <a:gd name="connsiteX9" fmla="*/ 270951 w 971705"/>
              <a:gd name="connsiteY9" fmla="*/ 687201 h 687201"/>
              <a:gd name="connsiteX0" fmla="*/ 238078 w 938832"/>
              <a:gd name="connsiteY0" fmla="*/ 686664 h 686664"/>
              <a:gd name="connsiteX1" fmla="*/ 324474 w 938832"/>
              <a:gd name="connsiteY1" fmla="*/ 650481 h 686664"/>
              <a:gd name="connsiteX2" fmla="*/ 580593 w 938832"/>
              <a:gd name="connsiteY2" fmla="*/ 613723 h 686664"/>
              <a:gd name="connsiteX3" fmla="*/ 892824 w 938832"/>
              <a:gd name="connsiteY3" fmla="*/ 441573 h 686664"/>
              <a:gd name="connsiteX4" fmla="*/ 920513 w 938832"/>
              <a:gd name="connsiteY4" fmla="*/ 256044 h 686664"/>
              <a:gd name="connsiteX5" fmla="*/ 730303 w 938832"/>
              <a:gd name="connsiteY5" fmla="*/ 9259 h 686664"/>
              <a:gd name="connsiteX6" fmla="*/ 226191 w 938832"/>
              <a:gd name="connsiteY6" fmla="*/ 74532 h 686664"/>
              <a:gd name="connsiteX7" fmla="*/ 23383 w 938832"/>
              <a:gd name="connsiteY7" fmla="*/ 284183 h 686664"/>
              <a:gd name="connsiteX8" fmla="*/ 214553 w 938832"/>
              <a:gd name="connsiteY8" fmla="*/ 626177 h 686664"/>
              <a:gd name="connsiteX9" fmla="*/ 238078 w 938832"/>
              <a:gd name="connsiteY9" fmla="*/ 686664 h 686664"/>
              <a:gd name="connsiteX0" fmla="*/ 238078 w 940200"/>
              <a:gd name="connsiteY0" fmla="*/ 721245 h 721245"/>
              <a:gd name="connsiteX1" fmla="*/ 324474 w 940200"/>
              <a:gd name="connsiteY1" fmla="*/ 685062 h 721245"/>
              <a:gd name="connsiteX2" fmla="*/ 580593 w 940200"/>
              <a:gd name="connsiteY2" fmla="*/ 648304 h 721245"/>
              <a:gd name="connsiteX3" fmla="*/ 892824 w 940200"/>
              <a:gd name="connsiteY3" fmla="*/ 476154 h 721245"/>
              <a:gd name="connsiteX4" fmla="*/ 920513 w 940200"/>
              <a:gd name="connsiteY4" fmla="*/ 290625 h 721245"/>
              <a:gd name="connsiteX5" fmla="*/ 710990 w 940200"/>
              <a:gd name="connsiteY5" fmla="*/ 6592 h 721245"/>
              <a:gd name="connsiteX6" fmla="*/ 226191 w 940200"/>
              <a:gd name="connsiteY6" fmla="*/ 109113 h 721245"/>
              <a:gd name="connsiteX7" fmla="*/ 23383 w 940200"/>
              <a:gd name="connsiteY7" fmla="*/ 318764 h 721245"/>
              <a:gd name="connsiteX8" fmla="*/ 214553 w 940200"/>
              <a:gd name="connsiteY8" fmla="*/ 660758 h 721245"/>
              <a:gd name="connsiteX9" fmla="*/ 238078 w 940200"/>
              <a:gd name="connsiteY9" fmla="*/ 721245 h 721245"/>
              <a:gd name="connsiteX0" fmla="*/ 238078 w 943536"/>
              <a:gd name="connsiteY0" fmla="*/ 720896 h 720896"/>
              <a:gd name="connsiteX1" fmla="*/ 324474 w 943536"/>
              <a:gd name="connsiteY1" fmla="*/ 684713 h 720896"/>
              <a:gd name="connsiteX2" fmla="*/ 580593 w 943536"/>
              <a:gd name="connsiteY2" fmla="*/ 647955 h 720896"/>
              <a:gd name="connsiteX3" fmla="*/ 892824 w 943536"/>
              <a:gd name="connsiteY3" fmla="*/ 475805 h 720896"/>
              <a:gd name="connsiteX4" fmla="*/ 925324 w 943536"/>
              <a:gd name="connsiteY4" fmla="*/ 283788 h 720896"/>
              <a:gd name="connsiteX5" fmla="*/ 710990 w 943536"/>
              <a:gd name="connsiteY5" fmla="*/ 6243 h 720896"/>
              <a:gd name="connsiteX6" fmla="*/ 226191 w 943536"/>
              <a:gd name="connsiteY6" fmla="*/ 108764 h 720896"/>
              <a:gd name="connsiteX7" fmla="*/ 23383 w 943536"/>
              <a:gd name="connsiteY7" fmla="*/ 318415 h 720896"/>
              <a:gd name="connsiteX8" fmla="*/ 214553 w 943536"/>
              <a:gd name="connsiteY8" fmla="*/ 660409 h 720896"/>
              <a:gd name="connsiteX9" fmla="*/ 238078 w 943536"/>
              <a:gd name="connsiteY9" fmla="*/ 720896 h 720896"/>
              <a:gd name="connsiteX0" fmla="*/ 238078 w 932042"/>
              <a:gd name="connsiteY0" fmla="*/ 720896 h 720896"/>
              <a:gd name="connsiteX1" fmla="*/ 324474 w 932042"/>
              <a:gd name="connsiteY1" fmla="*/ 684713 h 720896"/>
              <a:gd name="connsiteX2" fmla="*/ 580593 w 932042"/>
              <a:gd name="connsiteY2" fmla="*/ 647955 h 720896"/>
              <a:gd name="connsiteX3" fmla="*/ 850829 w 932042"/>
              <a:gd name="connsiteY3" fmla="*/ 489522 h 720896"/>
              <a:gd name="connsiteX4" fmla="*/ 925324 w 932042"/>
              <a:gd name="connsiteY4" fmla="*/ 283788 h 720896"/>
              <a:gd name="connsiteX5" fmla="*/ 710990 w 932042"/>
              <a:gd name="connsiteY5" fmla="*/ 6243 h 720896"/>
              <a:gd name="connsiteX6" fmla="*/ 226191 w 932042"/>
              <a:gd name="connsiteY6" fmla="*/ 108764 h 720896"/>
              <a:gd name="connsiteX7" fmla="*/ 23383 w 932042"/>
              <a:gd name="connsiteY7" fmla="*/ 318415 h 720896"/>
              <a:gd name="connsiteX8" fmla="*/ 214553 w 932042"/>
              <a:gd name="connsiteY8" fmla="*/ 660409 h 720896"/>
              <a:gd name="connsiteX9" fmla="*/ 238078 w 932042"/>
              <a:gd name="connsiteY9" fmla="*/ 720896 h 720896"/>
              <a:gd name="connsiteX0" fmla="*/ 294564 w 988528"/>
              <a:gd name="connsiteY0" fmla="*/ 721257 h 721257"/>
              <a:gd name="connsiteX1" fmla="*/ 380960 w 988528"/>
              <a:gd name="connsiteY1" fmla="*/ 685074 h 721257"/>
              <a:gd name="connsiteX2" fmla="*/ 637079 w 988528"/>
              <a:gd name="connsiteY2" fmla="*/ 648316 h 721257"/>
              <a:gd name="connsiteX3" fmla="*/ 907315 w 988528"/>
              <a:gd name="connsiteY3" fmla="*/ 489883 h 721257"/>
              <a:gd name="connsiteX4" fmla="*/ 981810 w 988528"/>
              <a:gd name="connsiteY4" fmla="*/ 284149 h 721257"/>
              <a:gd name="connsiteX5" fmla="*/ 767476 w 988528"/>
              <a:gd name="connsiteY5" fmla="*/ 6604 h 721257"/>
              <a:gd name="connsiteX6" fmla="*/ 282677 w 988528"/>
              <a:gd name="connsiteY6" fmla="*/ 109125 h 721257"/>
              <a:gd name="connsiteX7" fmla="*/ 14036 w 988528"/>
              <a:gd name="connsiteY7" fmla="*/ 355779 h 721257"/>
              <a:gd name="connsiteX8" fmla="*/ 271039 w 988528"/>
              <a:gd name="connsiteY8" fmla="*/ 660770 h 721257"/>
              <a:gd name="connsiteX9" fmla="*/ 294564 w 988528"/>
              <a:gd name="connsiteY9" fmla="*/ 721257 h 721257"/>
              <a:gd name="connsiteX0" fmla="*/ 308360 w 1002324"/>
              <a:gd name="connsiteY0" fmla="*/ 721378 h 721378"/>
              <a:gd name="connsiteX1" fmla="*/ 394756 w 1002324"/>
              <a:gd name="connsiteY1" fmla="*/ 685195 h 721378"/>
              <a:gd name="connsiteX2" fmla="*/ 650875 w 1002324"/>
              <a:gd name="connsiteY2" fmla="*/ 648437 h 721378"/>
              <a:gd name="connsiteX3" fmla="*/ 921111 w 1002324"/>
              <a:gd name="connsiteY3" fmla="*/ 490004 h 721378"/>
              <a:gd name="connsiteX4" fmla="*/ 995606 w 1002324"/>
              <a:gd name="connsiteY4" fmla="*/ 284270 h 721378"/>
              <a:gd name="connsiteX5" fmla="*/ 781272 w 1002324"/>
              <a:gd name="connsiteY5" fmla="*/ 6725 h 721378"/>
              <a:gd name="connsiteX6" fmla="*/ 296473 w 1002324"/>
              <a:gd name="connsiteY6" fmla="*/ 109246 h 721378"/>
              <a:gd name="connsiteX7" fmla="*/ 12734 w 1002324"/>
              <a:gd name="connsiteY7" fmla="*/ 367519 h 721378"/>
              <a:gd name="connsiteX8" fmla="*/ 284835 w 1002324"/>
              <a:gd name="connsiteY8" fmla="*/ 660891 h 721378"/>
              <a:gd name="connsiteX9" fmla="*/ 308360 w 1002324"/>
              <a:gd name="connsiteY9" fmla="*/ 721378 h 721378"/>
              <a:gd name="connsiteX0" fmla="*/ 308360 w 1001714"/>
              <a:gd name="connsiteY0" fmla="*/ 721378 h 721378"/>
              <a:gd name="connsiteX1" fmla="*/ 394756 w 1001714"/>
              <a:gd name="connsiteY1" fmla="*/ 685195 h 721378"/>
              <a:gd name="connsiteX2" fmla="*/ 650875 w 1001714"/>
              <a:gd name="connsiteY2" fmla="*/ 648437 h 721378"/>
              <a:gd name="connsiteX3" fmla="*/ 917242 w 1001714"/>
              <a:gd name="connsiteY3" fmla="*/ 475683 h 721378"/>
              <a:gd name="connsiteX4" fmla="*/ 995606 w 1001714"/>
              <a:gd name="connsiteY4" fmla="*/ 284270 h 721378"/>
              <a:gd name="connsiteX5" fmla="*/ 781272 w 1001714"/>
              <a:gd name="connsiteY5" fmla="*/ 6725 h 721378"/>
              <a:gd name="connsiteX6" fmla="*/ 296473 w 1001714"/>
              <a:gd name="connsiteY6" fmla="*/ 109246 h 721378"/>
              <a:gd name="connsiteX7" fmla="*/ 12734 w 1001714"/>
              <a:gd name="connsiteY7" fmla="*/ 367519 h 721378"/>
              <a:gd name="connsiteX8" fmla="*/ 284835 w 1001714"/>
              <a:gd name="connsiteY8" fmla="*/ 660891 h 721378"/>
              <a:gd name="connsiteX9" fmla="*/ 308360 w 1001714"/>
              <a:gd name="connsiteY9" fmla="*/ 721378 h 721378"/>
              <a:gd name="connsiteX0" fmla="*/ 308360 w 1001852"/>
              <a:gd name="connsiteY0" fmla="*/ 721378 h 721378"/>
              <a:gd name="connsiteX1" fmla="*/ 394756 w 1001852"/>
              <a:gd name="connsiteY1" fmla="*/ 685195 h 721378"/>
              <a:gd name="connsiteX2" fmla="*/ 641147 w 1001852"/>
              <a:gd name="connsiteY2" fmla="*/ 639079 h 721378"/>
              <a:gd name="connsiteX3" fmla="*/ 917242 w 1001852"/>
              <a:gd name="connsiteY3" fmla="*/ 475683 h 721378"/>
              <a:gd name="connsiteX4" fmla="*/ 995606 w 1001852"/>
              <a:gd name="connsiteY4" fmla="*/ 284270 h 721378"/>
              <a:gd name="connsiteX5" fmla="*/ 781272 w 1001852"/>
              <a:gd name="connsiteY5" fmla="*/ 6725 h 721378"/>
              <a:gd name="connsiteX6" fmla="*/ 296473 w 1001852"/>
              <a:gd name="connsiteY6" fmla="*/ 109246 h 721378"/>
              <a:gd name="connsiteX7" fmla="*/ 12734 w 1001852"/>
              <a:gd name="connsiteY7" fmla="*/ 367519 h 721378"/>
              <a:gd name="connsiteX8" fmla="*/ 284835 w 1001852"/>
              <a:gd name="connsiteY8" fmla="*/ 660891 h 721378"/>
              <a:gd name="connsiteX9" fmla="*/ 308360 w 1001852"/>
              <a:gd name="connsiteY9" fmla="*/ 721378 h 721378"/>
              <a:gd name="connsiteX0" fmla="*/ 308360 w 1001852"/>
              <a:gd name="connsiteY0" fmla="*/ 719754 h 719754"/>
              <a:gd name="connsiteX1" fmla="*/ 394756 w 1001852"/>
              <a:gd name="connsiteY1" fmla="*/ 683571 h 719754"/>
              <a:gd name="connsiteX2" fmla="*/ 641147 w 1001852"/>
              <a:gd name="connsiteY2" fmla="*/ 637455 h 719754"/>
              <a:gd name="connsiteX3" fmla="*/ 917242 w 1001852"/>
              <a:gd name="connsiteY3" fmla="*/ 474059 h 719754"/>
              <a:gd name="connsiteX4" fmla="*/ 995606 w 1001852"/>
              <a:gd name="connsiteY4" fmla="*/ 282646 h 719754"/>
              <a:gd name="connsiteX5" fmla="*/ 781272 w 1001852"/>
              <a:gd name="connsiteY5" fmla="*/ 5101 h 719754"/>
              <a:gd name="connsiteX6" fmla="*/ 311517 w 1001852"/>
              <a:gd name="connsiteY6" fmla="*/ 122448 h 719754"/>
              <a:gd name="connsiteX7" fmla="*/ 12734 w 1001852"/>
              <a:gd name="connsiteY7" fmla="*/ 365895 h 719754"/>
              <a:gd name="connsiteX8" fmla="*/ 284835 w 1001852"/>
              <a:gd name="connsiteY8" fmla="*/ 659267 h 719754"/>
              <a:gd name="connsiteX9" fmla="*/ 308360 w 1001852"/>
              <a:gd name="connsiteY9" fmla="*/ 719754 h 719754"/>
              <a:gd name="connsiteX0" fmla="*/ 304337 w 997829"/>
              <a:gd name="connsiteY0" fmla="*/ 719754 h 719754"/>
              <a:gd name="connsiteX1" fmla="*/ 390733 w 997829"/>
              <a:gd name="connsiteY1" fmla="*/ 683571 h 719754"/>
              <a:gd name="connsiteX2" fmla="*/ 637124 w 997829"/>
              <a:gd name="connsiteY2" fmla="*/ 637455 h 719754"/>
              <a:gd name="connsiteX3" fmla="*/ 913219 w 997829"/>
              <a:gd name="connsiteY3" fmla="*/ 474059 h 719754"/>
              <a:gd name="connsiteX4" fmla="*/ 991583 w 997829"/>
              <a:gd name="connsiteY4" fmla="*/ 282646 h 719754"/>
              <a:gd name="connsiteX5" fmla="*/ 777249 w 997829"/>
              <a:gd name="connsiteY5" fmla="*/ 5101 h 719754"/>
              <a:gd name="connsiteX6" fmla="*/ 307494 w 997829"/>
              <a:gd name="connsiteY6" fmla="*/ 122448 h 719754"/>
              <a:gd name="connsiteX7" fmla="*/ 8711 w 997829"/>
              <a:gd name="connsiteY7" fmla="*/ 365895 h 719754"/>
              <a:gd name="connsiteX8" fmla="*/ 280812 w 997829"/>
              <a:gd name="connsiteY8" fmla="*/ 659267 h 719754"/>
              <a:gd name="connsiteX9" fmla="*/ 304337 w 997829"/>
              <a:gd name="connsiteY9" fmla="*/ 719754 h 719754"/>
              <a:gd name="connsiteX0" fmla="*/ 304337 w 1000140"/>
              <a:gd name="connsiteY0" fmla="*/ 719754 h 719754"/>
              <a:gd name="connsiteX1" fmla="*/ 390733 w 1000140"/>
              <a:gd name="connsiteY1" fmla="*/ 683571 h 719754"/>
              <a:gd name="connsiteX2" fmla="*/ 637124 w 1000140"/>
              <a:gd name="connsiteY2" fmla="*/ 637455 h 719754"/>
              <a:gd name="connsiteX3" fmla="*/ 926023 w 1000140"/>
              <a:gd name="connsiteY3" fmla="*/ 465382 h 719754"/>
              <a:gd name="connsiteX4" fmla="*/ 991583 w 1000140"/>
              <a:gd name="connsiteY4" fmla="*/ 282646 h 719754"/>
              <a:gd name="connsiteX5" fmla="*/ 777249 w 1000140"/>
              <a:gd name="connsiteY5" fmla="*/ 5101 h 719754"/>
              <a:gd name="connsiteX6" fmla="*/ 307494 w 1000140"/>
              <a:gd name="connsiteY6" fmla="*/ 122448 h 719754"/>
              <a:gd name="connsiteX7" fmla="*/ 8711 w 1000140"/>
              <a:gd name="connsiteY7" fmla="*/ 365895 h 719754"/>
              <a:gd name="connsiteX8" fmla="*/ 280812 w 1000140"/>
              <a:gd name="connsiteY8" fmla="*/ 659267 h 719754"/>
              <a:gd name="connsiteX9" fmla="*/ 304337 w 1000140"/>
              <a:gd name="connsiteY9" fmla="*/ 719754 h 719754"/>
              <a:gd name="connsiteX0" fmla="*/ 304337 w 1000232"/>
              <a:gd name="connsiteY0" fmla="*/ 719754 h 719754"/>
              <a:gd name="connsiteX1" fmla="*/ 390733 w 1000232"/>
              <a:gd name="connsiteY1" fmla="*/ 683571 h 719754"/>
              <a:gd name="connsiteX2" fmla="*/ 632822 w 1000232"/>
              <a:gd name="connsiteY2" fmla="*/ 627487 h 719754"/>
              <a:gd name="connsiteX3" fmla="*/ 926023 w 1000232"/>
              <a:gd name="connsiteY3" fmla="*/ 465382 h 719754"/>
              <a:gd name="connsiteX4" fmla="*/ 991583 w 1000232"/>
              <a:gd name="connsiteY4" fmla="*/ 282646 h 719754"/>
              <a:gd name="connsiteX5" fmla="*/ 777249 w 1000232"/>
              <a:gd name="connsiteY5" fmla="*/ 5101 h 719754"/>
              <a:gd name="connsiteX6" fmla="*/ 307494 w 1000232"/>
              <a:gd name="connsiteY6" fmla="*/ 122448 h 719754"/>
              <a:gd name="connsiteX7" fmla="*/ 8711 w 1000232"/>
              <a:gd name="connsiteY7" fmla="*/ 365895 h 719754"/>
              <a:gd name="connsiteX8" fmla="*/ 280812 w 1000232"/>
              <a:gd name="connsiteY8" fmla="*/ 659267 h 719754"/>
              <a:gd name="connsiteX9" fmla="*/ 304337 w 1000232"/>
              <a:gd name="connsiteY9" fmla="*/ 719754 h 719754"/>
              <a:gd name="connsiteX0" fmla="*/ 304337 w 1000232"/>
              <a:gd name="connsiteY0" fmla="*/ 719754 h 719754"/>
              <a:gd name="connsiteX1" fmla="*/ 399952 w 1000232"/>
              <a:gd name="connsiteY1" fmla="*/ 666587 h 719754"/>
              <a:gd name="connsiteX2" fmla="*/ 632822 w 1000232"/>
              <a:gd name="connsiteY2" fmla="*/ 627487 h 719754"/>
              <a:gd name="connsiteX3" fmla="*/ 926023 w 1000232"/>
              <a:gd name="connsiteY3" fmla="*/ 465382 h 719754"/>
              <a:gd name="connsiteX4" fmla="*/ 991583 w 1000232"/>
              <a:gd name="connsiteY4" fmla="*/ 282646 h 719754"/>
              <a:gd name="connsiteX5" fmla="*/ 777249 w 1000232"/>
              <a:gd name="connsiteY5" fmla="*/ 5101 h 719754"/>
              <a:gd name="connsiteX6" fmla="*/ 307494 w 1000232"/>
              <a:gd name="connsiteY6" fmla="*/ 122448 h 719754"/>
              <a:gd name="connsiteX7" fmla="*/ 8711 w 1000232"/>
              <a:gd name="connsiteY7" fmla="*/ 365895 h 719754"/>
              <a:gd name="connsiteX8" fmla="*/ 280812 w 1000232"/>
              <a:gd name="connsiteY8" fmla="*/ 659267 h 719754"/>
              <a:gd name="connsiteX9" fmla="*/ 304337 w 1000232"/>
              <a:gd name="connsiteY9" fmla="*/ 719754 h 719754"/>
              <a:gd name="connsiteX0" fmla="*/ 304337 w 991570"/>
              <a:gd name="connsiteY0" fmla="*/ 718638 h 718638"/>
              <a:gd name="connsiteX1" fmla="*/ 399952 w 991570"/>
              <a:gd name="connsiteY1" fmla="*/ 665471 h 718638"/>
              <a:gd name="connsiteX2" fmla="*/ 632822 w 991570"/>
              <a:gd name="connsiteY2" fmla="*/ 626371 h 718638"/>
              <a:gd name="connsiteX3" fmla="*/ 926023 w 991570"/>
              <a:gd name="connsiteY3" fmla="*/ 464266 h 718638"/>
              <a:gd name="connsiteX4" fmla="*/ 981545 w 991570"/>
              <a:gd name="connsiteY4" fmla="*/ 258272 h 718638"/>
              <a:gd name="connsiteX5" fmla="*/ 777249 w 991570"/>
              <a:gd name="connsiteY5" fmla="*/ 3985 h 718638"/>
              <a:gd name="connsiteX6" fmla="*/ 307494 w 991570"/>
              <a:gd name="connsiteY6" fmla="*/ 121332 h 718638"/>
              <a:gd name="connsiteX7" fmla="*/ 8711 w 991570"/>
              <a:gd name="connsiteY7" fmla="*/ 364779 h 718638"/>
              <a:gd name="connsiteX8" fmla="*/ 280812 w 991570"/>
              <a:gd name="connsiteY8" fmla="*/ 658151 h 718638"/>
              <a:gd name="connsiteX9" fmla="*/ 304337 w 991570"/>
              <a:gd name="connsiteY9" fmla="*/ 718638 h 718638"/>
              <a:gd name="connsiteX0" fmla="*/ 304337 w 992211"/>
              <a:gd name="connsiteY0" fmla="*/ 718638 h 718638"/>
              <a:gd name="connsiteX1" fmla="*/ 399952 w 992211"/>
              <a:gd name="connsiteY1" fmla="*/ 665471 h 718638"/>
              <a:gd name="connsiteX2" fmla="*/ 632822 w 992211"/>
              <a:gd name="connsiteY2" fmla="*/ 626371 h 718638"/>
              <a:gd name="connsiteX3" fmla="*/ 928468 w 992211"/>
              <a:gd name="connsiteY3" fmla="*/ 445968 h 718638"/>
              <a:gd name="connsiteX4" fmla="*/ 981545 w 992211"/>
              <a:gd name="connsiteY4" fmla="*/ 258272 h 718638"/>
              <a:gd name="connsiteX5" fmla="*/ 777249 w 992211"/>
              <a:gd name="connsiteY5" fmla="*/ 3985 h 718638"/>
              <a:gd name="connsiteX6" fmla="*/ 307494 w 992211"/>
              <a:gd name="connsiteY6" fmla="*/ 121332 h 718638"/>
              <a:gd name="connsiteX7" fmla="*/ 8711 w 992211"/>
              <a:gd name="connsiteY7" fmla="*/ 364779 h 718638"/>
              <a:gd name="connsiteX8" fmla="*/ 280812 w 992211"/>
              <a:gd name="connsiteY8" fmla="*/ 658151 h 718638"/>
              <a:gd name="connsiteX9" fmla="*/ 304337 w 992211"/>
              <a:gd name="connsiteY9" fmla="*/ 718638 h 718638"/>
              <a:gd name="connsiteX0" fmla="*/ 304337 w 993655"/>
              <a:gd name="connsiteY0" fmla="*/ 717746 h 717746"/>
              <a:gd name="connsiteX1" fmla="*/ 399952 w 993655"/>
              <a:gd name="connsiteY1" fmla="*/ 664579 h 717746"/>
              <a:gd name="connsiteX2" fmla="*/ 632822 w 993655"/>
              <a:gd name="connsiteY2" fmla="*/ 625479 h 717746"/>
              <a:gd name="connsiteX3" fmla="*/ 928468 w 993655"/>
              <a:gd name="connsiteY3" fmla="*/ 445076 h 717746"/>
              <a:gd name="connsiteX4" fmla="*/ 983273 w 993655"/>
              <a:gd name="connsiteY4" fmla="*/ 237421 h 717746"/>
              <a:gd name="connsiteX5" fmla="*/ 777249 w 993655"/>
              <a:gd name="connsiteY5" fmla="*/ 3093 h 717746"/>
              <a:gd name="connsiteX6" fmla="*/ 307494 w 993655"/>
              <a:gd name="connsiteY6" fmla="*/ 120440 h 717746"/>
              <a:gd name="connsiteX7" fmla="*/ 8711 w 993655"/>
              <a:gd name="connsiteY7" fmla="*/ 363887 h 717746"/>
              <a:gd name="connsiteX8" fmla="*/ 280812 w 993655"/>
              <a:gd name="connsiteY8" fmla="*/ 657259 h 717746"/>
              <a:gd name="connsiteX9" fmla="*/ 304337 w 993655"/>
              <a:gd name="connsiteY9" fmla="*/ 717746 h 717746"/>
              <a:gd name="connsiteX0" fmla="*/ 304337 w 991662"/>
              <a:gd name="connsiteY0" fmla="*/ 717746 h 717746"/>
              <a:gd name="connsiteX1" fmla="*/ 399952 w 991662"/>
              <a:gd name="connsiteY1" fmla="*/ 664579 h 717746"/>
              <a:gd name="connsiteX2" fmla="*/ 632822 w 991662"/>
              <a:gd name="connsiteY2" fmla="*/ 625479 h 717746"/>
              <a:gd name="connsiteX3" fmla="*/ 928468 w 991662"/>
              <a:gd name="connsiteY3" fmla="*/ 445076 h 717746"/>
              <a:gd name="connsiteX4" fmla="*/ 983273 w 991662"/>
              <a:gd name="connsiteY4" fmla="*/ 237421 h 717746"/>
              <a:gd name="connsiteX5" fmla="*/ 777249 w 991662"/>
              <a:gd name="connsiteY5" fmla="*/ 3093 h 717746"/>
              <a:gd name="connsiteX6" fmla="*/ 307494 w 991662"/>
              <a:gd name="connsiteY6" fmla="*/ 120440 h 717746"/>
              <a:gd name="connsiteX7" fmla="*/ 8711 w 991662"/>
              <a:gd name="connsiteY7" fmla="*/ 363887 h 717746"/>
              <a:gd name="connsiteX8" fmla="*/ 280812 w 991662"/>
              <a:gd name="connsiteY8" fmla="*/ 657259 h 717746"/>
              <a:gd name="connsiteX9" fmla="*/ 304337 w 991662"/>
              <a:gd name="connsiteY9" fmla="*/ 717746 h 717746"/>
              <a:gd name="connsiteX0" fmla="*/ 304337 w 989471"/>
              <a:gd name="connsiteY0" fmla="*/ 717746 h 717746"/>
              <a:gd name="connsiteX1" fmla="*/ 399952 w 989471"/>
              <a:gd name="connsiteY1" fmla="*/ 664579 h 717746"/>
              <a:gd name="connsiteX2" fmla="*/ 632822 w 989471"/>
              <a:gd name="connsiteY2" fmla="*/ 625479 h 717746"/>
              <a:gd name="connsiteX3" fmla="*/ 916010 w 989471"/>
              <a:gd name="connsiteY3" fmla="*/ 449761 h 717746"/>
              <a:gd name="connsiteX4" fmla="*/ 983273 w 989471"/>
              <a:gd name="connsiteY4" fmla="*/ 237421 h 717746"/>
              <a:gd name="connsiteX5" fmla="*/ 777249 w 989471"/>
              <a:gd name="connsiteY5" fmla="*/ 3093 h 717746"/>
              <a:gd name="connsiteX6" fmla="*/ 307494 w 989471"/>
              <a:gd name="connsiteY6" fmla="*/ 120440 h 717746"/>
              <a:gd name="connsiteX7" fmla="*/ 8711 w 989471"/>
              <a:gd name="connsiteY7" fmla="*/ 363887 h 717746"/>
              <a:gd name="connsiteX8" fmla="*/ 280812 w 989471"/>
              <a:gd name="connsiteY8" fmla="*/ 657259 h 717746"/>
              <a:gd name="connsiteX9" fmla="*/ 304337 w 989471"/>
              <a:gd name="connsiteY9" fmla="*/ 717746 h 717746"/>
              <a:gd name="connsiteX0" fmla="*/ 304337 w 989471"/>
              <a:gd name="connsiteY0" fmla="*/ 716680 h 716680"/>
              <a:gd name="connsiteX1" fmla="*/ 399952 w 989471"/>
              <a:gd name="connsiteY1" fmla="*/ 663513 h 716680"/>
              <a:gd name="connsiteX2" fmla="*/ 632822 w 989471"/>
              <a:gd name="connsiteY2" fmla="*/ 624413 h 716680"/>
              <a:gd name="connsiteX3" fmla="*/ 916010 w 989471"/>
              <a:gd name="connsiteY3" fmla="*/ 448695 h 716680"/>
              <a:gd name="connsiteX4" fmla="*/ 983273 w 989471"/>
              <a:gd name="connsiteY4" fmla="*/ 236355 h 716680"/>
              <a:gd name="connsiteX5" fmla="*/ 777249 w 989471"/>
              <a:gd name="connsiteY5" fmla="*/ 2027 h 716680"/>
              <a:gd name="connsiteX6" fmla="*/ 314664 w 989471"/>
              <a:gd name="connsiteY6" fmla="*/ 135987 h 716680"/>
              <a:gd name="connsiteX7" fmla="*/ 8711 w 989471"/>
              <a:gd name="connsiteY7" fmla="*/ 362821 h 716680"/>
              <a:gd name="connsiteX8" fmla="*/ 280812 w 989471"/>
              <a:gd name="connsiteY8" fmla="*/ 656193 h 716680"/>
              <a:gd name="connsiteX9" fmla="*/ 304337 w 989471"/>
              <a:gd name="connsiteY9" fmla="*/ 716680 h 716680"/>
              <a:gd name="connsiteX0" fmla="*/ 292743 w 977877"/>
              <a:gd name="connsiteY0" fmla="*/ 716666 h 716666"/>
              <a:gd name="connsiteX1" fmla="*/ 388358 w 977877"/>
              <a:gd name="connsiteY1" fmla="*/ 663499 h 716666"/>
              <a:gd name="connsiteX2" fmla="*/ 621228 w 977877"/>
              <a:gd name="connsiteY2" fmla="*/ 624399 h 716666"/>
              <a:gd name="connsiteX3" fmla="*/ 904416 w 977877"/>
              <a:gd name="connsiteY3" fmla="*/ 448681 h 716666"/>
              <a:gd name="connsiteX4" fmla="*/ 971679 w 977877"/>
              <a:gd name="connsiteY4" fmla="*/ 236341 h 716666"/>
              <a:gd name="connsiteX5" fmla="*/ 765655 w 977877"/>
              <a:gd name="connsiteY5" fmla="*/ 2013 h 716666"/>
              <a:gd name="connsiteX6" fmla="*/ 303070 w 977877"/>
              <a:gd name="connsiteY6" fmla="*/ 135973 h 716666"/>
              <a:gd name="connsiteX7" fmla="*/ 9575 w 977877"/>
              <a:gd name="connsiteY7" fmla="*/ 358122 h 716666"/>
              <a:gd name="connsiteX8" fmla="*/ 269218 w 977877"/>
              <a:gd name="connsiteY8" fmla="*/ 656179 h 716666"/>
              <a:gd name="connsiteX9" fmla="*/ 292743 w 977877"/>
              <a:gd name="connsiteY9" fmla="*/ 716666 h 716666"/>
              <a:gd name="connsiteX0" fmla="*/ 292743 w 977482"/>
              <a:gd name="connsiteY0" fmla="*/ 701983 h 701983"/>
              <a:gd name="connsiteX1" fmla="*/ 388358 w 977482"/>
              <a:gd name="connsiteY1" fmla="*/ 648816 h 701983"/>
              <a:gd name="connsiteX2" fmla="*/ 621228 w 977482"/>
              <a:gd name="connsiteY2" fmla="*/ 609716 h 701983"/>
              <a:gd name="connsiteX3" fmla="*/ 904416 w 977482"/>
              <a:gd name="connsiteY3" fmla="*/ 433998 h 701983"/>
              <a:gd name="connsiteX4" fmla="*/ 971679 w 977482"/>
              <a:gd name="connsiteY4" fmla="*/ 221658 h 701983"/>
              <a:gd name="connsiteX5" fmla="*/ 772108 w 977482"/>
              <a:gd name="connsiteY5" fmla="*/ 2282 h 701983"/>
              <a:gd name="connsiteX6" fmla="*/ 303070 w 977482"/>
              <a:gd name="connsiteY6" fmla="*/ 121290 h 701983"/>
              <a:gd name="connsiteX7" fmla="*/ 9575 w 977482"/>
              <a:gd name="connsiteY7" fmla="*/ 343439 h 701983"/>
              <a:gd name="connsiteX8" fmla="*/ 269218 w 977482"/>
              <a:gd name="connsiteY8" fmla="*/ 641496 h 701983"/>
              <a:gd name="connsiteX9" fmla="*/ 292743 w 977482"/>
              <a:gd name="connsiteY9" fmla="*/ 701983 h 701983"/>
              <a:gd name="connsiteX0" fmla="*/ 292743 w 973570"/>
              <a:gd name="connsiteY0" fmla="*/ 701983 h 701983"/>
              <a:gd name="connsiteX1" fmla="*/ 388358 w 973570"/>
              <a:gd name="connsiteY1" fmla="*/ 648816 h 701983"/>
              <a:gd name="connsiteX2" fmla="*/ 621228 w 973570"/>
              <a:gd name="connsiteY2" fmla="*/ 609716 h 701983"/>
              <a:gd name="connsiteX3" fmla="*/ 862937 w 973570"/>
              <a:gd name="connsiteY3" fmla="*/ 454570 h 701983"/>
              <a:gd name="connsiteX4" fmla="*/ 971679 w 973570"/>
              <a:gd name="connsiteY4" fmla="*/ 221658 h 701983"/>
              <a:gd name="connsiteX5" fmla="*/ 772108 w 973570"/>
              <a:gd name="connsiteY5" fmla="*/ 2282 h 701983"/>
              <a:gd name="connsiteX6" fmla="*/ 303070 w 973570"/>
              <a:gd name="connsiteY6" fmla="*/ 121290 h 701983"/>
              <a:gd name="connsiteX7" fmla="*/ 9575 w 973570"/>
              <a:gd name="connsiteY7" fmla="*/ 343439 h 701983"/>
              <a:gd name="connsiteX8" fmla="*/ 269218 w 973570"/>
              <a:gd name="connsiteY8" fmla="*/ 641496 h 701983"/>
              <a:gd name="connsiteX9" fmla="*/ 292743 w 973570"/>
              <a:gd name="connsiteY9" fmla="*/ 701983 h 701983"/>
              <a:gd name="connsiteX0" fmla="*/ 292743 w 952057"/>
              <a:gd name="connsiteY0" fmla="*/ 702570 h 702570"/>
              <a:gd name="connsiteX1" fmla="*/ 388358 w 952057"/>
              <a:gd name="connsiteY1" fmla="*/ 649403 h 702570"/>
              <a:gd name="connsiteX2" fmla="*/ 621228 w 952057"/>
              <a:gd name="connsiteY2" fmla="*/ 610303 h 702570"/>
              <a:gd name="connsiteX3" fmla="*/ 862937 w 952057"/>
              <a:gd name="connsiteY3" fmla="*/ 455157 h 702570"/>
              <a:gd name="connsiteX4" fmla="*/ 949171 w 952057"/>
              <a:gd name="connsiteY4" fmla="*/ 237080 h 702570"/>
              <a:gd name="connsiteX5" fmla="*/ 772108 w 952057"/>
              <a:gd name="connsiteY5" fmla="*/ 2869 h 702570"/>
              <a:gd name="connsiteX6" fmla="*/ 303070 w 952057"/>
              <a:gd name="connsiteY6" fmla="*/ 121877 h 702570"/>
              <a:gd name="connsiteX7" fmla="*/ 9575 w 952057"/>
              <a:gd name="connsiteY7" fmla="*/ 344026 h 702570"/>
              <a:gd name="connsiteX8" fmla="*/ 269218 w 952057"/>
              <a:gd name="connsiteY8" fmla="*/ 642083 h 702570"/>
              <a:gd name="connsiteX9" fmla="*/ 292743 w 952057"/>
              <a:gd name="connsiteY9" fmla="*/ 702570 h 702570"/>
              <a:gd name="connsiteX0" fmla="*/ 292743 w 952870"/>
              <a:gd name="connsiteY0" fmla="*/ 681136 h 681136"/>
              <a:gd name="connsiteX1" fmla="*/ 388358 w 952870"/>
              <a:gd name="connsiteY1" fmla="*/ 627969 h 681136"/>
              <a:gd name="connsiteX2" fmla="*/ 621228 w 952870"/>
              <a:gd name="connsiteY2" fmla="*/ 588869 h 681136"/>
              <a:gd name="connsiteX3" fmla="*/ 862937 w 952870"/>
              <a:gd name="connsiteY3" fmla="*/ 433723 h 681136"/>
              <a:gd name="connsiteX4" fmla="*/ 949171 w 952870"/>
              <a:gd name="connsiteY4" fmla="*/ 215646 h 681136"/>
              <a:gd name="connsiteX5" fmla="*/ 756078 w 952870"/>
              <a:gd name="connsiteY5" fmla="*/ 3530 h 681136"/>
              <a:gd name="connsiteX6" fmla="*/ 303070 w 952870"/>
              <a:gd name="connsiteY6" fmla="*/ 100443 h 681136"/>
              <a:gd name="connsiteX7" fmla="*/ 9575 w 952870"/>
              <a:gd name="connsiteY7" fmla="*/ 322592 h 681136"/>
              <a:gd name="connsiteX8" fmla="*/ 269218 w 952870"/>
              <a:gd name="connsiteY8" fmla="*/ 620649 h 681136"/>
              <a:gd name="connsiteX9" fmla="*/ 292743 w 952870"/>
              <a:gd name="connsiteY9" fmla="*/ 681136 h 681136"/>
              <a:gd name="connsiteX0" fmla="*/ 292743 w 957268"/>
              <a:gd name="connsiteY0" fmla="*/ 680423 h 680423"/>
              <a:gd name="connsiteX1" fmla="*/ 388358 w 957268"/>
              <a:gd name="connsiteY1" fmla="*/ 627256 h 680423"/>
              <a:gd name="connsiteX2" fmla="*/ 621228 w 957268"/>
              <a:gd name="connsiteY2" fmla="*/ 588156 h 680423"/>
              <a:gd name="connsiteX3" fmla="*/ 862937 w 957268"/>
              <a:gd name="connsiteY3" fmla="*/ 433010 h 680423"/>
              <a:gd name="connsiteX4" fmla="*/ 949171 w 957268"/>
              <a:gd name="connsiteY4" fmla="*/ 214933 h 680423"/>
              <a:gd name="connsiteX5" fmla="*/ 679258 w 957268"/>
              <a:gd name="connsiteY5" fmla="*/ 3558 h 680423"/>
              <a:gd name="connsiteX6" fmla="*/ 303070 w 957268"/>
              <a:gd name="connsiteY6" fmla="*/ 99730 h 680423"/>
              <a:gd name="connsiteX7" fmla="*/ 9575 w 957268"/>
              <a:gd name="connsiteY7" fmla="*/ 321879 h 680423"/>
              <a:gd name="connsiteX8" fmla="*/ 269218 w 957268"/>
              <a:gd name="connsiteY8" fmla="*/ 619936 h 680423"/>
              <a:gd name="connsiteX9" fmla="*/ 292743 w 957268"/>
              <a:gd name="connsiteY9" fmla="*/ 680423 h 680423"/>
              <a:gd name="connsiteX0" fmla="*/ 292743 w 898327"/>
              <a:gd name="connsiteY0" fmla="*/ 682287 h 682287"/>
              <a:gd name="connsiteX1" fmla="*/ 388358 w 898327"/>
              <a:gd name="connsiteY1" fmla="*/ 629120 h 682287"/>
              <a:gd name="connsiteX2" fmla="*/ 621228 w 898327"/>
              <a:gd name="connsiteY2" fmla="*/ 590020 h 682287"/>
              <a:gd name="connsiteX3" fmla="*/ 862937 w 898327"/>
              <a:gd name="connsiteY3" fmla="*/ 434874 h 682287"/>
              <a:gd name="connsiteX4" fmla="*/ 877874 w 898327"/>
              <a:gd name="connsiteY4" fmla="*/ 253289 h 682287"/>
              <a:gd name="connsiteX5" fmla="*/ 679258 w 898327"/>
              <a:gd name="connsiteY5" fmla="*/ 5422 h 682287"/>
              <a:gd name="connsiteX6" fmla="*/ 303070 w 898327"/>
              <a:gd name="connsiteY6" fmla="*/ 101594 h 682287"/>
              <a:gd name="connsiteX7" fmla="*/ 9575 w 898327"/>
              <a:gd name="connsiteY7" fmla="*/ 323743 h 682287"/>
              <a:gd name="connsiteX8" fmla="*/ 269218 w 898327"/>
              <a:gd name="connsiteY8" fmla="*/ 621800 h 682287"/>
              <a:gd name="connsiteX9" fmla="*/ 292743 w 898327"/>
              <a:gd name="connsiteY9" fmla="*/ 682287 h 682287"/>
              <a:gd name="connsiteX0" fmla="*/ 292743 w 890113"/>
              <a:gd name="connsiteY0" fmla="*/ 682287 h 682287"/>
              <a:gd name="connsiteX1" fmla="*/ 388358 w 890113"/>
              <a:gd name="connsiteY1" fmla="*/ 629120 h 682287"/>
              <a:gd name="connsiteX2" fmla="*/ 621228 w 890113"/>
              <a:gd name="connsiteY2" fmla="*/ 590020 h 682287"/>
              <a:gd name="connsiteX3" fmla="*/ 841755 w 890113"/>
              <a:gd name="connsiteY3" fmla="*/ 447761 h 682287"/>
              <a:gd name="connsiteX4" fmla="*/ 877874 w 890113"/>
              <a:gd name="connsiteY4" fmla="*/ 253289 h 682287"/>
              <a:gd name="connsiteX5" fmla="*/ 679258 w 890113"/>
              <a:gd name="connsiteY5" fmla="*/ 5422 h 682287"/>
              <a:gd name="connsiteX6" fmla="*/ 303070 w 890113"/>
              <a:gd name="connsiteY6" fmla="*/ 101594 h 682287"/>
              <a:gd name="connsiteX7" fmla="*/ 9575 w 890113"/>
              <a:gd name="connsiteY7" fmla="*/ 323743 h 682287"/>
              <a:gd name="connsiteX8" fmla="*/ 269218 w 890113"/>
              <a:gd name="connsiteY8" fmla="*/ 621800 h 682287"/>
              <a:gd name="connsiteX9" fmla="*/ 292743 w 890113"/>
              <a:gd name="connsiteY9" fmla="*/ 682287 h 682287"/>
              <a:gd name="connsiteX0" fmla="*/ 292743 w 890113"/>
              <a:gd name="connsiteY0" fmla="*/ 686655 h 686655"/>
              <a:gd name="connsiteX1" fmla="*/ 388358 w 890113"/>
              <a:gd name="connsiteY1" fmla="*/ 633488 h 686655"/>
              <a:gd name="connsiteX2" fmla="*/ 621228 w 890113"/>
              <a:gd name="connsiteY2" fmla="*/ 594388 h 686655"/>
              <a:gd name="connsiteX3" fmla="*/ 841755 w 890113"/>
              <a:gd name="connsiteY3" fmla="*/ 452129 h 686655"/>
              <a:gd name="connsiteX4" fmla="*/ 877874 w 890113"/>
              <a:gd name="connsiteY4" fmla="*/ 257657 h 686655"/>
              <a:gd name="connsiteX5" fmla="*/ 679258 w 890113"/>
              <a:gd name="connsiteY5" fmla="*/ 9790 h 686655"/>
              <a:gd name="connsiteX6" fmla="*/ 272630 w 890113"/>
              <a:gd name="connsiteY6" fmla="*/ 76922 h 686655"/>
              <a:gd name="connsiteX7" fmla="*/ 9575 w 890113"/>
              <a:gd name="connsiteY7" fmla="*/ 328111 h 686655"/>
              <a:gd name="connsiteX8" fmla="*/ 269218 w 890113"/>
              <a:gd name="connsiteY8" fmla="*/ 626168 h 686655"/>
              <a:gd name="connsiteX9" fmla="*/ 292743 w 890113"/>
              <a:gd name="connsiteY9" fmla="*/ 686655 h 686655"/>
              <a:gd name="connsiteX0" fmla="*/ 292743 w 892076"/>
              <a:gd name="connsiteY0" fmla="*/ 669452 h 669452"/>
              <a:gd name="connsiteX1" fmla="*/ 388358 w 892076"/>
              <a:gd name="connsiteY1" fmla="*/ 616285 h 669452"/>
              <a:gd name="connsiteX2" fmla="*/ 621228 w 892076"/>
              <a:gd name="connsiteY2" fmla="*/ 577185 h 669452"/>
              <a:gd name="connsiteX3" fmla="*/ 841755 w 892076"/>
              <a:gd name="connsiteY3" fmla="*/ 434926 h 669452"/>
              <a:gd name="connsiteX4" fmla="*/ 877874 w 892076"/>
              <a:gd name="connsiteY4" fmla="*/ 240454 h 669452"/>
              <a:gd name="connsiteX5" fmla="*/ 652675 w 892076"/>
              <a:gd name="connsiteY5" fmla="*/ 12514 h 669452"/>
              <a:gd name="connsiteX6" fmla="*/ 272630 w 892076"/>
              <a:gd name="connsiteY6" fmla="*/ 59719 h 669452"/>
              <a:gd name="connsiteX7" fmla="*/ 9575 w 892076"/>
              <a:gd name="connsiteY7" fmla="*/ 310908 h 669452"/>
              <a:gd name="connsiteX8" fmla="*/ 269218 w 892076"/>
              <a:gd name="connsiteY8" fmla="*/ 608965 h 669452"/>
              <a:gd name="connsiteX9" fmla="*/ 292743 w 892076"/>
              <a:gd name="connsiteY9" fmla="*/ 669452 h 669452"/>
              <a:gd name="connsiteX0" fmla="*/ 292743 w 892076"/>
              <a:gd name="connsiteY0" fmla="*/ 675145 h 675145"/>
              <a:gd name="connsiteX1" fmla="*/ 388358 w 892076"/>
              <a:gd name="connsiteY1" fmla="*/ 621978 h 675145"/>
              <a:gd name="connsiteX2" fmla="*/ 621228 w 892076"/>
              <a:gd name="connsiteY2" fmla="*/ 582878 h 675145"/>
              <a:gd name="connsiteX3" fmla="*/ 841755 w 892076"/>
              <a:gd name="connsiteY3" fmla="*/ 440619 h 675145"/>
              <a:gd name="connsiteX4" fmla="*/ 877874 w 892076"/>
              <a:gd name="connsiteY4" fmla="*/ 246147 h 675145"/>
              <a:gd name="connsiteX5" fmla="*/ 652675 w 892076"/>
              <a:gd name="connsiteY5" fmla="*/ 18207 h 675145"/>
              <a:gd name="connsiteX6" fmla="*/ 272630 w 892076"/>
              <a:gd name="connsiteY6" fmla="*/ 65412 h 675145"/>
              <a:gd name="connsiteX7" fmla="*/ 9575 w 892076"/>
              <a:gd name="connsiteY7" fmla="*/ 316601 h 675145"/>
              <a:gd name="connsiteX8" fmla="*/ 269218 w 892076"/>
              <a:gd name="connsiteY8" fmla="*/ 614658 h 675145"/>
              <a:gd name="connsiteX9" fmla="*/ 292743 w 892076"/>
              <a:gd name="connsiteY9" fmla="*/ 675145 h 675145"/>
              <a:gd name="connsiteX0" fmla="*/ 292743 w 892076"/>
              <a:gd name="connsiteY0" fmla="*/ 675145 h 675145"/>
              <a:gd name="connsiteX1" fmla="*/ 408979 w 892076"/>
              <a:gd name="connsiteY1" fmla="*/ 629458 h 675145"/>
              <a:gd name="connsiteX2" fmla="*/ 621228 w 892076"/>
              <a:gd name="connsiteY2" fmla="*/ 582878 h 675145"/>
              <a:gd name="connsiteX3" fmla="*/ 841755 w 892076"/>
              <a:gd name="connsiteY3" fmla="*/ 440619 h 675145"/>
              <a:gd name="connsiteX4" fmla="*/ 877874 w 892076"/>
              <a:gd name="connsiteY4" fmla="*/ 246147 h 675145"/>
              <a:gd name="connsiteX5" fmla="*/ 652675 w 892076"/>
              <a:gd name="connsiteY5" fmla="*/ 18207 h 675145"/>
              <a:gd name="connsiteX6" fmla="*/ 272630 w 892076"/>
              <a:gd name="connsiteY6" fmla="*/ 65412 h 675145"/>
              <a:gd name="connsiteX7" fmla="*/ 9575 w 892076"/>
              <a:gd name="connsiteY7" fmla="*/ 316601 h 675145"/>
              <a:gd name="connsiteX8" fmla="*/ 269218 w 892076"/>
              <a:gd name="connsiteY8" fmla="*/ 614658 h 675145"/>
              <a:gd name="connsiteX9" fmla="*/ 292743 w 892076"/>
              <a:gd name="connsiteY9" fmla="*/ 675145 h 675145"/>
              <a:gd name="connsiteX0" fmla="*/ 292743 w 883016"/>
              <a:gd name="connsiteY0" fmla="*/ 675280 h 675280"/>
              <a:gd name="connsiteX1" fmla="*/ 408979 w 883016"/>
              <a:gd name="connsiteY1" fmla="*/ 629593 h 675280"/>
              <a:gd name="connsiteX2" fmla="*/ 621228 w 883016"/>
              <a:gd name="connsiteY2" fmla="*/ 583013 h 675280"/>
              <a:gd name="connsiteX3" fmla="*/ 841755 w 883016"/>
              <a:gd name="connsiteY3" fmla="*/ 440754 h 675280"/>
              <a:gd name="connsiteX4" fmla="*/ 866108 w 883016"/>
              <a:gd name="connsiteY4" fmla="*/ 248121 h 675280"/>
              <a:gd name="connsiteX5" fmla="*/ 652675 w 883016"/>
              <a:gd name="connsiteY5" fmla="*/ 18342 h 675280"/>
              <a:gd name="connsiteX6" fmla="*/ 272630 w 883016"/>
              <a:gd name="connsiteY6" fmla="*/ 65547 h 675280"/>
              <a:gd name="connsiteX7" fmla="*/ 9575 w 883016"/>
              <a:gd name="connsiteY7" fmla="*/ 316736 h 675280"/>
              <a:gd name="connsiteX8" fmla="*/ 269218 w 883016"/>
              <a:gd name="connsiteY8" fmla="*/ 614793 h 675280"/>
              <a:gd name="connsiteX9" fmla="*/ 292743 w 883016"/>
              <a:gd name="connsiteY9" fmla="*/ 675280 h 675280"/>
              <a:gd name="connsiteX0" fmla="*/ 292743 w 883016"/>
              <a:gd name="connsiteY0" fmla="*/ 671397 h 671397"/>
              <a:gd name="connsiteX1" fmla="*/ 408979 w 883016"/>
              <a:gd name="connsiteY1" fmla="*/ 625710 h 671397"/>
              <a:gd name="connsiteX2" fmla="*/ 621228 w 883016"/>
              <a:gd name="connsiteY2" fmla="*/ 579130 h 671397"/>
              <a:gd name="connsiteX3" fmla="*/ 841755 w 883016"/>
              <a:gd name="connsiteY3" fmla="*/ 436871 h 671397"/>
              <a:gd name="connsiteX4" fmla="*/ 866108 w 883016"/>
              <a:gd name="connsiteY4" fmla="*/ 244238 h 671397"/>
              <a:gd name="connsiteX5" fmla="*/ 652675 w 883016"/>
              <a:gd name="connsiteY5" fmla="*/ 14459 h 671397"/>
              <a:gd name="connsiteX6" fmla="*/ 250203 w 883016"/>
              <a:gd name="connsiteY6" fmla="*/ 72492 h 671397"/>
              <a:gd name="connsiteX7" fmla="*/ 9575 w 883016"/>
              <a:gd name="connsiteY7" fmla="*/ 312853 h 671397"/>
              <a:gd name="connsiteX8" fmla="*/ 269218 w 883016"/>
              <a:gd name="connsiteY8" fmla="*/ 610910 h 671397"/>
              <a:gd name="connsiteX9" fmla="*/ 292743 w 883016"/>
              <a:gd name="connsiteY9" fmla="*/ 671397 h 671397"/>
              <a:gd name="connsiteX0" fmla="*/ 275631 w 865904"/>
              <a:gd name="connsiteY0" fmla="*/ 665680 h 665680"/>
              <a:gd name="connsiteX1" fmla="*/ 391867 w 865904"/>
              <a:gd name="connsiteY1" fmla="*/ 619993 h 665680"/>
              <a:gd name="connsiteX2" fmla="*/ 604116 w 865904"/>
              <a:gd name="connsiteY2" fmla="*/ 573413 h 665680"/>
              <a:gd name="connsiteX3" fmla="*/ 824643 w 865904"/>
              <a:gd name="connsiteY3" fmla="*/ 431154 h 665680"/>
              <a:gd name="connsiteX4" fmla="*/ 848996 w 865904"/>
              <a:gd name="connsiteY4" fmla="*/ 238521 h 665680"/>
              <a:gd name="connsiteX5" fmla="*/ 635563 w 865904"/>
              <a:gd name="connsiteY5" fmla="*/ 8742 h 665680"/>
              <a:gd name="connsiteX6" fmla="*/ 233091 w 865904"/>
              <a:gd name="connsiteY6" fmla="*/ 66775 h 665680"/>
              <a:gd name="connsiteX7" fmla="*/ 11178 w 865904"/>
              <a:gd name="connsiteY7" fmla="*/ 243414 h 665680"/>
              <a:gd name="connsiteX8" fmla="*/ 252106 w 865904"/>
              <a:gd name="connsiteY8" fmla="*/ 605193 h 665680"/>
              <a:gd name="connsiteX9" fmla="*/ 275631 w 865904"/>
              <a:gd name="connsiteY9" fmla="*/ 665680 h 665680"/>
              <a:gd name="connsiteX0" fmla="*/ 269751 w 860024"/>
              <a:gd name="connsiteY0" fmla="*/ 665680 h 665680"/>
              <a:gd name="connsiteX1" fmla="*/ 385987 w 860024"/>
              <a:gd name="connsiteY1" fmla="*/ 619993 h 665680"/>
              <a:gd name="connsiteX2" fmla="*/ 598236 w 860024"/>
              <a:gd name="connsiteY2" fmla="*/ 573413 h 665680"/>
              <a:gd name="connsiteX3" fmla="*/ 818763 w 860024"/>
              <a:gd name="connsiteY3" fmla="*/ 431154 h 665680"/>
              <a:gd name="connsiteX4" fmla="*/ 843116 w 860024"/>
              <a:gd name="connsiteY4" fmla="*/ 238521 h 665680"/>
              <a:gd name="connsiteX5" fmla="*/ 629683 w 860024"/>
              <a:gd name="connsiteY5" fmla="*/ 8742 h 665680"/>
              <a:gd name="connsiteX6" fmla="*/ 227211 w 860024"/>
              <a:gd name="connsiteY6" fmla="*/ 66775 h 665680"/>
              <a:gd name="connsiteX7" fmla="*/ 5298 w 860024"/>
              <a:gd name="connsiteY7" fmla="*/ 243414 h 665680"/>
              <a:gd name="connsiteX8" fmla="*/ 246226 w 860024"/>
              <a:gd name="connsiteY8" fmla="*/ 605193 h 665680"/>
              <a:gd name="connsiteX9" fmla="*/ 269751 w 860024"/>
              <a:gd name="connsiteY9" fmla="*/ 665680 h 665680"/>
              <a:gd name="connsiteX0" fmla="*/ 267924 w 858197"/>
              <a:gd name="connsiteY0" fmla="*/ 665680 h 665680"/>
              <a:gd name="connsiteX1" fmla="*/ 384160 w 858197"/>
              <a:gd name="connsiteY1" fmla="*/ 619993 h 665680"/>
              <a:gd name="connsiteX2" fmla="*/ 596409 w 858197"/>
              <a:gd name="connsiteY2" fmla="*/ 573413 h 665680"/>
              <a:gd name="connsiteX3" fmla="*/ 816936 w 858197"/>
              <a:gd name="connsiteY3" fmla="*/ 431154 h 665680"/>
              <a:gd name="connsiteX4" fmla="*/ 841289 w 858197"/>
              <a:gd name="connsiteY4" fmla="*/ 238521 h 665680"/>
              <a:gd name="connsiteX5" fmla="*/ 627856 w 858197"/>
              <a:gd name="connsiteY5" fmla="*/ 8742 h 665680"/>
              <a:gd name="connsiteX6" fmla="*/ 225384 w 858197"/>
              <a:gd name="connsiteY6" fmla="*/ 66775 h 665680"/>
              <a:gd name="connsiteX7" fmla="*/ 3471 w 858197"/>
              <a:gd name="connsiteY7" fmla="*/ 243414 h 665680"/>
              <a:gd name="connsiteX8" fmla="*/ 102957 w 858197"/>
              <a:gd name="connsiteY8" fmla="*/ 500092 h 665680"/>
              <a:gd name="connsiteX9" fmla="*/ 244399 w 858197"/>
              <a:gd name="connsiteY9" fmla="*/ 605193 h 665680"/>
              <a:gd name="connsiteX10" fmla="*/ 267924 w 858197"/>
              <a:gd name="connsiteY10" fmla="*/ 665680 h 665680"/>
              <a:gd name="connsiteX0" fmla="*/ 252208 w 842481"/>
              <a:gd name="connsiteY0" fmla="*/ 665337 h 665337"/>
              <a:gd name="connsiteX1" fmla="*/ 368444 w 842481"/>
              <a:gd name="connsiteY1" fmla="*/ 619650 h 665337"/>
              <a:gd name="connsiteX2" fmla="*/ 580693 w 842481"/>
              <a:gd name="connsiteY2" fmla="*/ 573070 h 665337"/>
              <a:gd name="connsiteX3" fmla="*/ 801220 w 842481"/>
              <a:gd name="connsiteY3" fmla="*/ 430811 h 665337"/>
              <a:gd name="connsiteX4" fmla="*/ 825573 w 842481"/>
              <a:gd name="connsiteY4" fmla="*/ 238178 h 665337"/>
              <a:gd name="connsiteX5" fmla="*/ 612140 w 842481"/>
              <a:gd name="connsiteY5" fmla="*/ 8399 h 665337"/>
              <a:gd name="connsiteX6" fmla="*/ 209668 w 842481"/>
              <a:gd name="connsiteY6" fmla="*/ 66432 h 665337"/>
              <a:gd name="connsiteX7" fmla="*/ 4162 w 842481"/>
              <a:gd name="connsiteY7" fmla="*/ 223228 h 665337"/>
              <a:gd name="connsiteX8" fmla="*/ 87241 w 842481"/>
              <a:gd name="connsiteY8" fmla="*/ 499749 h 665337"/>
              <a:gd name="connsiteX9" fmla="*/ 228683 w 842481"/>
              <a:gd name="connsiteY9" fmla="*/ 604850 h 665337"/>
              <a:gd name="connsiteX10" fmla="*/ 252208 w 842481"/>
              <a:gd name="connsiteY10" fmla="*/ 665337 h 665337"/>
              <a:gd name="connsiteX0" fmla="*/ 252208 w 842481"/>
              <a:gd name="connsiteY0" fmla="*/ 665337 h 665337"/>
              <a:gd name="connsiteX1" fmla="*/ 368444 w 842481"/>
              <a:gd name="connsiteY1" fmla="*/ 619650 h 665337"/>
              <a:gd name="connsiteX2" fmla="*/ 580693 w 842481"/>
              <a:gd name="connsiteY2" fmla="*/ 573070 h 665337"/>
              <a:gd name="connsiteX3" fmla="*/ 801220 w 842481"/>
              <a:gd name="connsiteY3" fmla="*/ 430811 h 665337"/>
              <a:gd name="connsiteX4" fmla="*/ 825573 w 842481"/>
              <a:gd name="connsiteY4" fmla="*/ 238178 h 665337"/>
              <a:gd name="connsiteX5" fmla="*/ 612140 w 842481"/>
              <a:gd name="connsiteY5" fmla="*/ 8399 h 665337"/>
              <a:gd name="connsiteX6" fmla="*/ 209668 w 842481"/>
              <a:gd name="connsiteY6" fmla="*/ 66432 h 665337"/>
              <a:gd name="connsiteX7" fmla="*/ 4162 w 842481"/>
              <a:gd name="connsiteY7" fmla="*/ 223228 h 665337"/>
              <a:gd name="connsiteX8" fmla="*/ 87241 w 842481"/>
              <a:gd name="connsiteY8" fmla="*/ 499749 h 665337"/>
              <a:gd name="connsiteX9" fmla="*/ 238567 w 842481"/>
              <a:gd name="connsiteY9" fmla="*/ 596777 h 665337"/>
              <a:gd name="connsiteX10" fmla="*/ 252208 w 842481"/>
              <a:gd name="connsiteY10" fmla="*/ 665337 h 665337"/>
              <a:gd name="connsiteX0" fmla="*/ 251858 w 842131"/>
              <a:gd name="connsiteY0" fmla="*/ 665337 h 665337"/>
              <a:gd name="connsiteX1" fmla="*/ 368094 w 842131"/>
              <a:gd name="connsiteY1" fmla="*/ 619650 h 665337"/>
              <a:gd name="connsiteX2" fmla="*/ 580343 w 842131"/>
              <a:gd name="connsiteY2" fmla="*/ 573070 h 665337"/>
              <a:gd name="connsiteX3" fmla="*/ 800870 w 842131"/>
              <a:gd name="connsiteY3" fmla="*/ 430811 h 665337"/>
              <a:gd name="connsiteX4" fmla="*/ 825223 w 842131"/>
              <a:gd name="connsiteY4" fmla="*/ 238178 h 665337"/>
              <a:gd name="connsiteX5" fmla="*/ 611790 w 842131"/>
              <a:gd name="connsiteY5" fmla="*/ 8399 h 665337"/>
              <a:gd name="connsiteX6" fmla="*/ 209318 w 842131"/>
              <a:gd name="connsiteY6" fmla="*/ 66432 h 665337"/>
              <a:gd name="connsiteX7" fmla="*/ 3812 w 842131"/>
              <a:gd name="connsiteY7" fmla="*/ 223228 h 665337"/>
              <a:gd name="connsiteX8" fmla="*/ 94467 w 842131"/>
              <a:gd name="connsiteY8" fmla="*/ 487978 h 665337"/>
              <a:gd name="connsiteX9" fmla="*/ 238217 w 842131"/>
              <a:gd name="connsiteY9" fmla="*/ 596777 h 665337"/>
              <a:gd name="connsiteX10" fmla="*/ 251858 w 842131"/>
              <a:gd name="connsiteY10" fmla="*/ 665337 h 665337"/>
              <a:gd name="connsiteX0" fmla="*/ 241229 w 831502"/>
              <a:gd name="connsiteY0" fmla="*/ 665159 h 665159"/>
              <a:gd name="connsiteX1" fmla="*/ 357465 w 831502"/>
              <a:gd name="connsiteY1" fmla="*/ 619472 h 665159"/>
              <a:gd name="connsiteX2" fmla="*/ 569714 w 831502"/>
              <a:gd name="connsiteY2" fmla="*/ 572892 h 665159"/>
              <a:gd name="connsiteX3" fmla="*/ 790241 w 831502"/>
              <a:gd name="connsiteY3" fmla="*/ 430633 h 665159"/>
              <a:gd name="connsiteX4" fmla="*/ 814594 w 831502"/>
              <a:gd name="connsiteY4" fmla="*/ 238000 h 665159"/>
              <a:gd name="connsiteX5" fmla="*/ 601161 w 831502"/>
              <a:gd name="connsiteY5" fmla="*/ 8221 h 665159"/>
              <a:gd name="connsiteX6" fmla="*/ 198689 w 831502"/>
              <a:gd name="connsiteY6" fmla="*/ 66254 h 665159"/>
              <a:gd name="connsiteX7" fmla="*/ 4351 w 831502"/>
              <a:gd name="connsiteY7" fmla="*/ 212253 h 665159"/>
              <a:gd name="connsiteX8" fmla="*/ 83838 w 831502"/>
              <a:gd name="connsiteY8" fmla="*/ 487800 h 665159"/>
              <a:gd name="connsiteX9" fmla="*/ 227588 w 831502"/>
              <a:gd name="connsiteY9" fmla="*/ 596599 h 665159"/>
              <a:gd name="connsiteX10" fmla="*/ 241229 w 831502"/>
              <a:gd name="connsiteY10" fmla="*/ 665159 h 665159"/>
              <a:gd name="connsiteX0" fmla="*/ 251043 w 841316"/>
              <a:gd name="connsiteY0" fmla="*/ 665906 h 665906"/>
              <a:gd name="connsiteX1" fmla="*/ 367279 w 841316"/>
              <a:gd name="connsiteY1" fmla="*/ 620219 h 665906"/>
              <a:gd name="connsiteX2" fmla="*/ 579528 w 841316"/>
              <a:gd name="connsiteY2" fmla="*/ 573639 h 665906"/>
              <a:gd name="connsiteX3" fmla="*/ 800055 w 841316"/>
              <a:gd name="connsiteY3" fmla="*/ 431380 h 665906"/>
              <a:gd name="connsiteX4" fmla="*/ 824408 w 841316"/>
              <a:gd name="connsiteY4" fmla="*/ 238747 h 665906"/>
              <a:gd name="connsiteX5" fmla="*/ 610975 w 841316"/>
              <a:gd name="connsiteY5" fmla="*/ 8968 h 665906"/>
              <a:gd name="connsiteX6" fmla="*/ 208503 w 841316"/>
              <a:gd name="connsiteY6" fmla="*/ 67001 h 665906"/>
              <a:gd name="connsiteX7" fmla="*/ 3848 w 841316"/>
              <a:gd name="connsiteY7" fmla="*/ 256076 h 665906"/>
              <a:gd name="connsiteX8" fmla="*/ 93652 w 841316"/>
              <a:gd name="connsiteY8" fmla="*/ 488547 h 665906"/>
              <a:gd name="connsiteX9" fmla="*/ 237402 w 841316"/>
              <a:gd name="connsiteY9" fmla="*/ 597346 h 665906"/>
              <a:gd name="connsiteX10" fmla="*/ 251043 w 841316"/>
              <a:gd name="connsiteY10" fmla="*/ 665906 h 665906"/>
              <a:gd name="connsiteX0" fmla="*/ 252292 w 842565"/>
              <a:gd name="connsiteY0" fmla="*/ 665906 h 665906"/>
              <a:gd name="connsiteX1" fmla="*/ 368528 w 842565"/>
              <a:gd name="connsiteY1" fmla="*/ 620219 h 665906"/>
              <a:gd name="connsiteX2" fmla="*/ 580777 w 842565"/>
              <a:gd name="connsiteY2" fmla="*/ 573639 h 665906"/>
              <a:gd name="connsiteX3" fmla="*/ 801304 w 842565"/>
              <a:gd name="connsiteY3" fmla="*/ 431380 h 665906"/>
              <a:gd name="connsiteX4" fmla="*/ 825657 w 842565"/>
              <a:gd name="connsiteY4" fmla="*/ 238747 h 665906"/>
              <a:gd name="connsiteX5" fmla="*/ 612224 w 842565"/>
              <a:gd name="connsiteY5" fmla="*/ 8968 h 665906"/>
              <a:gd name="connsiteX6" fmla="*/ 209752 w 842565"/>
              <a:gd name="connsiteY6" fmla="*/ 67001 h 665906"/>
              <a:gd name="connsiteX7" fmla="*/ 5097 w 842565"/>
              <a:gd name="connsiteY7" fmla="*/ 256076 h 665906"/>
              <a:gd name="connsiteX8" fmla="*/ 77426 w 842565"/>
              <a:gd name="connsiteY8" fmla="*/ 499065 h 665906"/>
              <a:gd name="connsiteX9" fmla="*/ 238651 w 842565"/>
              <a:gd name="connsiteY9" fmla="*/ 597346 h 665906"/>
              <a:gd name="connsiteX10" fmla="*/ 252292 w 842565"/>
              <a:gd name="connsiteY10" fmla="*/ 665906 h 665906"/>
              <a:gd name="connsiteX0" fmla="*/ 252292 w 860373"/>
              <a:gd name="connsiteY0" fmla="*/ 665650 h 665650"/>
              <a:gd name="connsiteX1" fmla="*/ 368528 w 860373"/>
              <a:gd name="connsiteY1" fmla="*/ 619963 h 665650"/>
              <a:gd name="connsiteX2" fmla="*/ 580777 w 860373"/>
              <a:gd name="connsiteY2" fmla="*/ 573383 h 665650"/>
              <a:gd name="connsiteX3" fmla="*/ 801304 w 860373"/>
              <a:gd name="connsiteY3" fmla="*/ 431124 h 665650"/>
              <a:gd name="connsiteX4" fmla="*/ 848040 w 860373"/>
              <a:gd name="connsiteY4" fmla="*/ 234638 h 665650"/>
              <a:gd name="connsiteX5" fmla="*/ 612224 w 860373"/>
              <a:gd name="connsiteY5" fmla="*/ 8712 h 665650"/>
              <a:gd name="connsiteX6" fmla="*/ 209752 w 860373"/>
              <a:gd name="connsiteY6" fmla="*/ 66745 h 665650"/>
              <a:gd name="connsiteX7" fmla="*/ 5097 w 860373"/>
              <a:gd name="connsiteY7" fmla="*/ 255820 h 665650"/>
              <a:gd name="connsiteX8" fmla="*/ 77426 w 860373"/>
              <a:gd name="connsiteY8" fmla="*/ 498809 h 665650"/>
              <a:gd name="connsiteX9" fmla="*/ 238651 w 860373"/>
              <a:gd name="connsiteY9" fmla="*/ 597090 h 665650"/>
              <a:gd name="connsiteX10" fmla="*/ 252292 w 860373"/>
              <a:gd name="connsiteY10" fmla="*/ 665650 h 665650"/>
              <a:gd name="connsiteX0" fmla="*/ 252292 w 859666"/>
              <a:gd name="connsiteY0" fmla="*/ 653915 h 653915"/>
              <a:gd name="connsiteX1" fmla="*/ 368528 w 859666"/>
              <a:gd name="connsiteY1" fmla="*/ 608228 h 653915"/>
              <a:gd name="connsiteX2" fmla="*/ 580777 w 859666"/>
              <a:gd name="connsiteY2" fmla="*/ 561648 h 653915"/>
              <a:gd name="connsiteX3" fmla="*/ 801304 w 859666"/>
              <a:gd name="connsiteY3" fmla="*/ 419389 h 653915"/>
              <a:gd name="connsiteX4" fmla="*/ 848040 w 859666"/>
              <a:gd name="connsiteY4" fmla="*/ 222903 h 653915"/>
              <a:gd name="connsiteX5" fmla="*/ 622038 w 859666"/>
              <a:gd name="connsiteY5" fmla="*/ 10306 h 653915"/>
              <a:gd name="connsiteX6" fmla="*/ 209752 w 859666"/>
              <a:gd name="connsiteY6" fmla="*/ 55010 h 653915"/>
              <a:gd name="connsiteX7" fmla="*/ 5097 w 859666"/>
              <a:gd name="connsiteY7" fmla="*/ 244085 h 653915"/>
              <a:gd name="connsiteX8" fmla="*/ 77426 w 859666"/>
              <a:gd name="connsiteY8" fmla="*/ 487074 h 653915"/>
              <a:gd name="connsiteX9" fmla="*/ 238651 w 859666"/>
              <a:gd name="connsiteY9" fmla="*/ 585355 h 653915"/>
              <a:gd name="connsiteX10" fmla="*/ 252292 w 859666"/>
              <a:gd name="connsiteY10" fmla="*/ 653915 h 653915"/>
              <a:gd name="connsiteX0" fmla="*/ 255123 w 862497"/>
              <a:gd name="connsiteY0" fmla="*/ 654290 h 654290"/>
              <a:gd name="connsiteX1" fmla="*/ 371359 w 862497"/>
              <a:gd name="connsiteY1" fmla="*/ 608603 h 654290"/>
              <a:gd name="connsiteX2" fmla="*/ 583608 w 862497"/>
              <a:gd name="connsiteY2" fmla="*/ 562023 h 654290"/>
              <a:gd name="connsiteX3" fmla="*/ 804135 w 862497"/>
              <a:gd name="connsiteY3" fmla="*/ 419764 h 654290"/>
              <a:gd name="connsiteX4" fmla="*/ 850871 w 862497"/>
              <a:gd name="connsiteY4" fmla="*/ 223278 h 654290"/>
              <a:gd name="connsiteX5" fmla="*/ 624869 w 862497"/>
              <a:gd name="connsiteY5" fmla="*/ 10681 h 654290"/>
              <a:gd name="connsiteX6" fmla="*/ 212583 w 862497"/>
              <a:gd name="connsiteY6" fmla="*/ 55385 h 654290"/>
              <a:gd name="connsiteX7" fmla="*/ 4898 w 862497"/>
              <a:gd name="connsiteY7" fmla="*/ 259374 h 654290"/>
              <a:gd name="connsiteX8" fmla="*/ 80257 w 862497"/>
              <a:gd name="connsiteY8" fmla="*/ 487449 h 654290"/>
              <a:gd name="connsiteX9" fmla="*/ 241482 w 862497"/>
              <a:gd name="connsiteY9" fmla="*/ 585730 h 654290"/>
              <a:gd name="connsiteX10" fmla="*/ 255123 w 862497"/>
              <a:gd name="connsiteY10" fmla="*/ 654290 h 654290"/>
              <a:gd name="connsiteX0" fmla="*/ 256416 w 863790"/>
              <a:gd name="connsiteY0" fmla="*/ 649285 h 649285"/>
              <a:gd name="connsiteX1" fmla="*/ 372652 w 863790"/>
              <a:gd name="connsiteY1" fmla="*/ 603598 h 649285"/>
              <a:gd name="connsiteX2" fmla="*/ 584901 w 863790"/>
              <a:gd name="connsiteY2" fmla="*/ 557018 h 649285"/>
              <a:gd name="connsiteX3" fmla="*/ 805428 w 863790"/>
              <a:gd name="connsiteY3" fmla="*/ 414759 h 649285"/>
              <a:gd name="connsiteX4" fmla="*/ 852164 w 863790"/>
              <a:gd name="connsiteY4" fmla="*/ 218273 h 649285"/>
              <a:gd name="connsiteX5" fmla="*/ 626162 w 863790"/>
              <a:gd name="connsiteY5" fmla="*/ 5676 h 649285"/>
              <a:gd name="connsiteX6" fmla="*/ 236808 w 863790"/>
              <a:gd name="connsiteY6" fmla="*/ 77720 h 649285"/>
              <a:gd name="connsiteX7" fmla="*/ 6191 w 863790"/>
              <a:gd name="connsiteY7" fmla="*/ 254369 h 649285"/>
              <a:gd name="connsiteX8" fmla="*/ 81550 w 863790"/>
              <a:gd name="connsiteY8" fmla="*/ 482444 h 649285"/>
              <a:gd name="connsiteX9" fmla="*/ 242775 w 863790"/>
              <a:gd name="connsiteY9" fmla="*/ 580725 h 649285"/>
              <a:gd name="connsiteX10" fmla="*/ 256416 w 863790"/>
              <a:gd name="connsiteY10" fmla="*/ 649285 h 649285"/>
              <a:gd name="connsiteX0" fmla="*/ 256984 w 864358"/>
              <a:gd name="connsiteY0" fmla="*/ 649285 h 649285"/>
              <a:gd name="connsiteX1" fmla="*/ 373220 w 864358"/>
              <a:gd name="connsiteY1" fmla="*/ 603598 h 649285"/>
              <a:gd name="connsiteX2" fmla="*/ 585469 w 864358"/>
              <a:gd name="connsiteY2" fmla="*/ 557018 h 649285"/>
              <a:gd name="connsiteX3" fmla="*/ 805996 w 864358"/>
              <a:gd name="connsiteY3" fmla="*/ 414759 h 649285"/>
              <a:gd name="connsiteX4" fmla="*/ 852732 w 864358"/>
              <a:gd name="connsiteY4" fmla="*/ 218273 h 649285"/>
              <a:gd name="connsiteX5" fmla="*/ 626730 w 864358"/>
              <a:gd name="connsiteY5" fmla="*/ 5676 h 649285"/>
              <a:gd name="connsiteX6" fmla="*/ 237376 w 864358"/>
              <a:gd name="connsiteY6" fmla="*/ 77720 h 649285"/>
              <a:gd name="connsiteX7" fmla="*/ 6759 w 864358"/>
              <a:gd name="connsiteY7" fmla="*/ 254369 h 649285"/>
              <a:gd name="connsiteX8" fmla="*/ 77962 w 864358"/>
              <a:gd name="connsiteY8" fmla="*/ 484411 h 649285"/>
              <a:gd name="connsiteX9" fmla="*/ 243343 w 864358"/>
              <a:gd name="connsiteY9" fmla="*/ 580725 h 649285"/>
              <a:gd name="connsiteX10" fmla="*/ 256984 w 864358"/>
              <a:gd name="connsiteY10" fmla="*/ 649285 h 649285"/>
              <a:gd name="connsiteX0" fmla="*/ 246594 w 864358"/>
              <a:gd name="connsiteY0" fmla="*/ 654203 h 654203"/>
              <a:gd name="connsiteX1" fmla="*/ 373220 w 864358"/>
              <a:gd name="connsiteY1" fmla="*/ 603598 h 654203"/>
              <a:gd name="connsiteX2" fmla="*/ 585469 w 864358"/>
              <a:gd name="connsiteY2" fmla="*/ 557018 h 654203"/>
              <a:gd name="connsiteX3" fmla="*/ 805996 w 864358"/>
              <a:gd name="connsiteY3" fmla="*/ 414759 h 654203"/>
              <a:gd name="connsiteX4" fmla="*/ 852732 w 864358"/>
              <a:gd name="connsiteY4" fmla="*/ 218273 h 654203"/>
              <a:gd name="connsiteX5" fmla="*/ 626730 w 864358"/>
              <a:gd name="connsiteY5" fmla="*/ 5676 h 654203"/>
              <a:gd name="connsiteX6" fmla="*/ 237376 w 864358"/>
              <a:gd name="connsiteY6" fmla="*/ 77720 h 654203"/>
              <a:gd name="connsiteX7" fmla="*/ 6759 w 864358"/>
              <a:gd name="connsiteY7" fmla="*/ 254369 h 654203"/>
              <a:gd name="connsiteX8" fmla="*/ 77962 w 864358"/>
              <a:gd name="connsiteY8" fmla="*/ 484411 h 654203"/>
              <a:gd name="connsiteX9" fmla="*/ 243343 w 864358"/>
              <a:gd name="connsiteY9" fmla="*/ 580725 h 654203"/>
              <a:gd name="connsiteX10" fmla="*/ 246594 w 864358"/>
              <a:gd name="connsiteY10" fmla="*/ 654203 h 65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4358" h="654203">
                <a:moveTo>
                  <a:pt x="246594" y="654203"/>
                </a:moveTo>
                <a:cubicBezTo>
                  <a:pt x="255130" y="653438"/>
                  <a:pt x="316741" y="619795"/>
                  <a:pt x="373220" y="603598"/>
                </a:cubicBezTo>
                <a:cubicBezTo>
                  <a:pt x="429699" y="587401"/>
                  <a:pt x="513340" y="588491"/>
                  <a:pt x="585469" y="557018"/>
                </a:cubicBezTo>
                <a:cubicBezTo>
                  <a:pt x="657598" y="525545"/>
                  <a:pt x="761452" y="471217"/>
                  <a:pt x="805996" y="414759"/>
                </a:cubicBezTo>
                <a:cubicBezTo>
                  <a:pt x="850540" y="358302"/>
                  <a:pt x="882610" y="286453"/>
                  <a:pt x="852732" y="218273"/>
                </a:cubicBezTo>
                <a:cubicBezTo>
                  <a:pt x="822854" y="150093"/>
                  <a:pt x="729289" y="29102"/>
                  <a:pt x="626730" y="5676"/>
                </a:cubicBezTo>
                <a:cubicBezTo>
                  <a:pt x="524171" y="-17750"/>
                  <a:pt x="340704" y="36271"/>
                  <a:pt x="237376" y="77720"/>
                </a:cubicBezTo>
                <a:cubicBezTo>
                  <a:pt x="134048" y="119169"/>
                  <a:pt x="33328" y="186587"/>
                  <a:pt x="6759" y="254369"/>
                </a:cubicBezTo>
                <a:cubicBezTo>
                  <a:pt x="-19810" y="322151"/>
                  <a:pt x="37807" y="424115"/>
                  <a:pt x="77962" y="484411"/>
                </a:cubicBezTo>
                <a:cubicBezTo>
                  <a:pt x="118117" y="544707"/>
                  <a:pt x="215146" y="551132"/>
                  <a:pt x="243343" y="580725"/>
                </a:cubicBezTo>
                <a:cubicBezTo>
                  <a:pt x="271114" y="594183"/>
                  <a:pt x="246594" y="654203"/>
                  <a:pt x="246594" y="65420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id="{F714CA79-F1CF-4153-91D7-D77D66788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766745" flipH="1">
            <a:off x="801395" y="2401026"/>
            <a:ext cx="4613162" cy="4354828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59010"/>
              <a:gd name="connsiteY0" fmla="*/ 725435 h 725435"/>
              <a:gd name="connsiteX1" fmla="*/ 408106 w 959010"/>
              <a:gd name="connsiteY1" fmla="*/ 662779 h 725435"/>
              <a:gd name="connsiteX2" fmla="*/ 805685 w 959010"/>
              <a:gd name="connsiteY2" fmla="*/ 523410 h 725435"/>
              <a:gd name="connsiteX3" fmla="*/ 954560 w 959010"/>
              <a:gd name="connsiteY3" fmla="*/ 257282 h 725435"/>
              <a:gd name="connsiteX4" fmla="*/ 674525 w 959010"/>
              <a:gd name="connsiteY4" fmla="*/ 5631 h 725435"/>
              <a:gd name="connsiteX5" fmla="*/ 15300 w 959010"/>
              <a:gd name="connsiteY5" fmla="*/ 246614 h 725435"/>
              <a:gd name="connsiteX6" fmla="*/ 217325 w 959010"/>
              <a:gd name="connsiteY6" fmla="*/ 650664 h 725435"/>
              <a:gd name="connsiteX7" fmla="*/ 284667 w 959010"/>
              <a:gd name="connsiteY7" fmla="*/ 725435 h 725435"/>
              <a:gd name="connsiteX0" fmla="*/ 284667 w 967667"/>
              <a:gd name="connsiteY0" fmla="*/ 725435 h 725435"/>
              <a:gd name="connsiteX1" fmla="*/ 408106 w 967667"/>
              <a:gd name="connsiteY1" fmla="*/ 662779 h 725435"/>
              <a:gd name="connsiteX2" fmla="*/ 868683 w 967667"/>
              <a:gd name="connsiteY2" fmla="*/ 556279 h 725435"/>
              <a:gd name="connsiteX3" fmla="*/ 954560 w 967667"/>
              <a:gd name="connsiteY3" fmla="*/ 257282 h 725435"/>
              <a:gd name="connsiteX4" fmla="*/ 674525 w 967667"/>
              <a:gd name="connsiteY4" fmla="*/ 5631 h 725435"/>
              <a:gd name="connsiteX5" fmla="*/ 15300 w 967667"/>
              <a:gd name="connsiteY5" fmla="*/ 246614 h 725435"/>
              <a:gd name="connsiteX6" fmla="*/ 217325 w 967667"/>
              <a:gd name="connsiteY6" fmla="*/ 650664 h 725435"/>
              <a:gd name="connsiteX7" fmla="*/ 284667 w 967667"/>
              <a:gd name="connsiteY7" fmla="*/ 725435 h 725435"/>
              <a:gd name="connsiteX0" fmla="*/ 284667 w 966979"/>
              <a:gd name="connsiteY0" fmla="*/ 685615 h 685615"/>
              <a:gd name="connsiteX1" fmla="*/ 408106 w 966979"/>
              <a:gd name="connsiteY1" fmla="*/ 622959 h 685615"/>
              <a:gd name="connsiteX2" fmla="*/ 868683 w 966979"/>
              <a:gd name="connsiteY2" fmla="*/ 516459 h 685615"/>
              <a:gd name="connsiteX3" fmla="*/ 954560 w 966979"/>
              <a:gd name="connsiteY3" fmla="*/ 217462 h 685615"/>
              <a:gd name="connsiteX4" fmla="*/ 684112 w 966979"/>
              <a:gd name="connsiteY4" fmla="*/ 9636 h 685615"/>
              <a:gd name="connsiteX5" fmla="*/ 15300 w 966979"/>
              <a:gd name="connsiteY5" fmla="*/ 206794 h 685615"/>
              <a:gd name="connsiteX6" fmla="*/ 217325 w 966979"/>
              <a:gd name="connsiteY6" fmla="*/ 610844 h 685615"/>
              <a:gd name="connsiteX7" fmla="*/ 284667 w 966979"/>
              <a:gd name="connsiteY7" fmla="*/ 685615 h 685615"/>
              <a:gd name="connsiteX0" fmla="*/ 283787 w 966099"/>
              <a:gd name="connsiteY0" fmla="*/ 685615 h 685615"/>
              <a:gd name="connsiteX1" fmla="*/ 407226 w 966099"/>
              <a:gd name="connsiteY1" fmla="*/ 622959 h 685615"/>
              <a:gd name="connsiteX2" fmla="*/ 867803 w 966099"/>
              <a:gd name="connsiteY2" fmla="*/ 516459 h 685615"/>
              <a:gd name="connsiteX3" fmla="*/ 953680 w 966099"/>
              <a:gd name="connsiteY3" fmla="*/ 217462 h 685615"/>
              <a:gd name="connsiteX4" fmla="*/ 683232 w 966099"/>
              <a:gd name="connsiteY4" fmla="*/ 9636 h 685615"/>
              <a:gd name="connsiteX5" fmla="*/ 14420 w 966099"/>
              <a:gd name="connsiteY5" fmla="*/ 206794 h 685615"/>
              <a:gd name="connsiteX6" fmla="*/ 221923 w 966099"/>
              <a:gd name="connsiteY6" fmla="*/ 610844 h 685615"/>
              <a:gd name="connsiteX7" fmla="*/ 283787 w 966099"/>
              <a:gd name="connsiteY7" fmla="*/ 685615 h 685615"/>
              <a:gd name="connsiteX0" fmla="*/ 282418 w 966099"/>
              <a:gd name="connsiteY0" fmla="*/ 671920 h 671920"/>
              <a:gd name="connsiteX1" fmla="*/ 407226 w 966099"/>
              <a:gd name="connsiteY1" fmla="*/ 622959 h 671920"/>
              <a:gd name="connsiteX2" fmla="*/ 867803 w 966099"/>
              <a:gd name="connsiteY2" fmla="*/ 516459 h 671920"/>
              <a:gd name="connsiteX3" fmla="*/ 953680 w 966099"/>
              <a:gd name="connsiteY3" fmla="*/ 217462 h 671920"/>
              <a:gd name="connsiteX4" fmla="*/ 683232 w 966099"/>
              <a:gd name="connsiteY4" fmla="*/ 9636 h 671920"/>
              <a:gd name="connsiteX5" fmla="*/ 14420 w 966099"/>
              <a:gd name="connsiteY5" fmla="*/ 206794 h 671920"/>
              <a:gd name="connsiteX6" fmla="*/ 221923 w 966099"/>
              <a:gd name="connsiteY6" fmla="*/ 610844 h 671920"/>
              <a:gd name="connsiteX7" fmla="*/ 282418 w 966099"/>
              <a:gd name="connsiteY7" fmla="*/ 671920 h 671920"/>
              <a:gd name="connsiteX0" fmla="*/ 282418 w 966099"/>
              <a:gd name="connsiteY0" fmla="*/ 671920 h 672429"/>
              <a:gd name="connsiteX1" fmla="*/ 338878 w 966099"/>
              <a:gd name="connsiteY1" fmla="*/ 639121 h 672429"/>
              <a:gd name="connsiteX2" fmla="*/ 407226 w 966099"/>
              <a:gd name="connsiteY2" fmla="*/ 622959 h 672429"/>
              <a:gd name="connsiteX3" fmla="*/ 867803 w 966099"/>
              <a:gd name="connsiteY3" fmla="*/ 516459 h 672429"/>
              <a:gd name="connsiteX4" fmla="*/ 953680 w 966099"/>
              <a:gd name="connsiteY4" fmla="*/ 217462 h 672429"/>
              <a:gd name="connsiteX5" fmla="*/ 683232 w 966099"/>
              <a:gd name="connsiteY5" fmla="*/ 9636 h 672429"/>
              <a:gd name="connsiteX6" fmla="*/ 14420 w 966099"/>
              <a:gd name="connsiteY6" fmla="*/ 206794 h 672429"/>
              <a:gd name="connsiteX7" fmla="*/ 221923 w 966099"/>
              <a:gd name="connsiteY7" fmla="*/ 610844 h 672429"/>
              <a:gd name="connsiteX8" fmla="*/ 282418 w 966099"/>
              <a:gd name="connsiteY8" fmla="*/ 671920 h 672429"/>
              <a:gd name="connsiteX0" fmla="*/ 282418 w 966099"/>
              <a:gd name="connsiteY0" fmla="*/ 671920 h 672356"/>
              <a:gd name="connsiteX1" fmla="*/ 337508 w 966099"/>
              <a:gd name="connsiteY1" fmla="*/ 633643 h 672356"/>
              <a:gd name="connsiteX2" fmla="*/ 407226 w 966099"/>
              <a:gd name="connsiteY2" fmla="*/ 622959 h 672356"/>
              <a:gd name="connsiteX3" fmla="*/ 867803 w 966099"/>
              <a:gd name="connsiteY3" fmla="*/ 516459 h 672356"/>
              <a:gd name="connsiteX4" fmla="*/ 953680 w 966099"/>
              <a:gd name="connsiteY4" fmla="*/ 217462 h 672356"/>
              <a:gd name="connsiteX5" fmla="*/ 683232 w 966099"/>
              <a:gd name="connsiteY5" fmla="*/ 9636 h 672356"/>
              <a:gd name="connsiteX6" fmla="*/ 14420 w 966099"/>
              <a:gd name="connsiteY6" fmla="*/ 206794 h 672356"/>
              <a:gd name="connsiteX7" fmla="*/ 221923 w 966099"/>
              <a:gd name="connsiteY7" fmla="*/ 610844 h 672356"/>
              <a:gd name="connsiteX8" fmla="*/ 282418 w 966099"/>
              <a:gd name="connsiteY8" fmla="*/ 671920 h 672356"/>
              <a:gd name="connsiteX0" fmla="*/ 282418 w 966099"/>
              <a:gd name="connsiteY0" fmla="*/ 671920 h 671920"/>
              <a:gd name="connsiteX1" fmla="*/ 337508 w 966099"/>
              <a:gd name="connsiteY1" fmla="*/ 633643 h 671920"/>
              <a:gd name="connsiteX2" fmla="*/ 407226 w 966099"/>
              <a:gd name="connsiteY2" fmla="*/ 622959 h 671920"/>
              <a:gd name="connsiteX3" fmla="*/ 867803 w 966099"/>
              <a:gd name="connsiteY3" fmla="*/ 516459 h 671920"/>
              <a:gd name="connsiteX4" fmla="*/ 953680 w 966099"/>
              <a:gd name="connsiteY4" fmla="*/ 217462 h 671920"/>
              <a:gd name="connsiteX5" fmla="*/ 683232 w 966099"/>
              <a:gd name="connsiteY5" fmla="*/ 9636 h 671920"/>
              <a:gd name="connsiteX6" fmla="*/ 14420 w 966099"/>
              <a:gd name="connsiteY6" fmla="*/ 206794 h 671920"/>
              <a:gd name="connsiteX7" fmla="*/ 221923 w 966099"/>
              <a:gd name="connsiteY7" fmla="*/ 610844 h 671920"/>
              <a:gd name="connsiteX8" fmla="*/ 282418 w 96609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343"/>
              <a:gd name="connsiteY0" fmla="*/ 671920 h 671920"/>
              <a:gd name="connsiteX1" fmla="*/ 337508 w 965343"/>
              <a:gd name="connsiteY1" fmla="*/ 633643 h 671920"/>
              <a:gd name="connsiteX2" fmla="*/ 437355 w 965343"/>
              <a:gd name="connsiteY2" fmla="*/ 631177 h 671920"/>
              <a:gd name="connsiteX3" fmla="*/ 867803 w 965343"/>
              <a:gd name="connsiteY3" fmla="*/ 516459 h 671920"/>
              <a:gd name="connsiteX4" fmla="*/ 953680 w 965343"/>
              <a:gd name="connsiteY4" fmla="*/ 217462 h 671920"/>
              <a:gd name="connsiteX5" fmla="*/ 683232 w 965343"/>
              <a:gd name="connsiteY5" fmla="*/ 9636 h 671920"/>
              <a:gd name="connsiteX6" fmla="*/ 14420 w 965343"/>
              <a:gd name="connsiteY6" fmla="*/ 206794 h 671920"/>
              <a:gd name="connsiteX7" fmla="*/ 221923 w 965343"/>
              <a:gd name="connsiteY7" fmla="*/ 610844 h 671920"/>
              <a:gd name="connsiteX8" fmla="*/ 282418 w 965343"/>
              <a:gd name="connsiteY8" fmla="*/ 671920 h 671920"/>
              <a:gd name="connsiteX0" fmla="*/ 282418 w 964893"/>
              <a:gd name="connsiteY0" fmla="*/ 664870 h 664870"/>
              <a:gd name="connsiteX1" fmla="*/ 337508 w 964893"/>
              <a:gd name="connsiteY1" fmla="*/ 626593 h 664870"/>
              <a:gd name="connsiteX2" fmla="*/ 437355 w 964893"/>
              <a:gd name="connsiteY2" fmla="*/ 624127 h 664870"/>
              <a:gd name="connsiteX3" fmla="*/ 867803 w 964893"/>
              <a:gd name="connsiteY3" fmla="*/ 509409 h 664870"/>
              <a:gd name="connsiteX4" fmla="*/ 953680 w 964893"/>
              <a:gd name="connsiteY4" fmla="*/ 210412 h 664870"/>
              <a:gd name="connsiteX5" fmla="*/ 689605 w 964893"/>
              <a:gd name="connsiteY5" fmla="*/ 10843 h 664870"/>
              <a:gd name="connsiteX6" fmla="*/ 14420 w 964893"/>
              <a:gd name="connsiteY6" fmla="*/ 199744 h 664870"/>
              <a:gd name="connsiteX7" fmla="*/ 221923 w 964893"/>
              <a:gd name="connsiteY7" fmla="*/ 603794 h 664870"/>
              <a:gd name="connsiteX8" fmla="*/ 282418 w 964893"/>
              <a:gd name="connsiteY8" fmla="*/ 664870 h 664870"/>
              <a:gd name="connsiteX0" fmla="*/ 288372 w 970847"/>
              <a:gd name="connsiteY0" fmla="*/ 654213 h 654213"/>
              <a:gd name="connsiteX1" fmla="*/ 343462 w 970847"/>
              <a:gd name="connsiteY1" fmla="*/ 615936 h 654213"/>
              <a:gd name="connsiteX2" fmla="*/ 443309 w 970847"/>
              <a:gd name="connsiteY2" fmla="*/ 613470 h 654213"/>
              <a:gd name="connsiteX3" fmla="*/ 873757 w 970847"/>
              <a:gd name="connsiteY3" fmla="*/ 498752 h 654213"/>
              <a:gd name="connsiteX4" fmla="*/ 959634 w 970847"/>
              <a:gd name="connsiteY4" fmla="*/ 199755 h 654213"/>
              <a:gd name="connsiteX5" fmla="*/ 695559 w 970847"/>
              <a:gd name="connsiteY5" fmla="*/ 186 h 654213"/>
              <a:gd name="connsiteX6" fmla="*/ 13395 w 970847"/>
              <a:gd name="connsiteY6" fmla="*/ 233317 h 654213"/>
              <a:gd name="connsiteX7" fmla="*/ 227877 w 970847"/>
              <a:gd name="connsiteY7" fmla="*/ 593137 h 654213"/>
              <a:gd name="connsiteX8" fmla="*/ 288372 w 970847"/>
              <a:gd name="connsiteY8" fmla="*/ 654213 h 654213"/>
              <a:gd name="connsiteX0" fmla="*/ 291425 w 973900"/>
              <a:gd name="connsiteY0" fmla="*/ 654213 h 654213"/>
              <a:gd name="connsiteX1" fmla="*/ 346515 w 973900"/>
              <a:gd name="connsiteY1" fmla="*/ 615936 h 654213"/>
              <a:gd name="connsiteX2" fmla="*/ 446362 w 973900"/>
              <a:gd name="connsiteY2" fmla="*/ 613470 h 654213"/>
              <a:gd name="connsiteX3" fmla="*/ 876810 w 973900"/>
              <a:gd name="connsiteY3" fmla="*/ 498752 h 654213"/>
              <a:gd name="connsiteX4" fmla="*/ 962687 w 973900"/>
              <a:gd name="connsiteY4" fmla="*/ 199755 h 654213"/>
              <a:gd name="connsiteX5" fmla="*/ 698612 w 973900"/>
              <a:gd name="connsiteY5" fmla="*/ 186 h 654213"/>
              <a:gd name="connsiteX6" fmla="*/ 16448 w 973900"/>
              <a:gd name="connsiteY6" fmla="*/ 233317 h 654213"/>
              <a:gd name="connsiteX7" fmla="*/ 230930 w 973900"/>
              <a:gd name="connsiteY7" fmla="*/ 593137 h 654213"/>
              <a:gd name="connsiteX8" fmla="*/ 291425 w 973900"/>
              <a:gd name="connsiteY8" fmla="*/ 654213 h 654213"/>
              <a:gd name="connsiteX0" fmla="*/ 291425 w 973900"/>
              <a:gd name="connsiteY0" fmla="*/ 655114 h 655114"/>
              <a:gd name="connsiteX1" fmla="*/ 346515 w 973900"/>
              <a:gd name="connsiteY1" fmla="*/ 616837 h 655114"/>
              <a:gd name="connsiteX2" fmla="*/ 446362 w 973900"/>
              <a:gd name="connsiteY2" fmla="*/ 614371 h 655114"/>
              <a:gd name="connsiteX3" fmla="*/ 876810 w 973900"/>
              <a:gd name="connsiteY3" fmla="*/ 499653 h 655114"/>
              <a:gd name="connsiteX4" fmla="*/ 962687 w 973900"/>
              <a:gd name="connsiteY4" fmla="*/ 200656 h 655114"/>
              <a:gd name="connsiteX5" fmla="*/ 698612 w 973900"/>
              <a:gd name="connsiteY5" fmla="*/ 1087 h 655114"/>
              <a:gd name="connsiteX6" fmla="*/ 16448 w 973900"/>
              <a:gd name="connsiteY6" fmla="*/ 234218 h 655114"/>
              <a:gd name="connsiteX7" fmla="*/ 230930 w 973900"/>
              <a:gd name="connsiteY7" fmla="*/ 594038 h 655114"/>
              <a:gd name="connsiteX8" fmla="*/ 291425 w 973900"/>
              <a:gd name="connsiteY8" fmla="*/ 655114 h 655114"/>
              <a:gd name="connsiteX0" fmla="*/ 291425 w 975164"/>
              <a:gd name="connsiteY0" fmla="*/ 647870 h 647870"/>
              <a:gd name="connsiteX1" fmla="*/ 346515 w 975164"/>
              <a:gd name="connsiteY1" fmla="*/ 609593 h 647870"/>
              <a:gd name="connsiteX2" fmla="*/ 446362 w 975164"/>
              <a:gd name="connsiteY2" fmla="*/ 607127 h 647870"/>
              <a:gd name="connsiteX3" fmla="*/ 876810 w 975164"/>
              <a:gd name="connsiteY3" fmla="*/ 492409 h 647870"/>
              <a:gd name="connsiteX4" fmla="*/ 962687 w 975164"/>
              <a:gd name="connsiteY4" fmla="*/ 193412 h 647870"/>
              <a:gd name="connsiteX5" fmla="*/ 680730 w 975164"/>
              <a:gd name="connsiteY5" fmla="*/ 1283 h 647870"/>
              <a:gd name="connsiteX6" fmla="*/ 16448 w 975164"/>
              <a:gd name="connsiteY6" fmla="*/ 226974 h 647870"/>
              <a:gd name="connsiteX7" fmla="*/ 230930 w 975164"/>
              <a:gd name="connsiteY7" fmla="*/ 586794 h 647870"/>
              <a:gd name="connsiteX8" fmla="*/ 291425 w 975164"/>
              <a:gd name="connsiteY8" fmla="*/ 647870 h 647870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767 h 651767"/>
              <a:gd name="connsiteX1" fmla="*/ 346515 w 975164"/>
              <a:gd name="connsiteY1" fmla="*/ 613490 h 651767"/>
              <a:gd name="connsiteX2" fmla="*/ 446362 w 975164"/>
              <a:gd name="connsiteY2" fmla="*/ 611024 h 651767"/>
              <a:gd name="connsiteX3" fmla="*/ 876810 w 975164"/>
              <a:gd name="connsiteY3" fmla="*/ 496306 h 651767"/>
              <a:gd name="connsiteX4" fmla="*/ 962687 w 975164"/>
              <a:gd name="connsiteY4" fmla="*/ 197309 h 651767"/>
              <a:gd name="connsiteX5" fmla="*/ 680730 w 975164"/>
              <a:gd name="connsiteY5" fmla="*/ 5180 h 651767"/>
              <a:gd name="connsiteX6" fmla="*/ 201924 w 975164"/>
              <a:gd name="connsiteY6" fmla="*/ 69993 h 651767"/>
              <a:gd name="connsiteX7" fmla="*/ 16448 w 975164"/>
              <a:gd name="connsiteY7" fmla="*/ 230871 h 651767"/>
              <a:gd name="connsiteX8" fmla="*/ 230930 w 975164"/>
              <a:gd name="connsiteY8" fmla="*/ 590691 h 651767"/>
              <a:gd name="connsiteX9" fmla="*/ 291425 w 975164"/>
              <a:gd name="connsiteY9" fmla="*/ 651767 h 651767"/>
              <a:gd name="connsiteX0" fmla="*/ 291319 w 975058"/>
              <a:gd name="connsiteY0" fmla="*/ 651767 h 651767"/>
              <a:gd name="connsiteX1" fmla="*/ 346409 w 975058"/>
              <a:gd name="connsiteY1" fmla="*/ 613490 h 651767"/>
              <a:gd name="connsiteX2" fmla="*/ 446256 w 975058"/>
              <a:gd name="connsiteY2" fmla="*/ 611024 h 651767"/>
              <a:gd name="connsiteX3" fmla="*/ 876704 w 975058"/>
              <a:gd name="connsiteY3" fmla="*/ 496306 h 651767"/>
              <a:gd name="connsiteX4" fmla="*/ 962581 w 975058"/>
              <a:gd name="connsiteY4" fmla="*/ 197309 h 651767"/>
              <a:gd name="connsiteX5" fmla="*/ 680624 w 975058"/>
              <a:gd name="connsiteY5" fmla="*/ 5180 h 651767"/>
              <a:gd name="connsiteX6" fmla="*/ 201818 w 975058"/>
              <a:gd name="connsiteY6" fmla="*/ 69993 h 651767"/>
              <a:gd name="connsiteX7" fmla="*/ 16468 w 975058"/>
              <a:gd name="connsiteY7" fmla="*/ 247811 h 651767"/>
              <a:gd name="connsiteX8" fmla="*/ 230824 w 975058"/>
              <a:gd name="connsiteY8" fmla="*/ 590691 h 651767"/>
              <a:gd name="connsiteX9" fmla="*/ 291319 w 975058"/>
              <a:gd name="connsiteY9" fmla="*/ 651767 h 651767"/>
              <a:gd name="connsiteX0" fmla="*/ 294026 w 977765"/>
              <a:gd name="connsiteY0" fmla="*/ 651767 h 651767"/>
              <a:gd name="connsiteX1" fmla="*/ 349116 w 977765"/>
              <a:gd name="connsiteY1" fmla="*/ 613490 h 651767"/>
              <a:gd name="connsiteX2" fmla="*/ 448963 w 977765"/>
              <a:gd name="connsiteY2" fmla="*/ 611024 h 651767"/>
              <a:gd name="connsiteX3" fmla="*/ 879411 w 977765"/>
              <a:gd name="connsiteY3" fmla="*/ 496306 h 651767"/>
              <a:gd name="connsiteX4" fmla="*/ 965288 w 977765"/>
              <a:gd name="connsiteY4" fmla="*/ 197309 h 651767"/>
              <a:gd name="connsiteX5" fmla="*/ 683331 w 977765"/>
              <a:gd name="connsiteY5" fmla="*/ 5180 h 651767"/>
              <a:gd name="connsiteX6" fmla="*/ 204525 w 977765"/>
              <a:gd name="connsiteY6" fmla="*/ 69993 h 651767"/>
              <a:gd name="connsiteX7" fmla="*/ 19175 w 977765"/>
              <a:gd name="connsiteY7" fmla="*/ 247811 h 651767"/>
              <a:gd name="connsiteX8" fmla="*/ 233531 w 977765"/>
              <a:gd name="connsiteY8" fmla="*/ 590691 h 651767"/>
              <a:gd name="connsiteX9" fmla="*/ 294026 w 977765"/>
              <a:gd name="connsiteY9" fmla="*/ 651767 h 651767"/>
              <a:gd name="connsiteX0" fmla="*/ 292584 w 976323"/>
              <a:gd name="connsiteY0" fmla="*/ 651767 h 651767"/>
              <a:gd name="connsiteX1" fmla="*/ 347674 w 976323"/>
              <a:gd name="connsiteY1" fmla="*/ 613490 h 651767"/>
              <a:gd name="connsiteX2" fmla="*/ 447521 w 976323"/>
              <a:gd name="connsiteY2" fmla="*/ 611024 h 651767"/>
              <a:gd name="connsiteX3" fmla="*/ 877969 w 976323"/>
              <a:gd name="connsiteY3" fmla="*/ 496306 h 651767"/>
              <a:gd name="connsiteX4" fmla="*/ 963846 w 976323"/>
              <a:gd name="connsiteY4" fmla="*/ 197309 h 651767"/>
              <a:gd name="connsiteX5" fmla="*/ 681889 w 976323"/>
              <a:gd name="connsiteY5" fmla="*/ 5180 h 651767"/>
              <a:gd name="connsiteX6" fmla="*/ 203083 w 976323"/>
              <a:gd name="connsiteY6" fmla="*/ 69993 h 651767"/>
              <a:gd name="connsiteX7" fmla="*/ 19443 w 976323"/>
              <a:gd name="connsiteY7" fmla="*/ 254442 h 651767"/>
              <a:gd name="connsiteX8" fmla="*/ 232089 w 976323"/>
              <a:gd name="connsiteY8" fmla="*/ 590691 h 651767"/>
              <a:gd name="connsiteX9" fmla="*/ 292584 w 976323"/>
              <a:gd name="connsiteY9" fmla="*/ 651767 h 651767"/>
              <a:gd name="connsiteX0" fmla="*/ 292584 w 974891"/>
              <a:gd name="connsiteY0" fmla="*/ 651767 h 651767"/>
              <a:gd name="connsiteX1" fmla="*/ 347674 w 974891"/>
              <a:gd name="connsiteY1" fmla="*/ 613490 h 651767"/>
              <a:gd name="connsiteX2" fmla="*/ 447521 w 974891"/>
              <a:gd name="connsiteY2" fmla="*/ 611024 h 651767"/>
              <a:gd name="connsiteX3" fmla="*/ 871513 w 974891"/>
              <a:gd name="connsiteY3" fmla="*/ 476756 h 651767"/>
              <a:gd name="connsiteX4" fmla="*/ 963846 w 974891"/>
              <a:gd name="connsiteY4" fmla="*/ 197309 h 651767"/>
              <a:gd name="connsiteX5" fmla="*/ 681889 w 974891"/>
              <a:gd name="connsiteY5" fmla="*/ 5180 h 651767"/>
              <a:gd name="connsiteX6" fmla="*/ 203083 w 974891"/>
              <a:gd name="connsiteY6" fmla="*/ 69993 h 651767"/>
              <a:gd name="connsiteX7" fmla="*/ 19443 w 974891"/>
              <a:gd name="connsiteY7" fmla="*/ 254442 h 651767"/>
              <a:gd name="connsiteX8" fmla="*/ 232089 w 974891"/>
              <a:gd name="connsiteY8" fmla="*/ 590691 h 651767"/>
              <a:gd name="connsiteX9" fmla="*/ 292584 w 9748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47259"/>
              <a:gd name="connsiteY0" fmla="*/ 652072 h 652072"/>
              <a:gd name="connsiteX1" fmla="*/ 347674 w 947259"/>
              <a:gd name="connsiteY1" fmla="*/ 613795 h 652072"/>
              <a:gd name="connsiteX2" fmla="*/ 492610 w 947259"/>
              <a:gd name="connsiteY2" fmla="*/ 599700 h 652072"/>
              <a:gd name="connsiteX3" fmla="*/ 871513 w 947259"/>
              <a:gd name="connsiteY3" fmla="*/ 477061 h 652072"/>
              <a:gd name="connsiteX4" fmla="*/ 932661 w 947259"/>
              <a:gd name="connsiteY4" fmla="*/ 202828 h 652072"/>
              <a:gd name="connsiteX5" fmla="*/ 681889 w 947259"/>
              <a:gd name="connsiteY5" fmla="*/ 5485 h 652072"/>
              <a:gd name="connsiteX6" fmla="*/ 203083 w 947259"/>
              <a:gd name="connsiteY6" fmla="*/ 70298 h 652072"/>
              <a:gd name="connsiteX7" fmla="*/ 19443 w 947259"/>
              <a:gd name="connsiteY7" fmla="*/ 254747 h 652072"/>
              <a:gd name="connsiteX8" fmla="*/ 232089 w 947259"/>
              <a:gd name="connsiteY8" fmla="*/ 590996 h 652072"/>
              <a:gd name="connsiteX9" fmla="*/ 292584 w 947259"/>
              <a:gd name="connsiteY9" fmla="*/ 652072 h 652072"/>
              <a:gd name="connsiteX0" fmla="*/ 292584 w 935943"/>
              <a:gd name="connsiteY0" fmla="*/ 652294 h 652294"/>
              <a:gd name="connsiteX1" fmla="*/ 347674 w 935943"/>
              <a:gd name="connsiteY1" fmla="*/ 614017 h 652294"/>
              <a:gd name="connsiteX2" fmla="*/ 492610 w 935943"/>
              <a:gd name="connsiteY2" fmla="*/ 599922 h 652294"/>
              <a:gd name="connsiteX3" fmla="*/ 871513 w 935943"/>
              <a:gd name="connsiteY3" fmla="*/ 477283 h 652294"/>
              <a:gd name="connsiteX4" fmla="*/ 918074 w 935943"/>
              <a:gd name="connsiteY4" fmla="*/ 206812 h 652294"/>
              <a:gd name="connsiteX5" fmla="*/ 681889 w 935943"/>
              <a:gd name="connsiteY5" fmla="*/ 5707 h 652294"/>
              <a:gd name="connsiteX6" fmla="*/ 203083 w 935943"/>
              <a:gd name="connsiteY6" fmla="*/ 70520 h 652294"/>
              <a:gd name="connsiteX7" fmla="*/ 19443 w 935943"/>
              <a:gd name="connsiteY7" fmla="*/ 254969 h 652294"/>
              <a:gd name="connsiteX8" fmla="*/ 232089 w 935943"/>
              <a:gd name="connsiteY8" fmla="*/ 591218 h 652294"/>
              <a:gd name="connsiteX9" fmla="*/ 292584 w 935943"/>
              <a:gd name="connsiteY9" fmla="*/ 652294 h 652294"/>
              <a:gd name="connsiteX0" fmla="*/ 292584 w 935943"/>
              <a:gd name="connsiteY0" fmla="*/ 651279 h 651279"/>
              <a:gd name="connsiteX1" fmla="*/ 347674 w 935943"/>
              <a:gd name="connsiteY1" fmla="*/ 613002 h 651279"/>
              <a:gd name="connsiteX2" fmla="*/ 492610 w 935943"/>
              <a:gd name="connsiteY2" fmla="*/ 598907 h 651279"/>
              <a:gd name="connsiteX3" fmla="*/ 871513 w 935943"/>
              <a:gd name="connsiteY3" fmla="*/ 476268 h 651279"/>
              <a:gd name="connsiteX4" fmla="*/ 918074 w 935943"/>
              <a:gd name="connsiteY4" fmla="*/ 205797 h 651279"/>
              <a:gd name="connsiteX5" fmla="*/ 681889 w 935943"/>
              <a:gd name="connsiteY5" fmla="*/ 4692 h 651279"/>
              <a:gd name="connsiteX6" fmla="*/ 205135 w 935943"/>
              <a:gd name="connsiteY6" fmla="*/ 77462 h 651279"/>
              <a:gd name="connsiteX7" fmla="*/ 19443 w 935943"/>
              <a:gd name="connsiteY7" fmla="*/ 253954 h 651279"/>
              <a:gd name="connsiteX8" fmla="*/ 232089 w 935943"/>
              <a:gd name="connsiteY8" fmla="*/ 590203 h 651279"/>
              <a:gd name="connsiteX9" fmla="*/ 292584 w 935943"/>
              <a:gd name="connsiteY9" fmla="*/ 651279 h 651279"/>
              <a:gd name="connsiteX0" fmla="*/ 292584 w 935229"/>
              <a:gd name="connsiteY0" fmla="*/ 641781 h 641781"/>
              <a:gd name="connsiteX1" fmla="*/ 347674 w 935229"/>
              <a:gd name="connsiteY1" fmla="*/ 603504 h 641781"/>
              <a:gd name="connsiteX2" fmla="*/ 492610 w 935229"/>
              <a:gd name="connsiteY2" fmla="*/ 589409 h 641781"/>
              <a:gd name="connsiteX3" fmla="*/ 871513 w 935229"/>
              <a:gd name="connsiteY3" fmla="*/ 466770 h 641781"/>
              <a:gd name="connsiteX4" fmla="*/ 918074 w 935229"/>
              <a:gd name="connsiteY4" fmla="*/ 196299 h 641781"/>
              <a:gd name="connsiteX5" fmla="*/ 691598 w 935229"/>
              <a:gd name="connsiteY5" fmla="*/ 5419 h 641781"/>
              <a:gd name="connsiteX6" fmla="*/ 205135 w 935229"/>
              <a:gd name="connsiteY6" fmla="*/ 67964 h 641781"/>
              <a:gd name="connsiteX7" fmla="*/ 19443 w 935229"/>
              <a:gd name="connsiteY7" fmla="*/ 244456 h 641781"/>
              <a:gd name="connsiteX8" fmla="*/ 232089 w 935229"/>
              <a:gd name="connsiteY8" fmla="*/ 580705 h 641781"/>
              <a:gd name="connsiteX9" fmla="*/ 292584 w 935229"/>
              <a:gd name="connsiteY9" fmla="*/ 641781 h 641781"/>
              <a:gd name="connsiteX0" fmla="*/ 292584 w 944778"/>
              <a:gd name="connsiteY0" fmla="*/ 641781 h 641781"/>
              <a:gd name="connsiteX1" fmla="*/ 347674 w 944778"/>
              <a:gd name="connsiteY1" fmla="*/ 603504 h 641781"/>
              <a:gd name="connsiteX2" fmla="*/ 492610 w 944778"/>
              <a:gd name="connsiteY2" fmla="*/ 589409 h 641781"/>
              <a:gd name="connsiteX3" fmla="*/ 871513 w 944778"/>
              <a:gd name="connsiteY3" fmla="*/ 466770 h 641781"/>
              <a:gd name="connsiteX4" fmla="*/ 918074 w 944778"/>
              <a:gd name="connsiteY4" fmla="*/ 196299 h 641781"/>
              <a:gd name="connsiteX5" fmla="*/ 691598 w 944778"/>
              <a:gd name="connsiteY5" fmla="*/ 5419 h 641781"/>
              <a:gd name="connsiteX6" fmla="*/ 205135 w 944778"/>
              <a:gd name="connsiteY6" fmla="*/ 67964 h 641781"/>
              <a:gd name="connsiteX7" fmla="*/ 19443 w 944778"/>
              <a:gd name="connsiteY7" fmla="*/ 244456 h 641781"/>
              <a:gd name="connsiteX8" fmla="*/ 232089 w 944778"/>
              <a:gd name="connsiteY8" fmla="*/ 580705 h 641781"/>
              <a:gd name="connsiteX9" fmla="*/ 292584 w 944778"/>
              <a:gd name="connsiteY9" fmla="*/ 641781 h 641781"/>
              <a:gd name="connsiteX0" fmla="*/ 292584 w 940808"/>
              <a:gd name="connsiteY0" fmla="*/ 641781 h 641781"/>
              <a:gd name="connsiteX1" fmla="*/ 347674 w 940808"/>
              <a:gd name="connsiteY1" fmla="*/ 603504 h 641781"/>
              <a:gd name="connsiteX2" fmla="*/ 492610 w 940808"/>
              <a:gd name="connsiteY2" fmla="*/ 589409 h 641781"/>
              <a:gd name="connsiteX3" fmla="*/ 871513 w 940808"/>
              <a:gd name="connsiteY3" fmla="*/ 466770 h 641781"/>
              <a:gd name="connsiteX4" fmla="*/ 918074 w 940808"/>
              <a:gd name="connsiteY4" fmla="*/ 196299 h 641781"/>
              <a:gd name="connsiteX5" fmla="*/ 691598 w 940808"/>
              <a:gd name="connsiteY5" fmla="*/ 5419 h 641781"/>
              <a:gd name="connsiteX6" fmla="*/ 205135 w 940808"/>
              <a:gd name="connsiteY6" fmla="*/ 67964 h 641781"/>
              <a:gd name="connsiteX7" fmla="*/ 19443 w 940808"/>
              <a:gd name="connsiteY7" fmla="*/ 244456 h 641781"/>
              <a:gd name="connsiteX8" fmla="*/ 232089 w 940808"/>
              <a:gd name="connsiteY8" fmla="*/ 580705 h 641781"/>
              <a:gd name="connsiteX9" fmla="*/ 292584 w 940808"/>
              <a:gd name="connsiteY9" fmla="*/ 641781 h 641781"/>
              <a:gd name="connsiteX0" fmla="*/ 292584 w 936876"/>
              <a:gd name="connsiteY0" fmla="*/ 640201 h 640201"/>
              <a:gd name="connsiteX1" fmla="*/ 347674 w 936876"/>
              <a:gd name="connsiteY1" fmla="*/ 601924 h 640201"/>
              <a:gd name="connsiteX2" fmla="*/ 492610 w 936876"/>
              <a:gd name="connsiteY2" fmla="*/ 587829 h 640201"/>
              <a:gd name="connsiteX3" fmla="*/ 871513 w 936876"/>
              <a:gd name="connsiteY3" fmla="*/ 465190 h 640201"/>
              <a:gd name="connsiteX4" fmla="*/ 907259 w 936876"/>
              <a:gd name="connsiteY4" fmla="*/ 167385 h 640201"/>
              <a:gd name="connsiteX5" fmla="*/ 691598 w 936876"/>
              <a:gd name="connsiteY5" fmla="*/ 3839 h 640201"/>
              <a:gd name="connsiteX6" fmla="*/ 205135 w 936876"/>
              <a:gd name="connsiteY6" fmla="*/ 66384 h 640201"/>
              <a:gd name="connsiteX7" fmla="*/ 19443 w 936876"/>
              <a:gd name="connsiteY7" fmla="*/ 242876 h 640201"/>
              <a:gd name="connsiteX8" fmla="*/ 232089 w 936876"/>
              <a:gd name="connsiteY8" fmla="*/ 579125 h 640201"/>
              <a:gd name="connsiteX9" fmla="*/ 292584 w 936876"/>
              <a:gd name="connsiteY9" fmla="*/ 640201 h 640201"/>
              <a:gd name="connsiteX0" fmla="*/ 292584 w 927257"/>
              <a:gd name="connsiteY0" fmla="*/ 654530 h 654530"/>
              <a:gd name="connsiteX1" fmla="*/ 347674 w 927257"/>
              <a:gd name="connsiteY1" fmla="*/ 616253 h 654530"/>
              <a:gd name="connsiteX2" fmla="*/ 492610 w 927257"/>
              <a:gd name="connsiteY2" fmla="*/ 602158 h 654530"/>
              <a:gd name="connsiteX3" fmla="*/ 871513 w 927257"/>
              <a:gd name="connsiteY3" fmla="*/ 479519 h 654530"/>
              <a:gd name="connsiteX4" fmla="*/ 907259 w 927257"/>
              <a:gd name="connsiteY4" fmla="*/ 181714 h 654530"/>
              <a:gd name="connsiteX5" fmla="*/ 695909 w 927257"/>
              <a:gd name="connsiteY5" fmla="*/ 3250 h 654530"/>
              <a:gd name="connsiteX6" fmla="*/ 205135 w 927257"/>
              <a:gd name="connsiteY6" fmla="*/ 80713 h 654530"/>
              <a:gd name="connsiteX7" fmla="*/ 19443 w 927257"/>
              <a:gd name="connsiteY7" fmla="*/ 257205 h 654530"/>
              <a:gd name="connsiteX8" fmla="*/ 232089 w 927257"/>
              <a:gd name="connsiteY8" fmla="*/ 593454 h 654530"/>
              <a:gd name="connsiteX9" fmla="*/ 292584 w 927257"/>
              <a:gd name="connsiteY9" fmla="*/ 654530 h 654530"/>
              <a:gd name="connsiteX0" fmla="*/ 292584 w 927257"/>
              <a:gd name="connsiteY0" fmla="*/ 656183 h 656183"/>
              <a:gd name="connsiteX1" fmla="*/ 347674 w 927257"/>
              <a:gd name="connsiteY1" fmla="*/ 617906 h 656183"/>
              <a:gd name="connsiteX2" fmla="*/ 492610 w 927257"/>
              <a:gd name="connsiteY2" fmla="*/ 603811 h 656183"/>
              <a:gd name="connsiteX3" fmla="*/ 871513 w 927257"/>
              <a:gd name="connsiteY3" fmla="*/ 481172 h 656183"/>
              <a:gd name="connsiteX4" fmla="*/ 907259 w 927257"/>
              <a:gd name="connsiteY4" fmla="*/ 183367 h 656183"/>
              <a:gd name="connsiteX5" fmla="*/ 695909 w 927257"/>
              <a:gd name="connsiteY5" fmla="*/ 4903 h 656183"/>
              <a:gd name="connsiteX6" fmla="*/ 205135 w 927257"/>
              <a:gd name="connsiteY6" fmla="*/ 82366 h 656183"/>
              <a:gd name="connsiteX7" fmla="*/ 19443 w 927257"/>
              <a:gd name="connsiteY7" fmla="*/ 258858 h 656183"/>
              <a:gd name="connsiteX8" fmla="*/ 232089 w 927257"/>
              <a:gd name="connsiteY8" fmla="*/ 595107 h 656183"/>
              <a:gd name="connsiteX9" fmla="*/ 292584 w 927257"/>
              <a:gd name="connsiteY9" fmla="*/ 656183 h 656183"/>
              <a:gd name="connsiteX0" fmla="*/ 292584 w 925838"/>
              <a:gd name="connsiteY0" fmla="*/ 651595 h 651595"/>
              <a:gd name="connsiteX1" fmla="*/ 347674 w 925838"/>
              <a:gd name="connsiteY1" fmla="*/ 613318 h 651595"/>
              <a:gd name="connsiteX2" fmla="*/ 492610 w 925838"/>
              <a:gd name="connsiteY2" fmla="*/ 599223 h 651595"/>
              <a:gd name="connsiteX3" fmla="*/ 871513 w 925838"/>
              <a:gd name="connsiteY3" fmla="*/ 476584 h 651595"/>
              <a:gd name="connsiteX4" fmla="*/ 907259 w 925838"/>
              <a:gd name="connsiteY4" fmla="*/ 178779 h 651595"/>
              <a:gd name="connsiteX5" fmla="*/ 715990 w 925838"/>
              <a:gd name="connsiteY5" fmla="*/ 5177 h 651595"/>
              <a:gd name="connsiteX6" fmla="*/ 205135 w 925838"/>
              <a:gd name="connsiteY6" fmla="*/ 77778 h 651595"/>
              <a:gd name="connsiteX7" fmla="*/ 19443 w 925838"/>
              <a:gd name="connsiteY7" fmla="*/ 254270 h 651595"/>
              <a:gd name="connsiteX8" fmla="*/ 232089 w 925838"/>
              <a:gd name="connsiteY8" fmla="*/ 590519 h 651595"/>
              <a:gd name="connsiteX9" fmla="*/ 292584 w 925838"/>
              <a:gd name="connsiteY9" fmla="*/ 651595 h 651595"/>
              <a:gd name="connsiteX0" fmla="*/ 262897 w 925838"/>
              <a:gd name="connsiteY0" fmla="*/ 663017 h 663017"/>
              <a:gd name="connsiteX1" fmla="*/ 347674 w 925838"/>
              <a:gd name="connsiteY1" fmla="*/ 613318 h 663017"/>
              <a:gd name="connsiteX2" fmla="*/ 492610 w 925838"/>
              <a:gd name="connsiteY2" fmla="*/ 599223 h 663017"/>
              <a:gd name="connsiteX3" fmla="*/ 871513 w 925838"/>
              <a:gd name="connsiteY3" fmla="*/ 476584 h 663017"/>
              <a:gd name="connsiteX4" fmla="*/ 907259 w 925838"/>
              <a:gd name="connsiteY4" fmla="*/ 178779 h 663017"/>
              <a:gd name="connsiteX5" fmla="*/ 715990 w 925838"/>
              <a:gd name="connsiteY5" fmla="*/ 5177 h 663017"/>
              <a:gd name="connsiteX6" fmla="*/ 205135 w 925838"/>
              <a:gd name="connsiteY6" fmla="*/ 77778 h 663017"/>
              <a:gd name="connsiteX7" fmla="*/ 19443 w 925838"/>
              <a:gd name="connsiteY7" fmla="*/ 254270 h 663017"/>
              <a:gd name="connsiteX8" fmla="*/ 232089 w 925838"/>
              <a:gd name="connsiteY8" fmla="*/ 590519 h 663017"/>
              <a:gd name="connsiteX9" fmla="*/ 262897 w 925838"/>
              <a:gd name="connsiteY9" fmla="*/ 663017 h 663017"/>
              <a:gd name="connsiteX0" fmla="*/ 238982 w 925838"/>
              <a:gd name="connsiteY0" fmla="*/ 657889 h 657889"/>
              <a:gd name="connsiteX1" fmla="*/ 347674 w 925838"/>
              <a:gd name="connsiteY1" fmla="*/ 613318 h 657889"/>
              <a:gd name="connsiteX2" fmla="*/ 492610 w 925838"/>
              <a:gd name="connsiteY2" fmla="*/ 599223 h 657889"/>
              <a:gd name="connsiteX3" fmla="*/ 871513 w 925838"/>
              <a:gd name="connsiteY3" fmla="*/ 476584 h 657889"/>
              <a:gd name="connsiteX4" fmla="*/ 907259 w 925838"/>
              <a:gd name="connsiteY4" fmla="*/ 178779 h 657889"/>
              <a:gd name="connsiteX5" fmla="*/ 715990 w 925838"/>
              <a:gd name="connsiteY5" fmla="*/ 5177 h 657889"/>
              <a:gd name="connsiteX6" fmla="*/ 205135 w 925838"/>
              <a:gd name="connsiteY6" fmla="*/ 77778 h 657889"/>
              <a:gd name="connsiteX7" fmla="*/ 19443 w 925838"/>
              <a:gd name="connsiteY7" fmla="*/ 254270 h 657889"/>
              <a:gd name="connsiteX8" fmla="*/ 232089 w 925838"/>
              <a:gd name="connsiteY8" fmla="*/ 590519 h 657889"/>
              <a:gd name="connsiteX9" fmla="*/ 238982 w 925838"/>
              <a:gd name="connsiteY9" fmla="*/ 657889 h 657889"/>
              <a:gd name="connsiteX0" fmla="*/ 238982 w 925838"/>
              <a:gd name="connsiteY0" fmla="*/ 657889 h 657889"/>
              <a:gd name="connsiteX1" fmla="*/ 354772 w 925838"/>
              <a:gd name="connsiteY1" fmla="*/ 616508 h 657889"/>
              <a:gd name="connsiteX2" fmla="*/ 492610 w 925838"/>
              <a:gd name="connsiteY2" fmla="*/ 599223 h 657889"/>
              <a:gd name="connsiteX3" fmla="*/ 871513 w 925838"/>
              <a:gd name="connsiteY3" fmla="*/ 476584 h 657889"/>
              <a:gd name="connsiteX4" fmla="*/ 907259 w 925838"/>
              <a:gd name="connsiteY4" fmla="*/ 178779 h 657889"/>
              <a:gd name="connsiteX5" fmla="*/ 715990 w 925838"/>
              <a:gd name="connsiteY5" fmla="*/ 5177 h 657889"/>
              <a:gd name="connsiteX6" fmla="*/ 205135 w 925838"/>
              <a:gd name="connsiteY6" fmla="*/ 77778 h 657889"/>
              <a:gd name="connsiteX7" fmla="*/ 19443 w 925838"/>
              <a:gd name="connsiteY7" fmla="*/ 254270 h 657889"/>
              <a:gd name="connsiteX8" fmla="*/ 232089 w 925838"/>
              <a:gd name="connsiteY8" fmla="*/ 590519 h 657889"/>
              <a:gd name="connsiteX9" fmla="*/ 238982 w 925838"/>
              <a:gd name="connsiteY9" fmla="*/ 657889 h 657889"/>
              <a:gd name="connsiteX0" fmla="*/ 238982 w 924637"/>
              <a:gd name="connsiteY0" fmla="*/ 657889 h 657889"/>
              <a:gd name="connsiteX1" fmla="*/ 354772 w 924637"/>
              <a:gd name="connsiteY1" fmla="*/ 616508 h 657889"/>
              <a:gd name="connsiteX2" fmla="*/ 516487 w 924637"/>
              <a:gd name="connsiteY2" fmla="*/ 599340 h 657889"/>
              <a:gd name="connsiteX3" fmla="*/ 871513 w 924637"/>
              <a:gd name="connsiteY3" fmla="*/ 476584 h 657889"/>
              <a:gd name="connsiteX4" fmla="*/ 907259 w 924637"/>
              <a:gd name="connsiteY4" fmla="*/ 178779 h 657889"/>
              <a:gd name="connsiteX5" fmla="*/ 715990 w 924637"/>
              <a:gd name="connsiteY5" fmla="*/ 5177 h 657889"/>
              <a:gd name="connsiteX6" fmla="*/ 205135 w 924637"/>
              <a:gd name="connsiteY6" fmla="*/ 77778 h 657889"/>
              <a:gd name="connsiteX7" fmla="*/ 19443 w 924637"/>
              <a:gd name="connsiteY7" fmla="*/ 254270 h 657889"/>
              <a:gd name="connsiteX8" fmla="*/ 232089 w 924637"/>
              <a:gd name="connsiteY8" fmla="*/ 590519 h 657889"/>
              <a:gd name="connsiteX9" fmla="*/ 238982 w 924637"/>
              <a:gd name="connsiteY9" fmla="*/ 657889 h 657889"/>
              <a:gd name="connsiteX0" fmla="*/ 238982 w 924262"/>
              <a:gd name="connsiteY0" fmla="*/ 657889 h 657889"/>
              <a:gd name="connsiteX1" fmla="*/ 354772 w 924262"/>
              <a:gd name="connsiteY1" fmla="*/ 616508 h 657889"/>
              <a:gd name="connsiteX2" fmla="*/ 524192 w 924262"/>
              <a:gd name="connsiteY2" fmla="*/ 604883 h 657889"/>
              <a:gd name="connsiteX3" fmla="*/ 871513 w 924262"/>
              <a:gd name="connsiteY3" fmla="*/ 476584 h 657889"/>
              <a:gd name="connsiteX4" fmla="*/ 907259 w 924262"/>
              <a:gd name="connsiteY4" fmla="*/ 178779 h 657889"/>
              <a:gd name="connsiteX5" fmla="*/ 715990 w 924262"/>
              <a:gd name="connsiteY5" fmla="*/ 5177 h 657889"/>
              <a:gd name="connsiteX6" fmla="*/ 205135 w 924262"/>
              <a:gd name="connsiteY6" fmla="*/ 77778 h 657889"/>
              <a:gd name="connsiteX7" fmla="*/ 19443 w 924262"/>
              <a:gd name="connsiteY7" fmla="*/ 254270 h 657889"/>
              <a:gd name="connsiteX8" fmla="*/ 232089 w 924262"/>
              <a:gd name="connsiteY8" fmla="*/ 590519 h 657889"/>
              <a:gd name="connsiteX9" fmla="*/ 238982 w 924262"/>
              <a:gd name="connsiteY9" fmla="*/ 657889 h 657889"/>
              <a:gd name="connsiteX0" fmla="*/ 238982 w 924262"/>
              <a:gd name="connsiteY0" fmla="*/ 657889 h 657889"/>
              <a:gd name="connsiteX1" fmla="*/ 354772 w 924262"/>
              <a:gd name="connsiteY1" fmla="*/ 616508 h 657889"/>
              <a:gd name="connsiteX2" fmla="*/ 524192 w 924262"/>
              <a:gd name="connsiteY2" fmla="*/ 604883 h 657889"/>
              <a:gd name="connsiteX3" fmla="*/ 871513 w 924262"/>
              <a:gd name="connsiteY3" fmla="*/ 476584 h 657889"/>
              <a:gd name="connsiteX4" fmla="*/ 907259 w 924262"/>
              <a:gd name="connsiteY4" fmla="*/ 178779 h 657889"/>
              <a:gd name="connsiteX5" fmla="*/ 715990 w 924262"/>
              <a:gd name="connsiteY5" fmla="*/ 5177 h 657889"/>
              <a:gd name="connsiteX6" fmla="*/ 205135 w 924262"/>
              <a:gd name="connsiteY6" fmla="*/ 77778 h 657889"/>
              <a:gd name="connsiteX7" fmla="*/ 19443 w 924262"/>
              <a:gd name="connsiteY7" fmla="*/ 254270 h 657889"/>
              <a:gd name="connsiteX8" fmla="*/ 232089 w 924262"/>
              <a:gd name="connsiteY8" fmla="*/ 590519 h 657889"/>
              <a:gd name="connsiteX9" fmla="*/ 238982 w 924262"/>
              <a:gd name="connsiteY9" fmla="*/ 657889 h 657889"/>
              <a:gd name="connsiteX0" fmla="*/ 238982 w 923327"/>
              <a:gd name="connsiteY0" fmla="*/ 657889 h 657889"/>
              <a:gd name="connsiteX1" fmla="*/ 354772 w 923327"/>
              <a:gd name="connsiteY1" fmla="*/ 616508 h 657889"/>
              <a:gd name="connsiteX2" fmla="*/ 543969 w 923327"/>
              <a:gd name="connsiteY2" fmla="*/ 608568 h 657889"/>
              <a:gd name="connsiteX3" fmla="*/ 871513 w 923327"/>
              <a:gd name="connsiteY3" fmla="*/ 476584 h 657889"/>
              <a:gd name="connsiteX4" fmla="*/ 907259 w 923327"/>
              <a:gd name="connsiteY4" fmla="*/ 178779 h 657889"/>
              <a:gd name="connsiteX5" fmla="*/ 715990 w 923327"/>
              <a:gd name="connsiteY5" fmla="*/ 5177 h 657889"/>
              <a:gd name="connsiteX6" fmla="*/ 205135 w 923327"/>
              <a:gd name="connsiteY6" fmla="*/ 77778 h 657889"/>
              <a:gd name="connsiteX7" fmla="*/ 19443 w 923327"/>
              <a:gd name="connsiteY7" fmla="*/ 254270 h 657889"/>
              <a:gd name="connsiteX8" fmla="*/ 232089 w 923327"/>
              <a:gd name="connsiteY8" fmla="*/ 590519 h 657889"/>
              <a:gd name="connsiteX9" fmla="*/ 238982 w 923327"/>
              <a:gd name="connsiteY9" fmla="*/ 657889 h 657889"/>
              <a:gd name="connsiteX0" fmla="*/ 238982 w 922789"/>
              <a:gd name="connsiteY0" fmla="*/ 657889 h 657889"/>
              <a:gd name="connsiteX1" fmla="*/ 354772 w 922789"/>
              <a:gd name="connsiteY1" fmla="*/ 616508 h 657889"/>
              <a:gd name="connsiteX2" fmla="*/ 555775 w 922789"/>
              <a:gd name="connsiteY2" fmla="*/ 610544 h 657889"/>
              <a:gd name="connsiteX3" fmla="*/ 871513 w 922789"/>
              <a:gd name="connsiteY3" fmla="*/ 476584 h 657889"/>
              <a:gd name="connsiteX4" fmla="*/ 907259 w 922789"/>
              <a:gd name="connsiteY4" fmla="*/ 178779 h 657889"/>
              <a:gd name="connsiteX5" fmla="*/ 715990 w 922789"/>
              <a:gd name="connsiteY5" fmla="*/ 5177 h 657889"/>
              <a:gd name="connsiteX6" fmla="*/ 205135 w 922789"/>
              <a:gd name="connsiteY6" fmla="*/ 77778 h 657889"/>
              <a:gd name="connsiteX7" fmla="*/ 19443 w 922789"/>
              <a:gd name="connsiteY7" fmla="*/ 254270 h 657889"/>
              <a:gd name="connsiteX8" fmla="*/ 232089 w 922789"/>
              <a:gd name="connsiteY8" fmla="*/ 590519 h 657889"/>
              <a:gd name="connsiteX9" fmla="*/ 238982 w 922789"/>
              <a:gd name="connsiteY9" fmla="*/ 657889 h 657889"/>
              <a:gd name="connsiteX0" fmla="*/ 237724 w 922789"/>
              <a:gd name="connsiteY0" fmla="*/ 662631 h 662631"/>
              <a:gd name="connsiteX1" fmla="*/ 354772 w 922789"/>
              <a:gd name="connsiteY1" fmla="*/ 616508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789"/>
              <a:gd name="connsiteY0" fmla="*/ 662631 h 662631"/>
              <a:gd name="connsiteX1" fmla="*/ 316417 w 922789"/>
              <a:gd name="connsiteY1" fmla="*/ 623300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789"/>
              <a:gd name="connsiteY0" fmla="*/ 662631 h 662631"/>
              <a:gd name="connsiteX1" fmla="*/ 316417 w 922789"/>
              <a:gd name="connsiteY1" fmla="*/ 623300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895"/>
              <a:gd name="connsiteY0" fmla="*/ 675244 h 675244"/>
              <a:gd name="connsiteX1" fmla="*/ 316417 w 922895"/>
              <a:gd name="connsiteY1" fmla="*/ 635913 h 675244"/>
              <a:gd name="connsiteX2" fmla="*/ 555775 w 922895"/>
              <a:gd name="connsiteY2" fmla="*/ 623157 h 675244"/>
              <a:gd name="connsiteX3" fmla="*/ 871513 w 922895"/>
              <a:gd name="connsiteY3" fmla="*/ 489197 h 675244"/>
              <a:gd name="connsiteX4" fmla="*/ 907259 w 922895"/>
              <a:gd name="connsiteY4" fmla="*/ 191392 h 675244"/>
              <a:gd name="connsiteX5" fmla="*/ 714533 w 922895"/>
              <a:gd name="connsiteY5" fmla="*/ 4490 h 675244"/>
              <a:gd name="connsiteX6" fmla="*/ 205135 w 922895"/>
              <a:gd name="connsiteY6" fmla="*/ 90391 h 675244"/>
              <a:gd name="connsiteX7" fmla="*/ 19443 w 922895"/>
              <a:gd name="connsiteY7" fmla="*/ 266883 h 675244"/>
              <a:gd name="connsiteX8" fmla="*/ 232089 w 922895"/>
              <a:gd name="connsiteY8" fmla="*/ 603132 h 675244"/>
              <a:gd name="connsiteX9" fmla="*/ 237724 w 922895"/>
              <a:gd name="connsiteY9" fmla="*/ 675244 h 675244"/>
              <a:gd name="connsiteX0" fmla="*/ 237724 w 921860"/>
              <a:gd name="connsiteY0" fmla="*/ 675486 h 675486"/>
              <a:gd name="connsiteX1" fmla="*/ 316417 w 921860"/>
              <a:gd name="connsiteY1" fmla="*/ 636155 h 675486"/>
              <a:gd name="connsiteX2" fmla="*/ 555775 w 921860"/>
              <a:gd name="connsiteY2" fmla="*/ 623399 h 675486"/>
              <a:gd name="connsiteX3" fmla="*/ 871513 w 921860"/>
              <a:gd name="connsiteY3" fmla="*/ 489439 h 675486"/>
              <a:gd name="connsiteX4" fmla="*/ 907259 w 921860"/>
              <a:gd name="connsiteY4" fmla="*/ 191634 h 675486"/>
              <a:gd name="connsiteX5" fmla="*/ 728723 w 921860"/>
              <a:gd name="connsiteY5" fmla="*/ 4479 h 675486"/>
              <a:gd name="connsiteX6" fmla="*/ 205135 w 921860"/>
              <a:gd name="connsiteY6" fmla="*/ 90633 h 675486"/>
              <a:gd name="connsiteX7" fmla="*/ 19443 w 921860"/>
              <a:gd name="connsiteY7" fmla="*/ 267125 h 675486"/>
              <a:gd name="connsiteX8" fmla="*/ 232089 w 921860"/>
              <a:gd name="connsiteY8" fmla="*/ 603374 h 675486"/>
              <a:gd name="connsiteX9" fmla="*/ 237724 w 921860"/>
              <a:gd name="connsiteY9" fmla="*/ 675486 h 675486"/>
              <a:gd name="connsiteX0" fmla="*/ 237610 w 921746"/>
              <a:gd name="connsiteY0" fmla="*/ 675486 h 675486"/>
              <a:gd name="connsiteX1" fmla="*/ 316303 w 921746"/>
              <a:gd name="connsiteY1" fmla="*/ 636155 h 675486"/>
              <a:gd name="connsiteX2" fmla="*/ 555661 w 921746"/>
              <a:gd name="connsiteY2" fmla="*/ 623399 h 675486"/>
              <a:gd name="connsiteX3" fmla="*/ 871399 w 921746"/>
              <a:gd name="connsiteY3" fmla="*/ 489439 h 675486"/>
              <a:gd name="connsiteX4" fmla="*/ 907145 w 921746"/>
              <a:gd name="connsiteY4" fmla="*/ 191634 h 675486"/>
              <a:gd name="connsiteX5" fmla="*/ 728609 w 921746"/>
              <a:gd name="connsiteY5" fmla="*/ 4479 h 675486"/>
              <a:gd name="connsiteX6" fmla="*/ 205021 w 921746"/>
              <a:gd name="connsiteY6" fmla="*/ 90633 h 675486"/>
              <a:gd name="connsiteX7" fmla="*/ 19329 w 921746"/>
              <a:gd name="connsiteY7" fmla="*/ 267125 h 675486"/>
              <a:gd name="connsiteX8" fmla="*/ 232703 w 921746"/>
              <a:gd name="connsiteY8" fmla="*/ 610024 h 675486"/>
              <a:gd name="connsiteX9" fmla="*/ 237610 w 921746"/>
              <a:gd name="connsiteY9" fmla="*/ 675486 h 675486"/>
              <a:gd name="connsiteX0" fmla="*/ 234474 w 918610"/>
              <a:gd name="connsiteY0" fmla="*/ 675486 h 675486"/>
              <a:gd name="connsiteX1" fmla="*/ 313167 w 918610"/>
              <a:gd name="connsiteY1" fmla="*/ 636155 h 675486"/>
              <a:gd name="connsiteX2" fmla="*/ 552525 w 918610"/>
              <a:gd name="connsiteY2" fmla="*/ 623399 h 675486"/>
              <a:gd name="connsiteX3" fmla="*/ 868263 w 918610"/>
              <a:gd name="connsiteY3" fmla="*/ 489439 h 675486"/>
              <a:gd name="connsiteX4" fmla="*/ 904009 w 918610"/>
              <a:gd name="connsiteY4" fmla="*/ 191634 h 675486"/>
              <a:gd name="connsiteX5" fmla="*/ 725473 w 918610"/>
              <a:gd name="connsiteY5" fmla="*/ 4479 h 675486"/>
              <a:gd name="connsiteX6" fmla="*/ 201885 w 918610"/>
              <a:gd name="connsiteY6" fmla="*/ 90633 h 675486"/>
              <a:gd name="connsiteX7" fmla="*/ 16193 w 918610"/>
              <a:gd name="connsiteY7" fmla="*/ 267125 h 675486"/>
              <a:gd name="connsiteX8" fmla="*/ 229567 w 918610"/>
              <a:gd name="connsiteY8" fmla="*/ 610024 h 675486"/>
              <a:gd name="connsiteX9" fmla="*/ 234474 w 918610"/>
              <a:gd name="connsiteY9" fmla="*/ 675486 h 675486"/>
              <a:gd name="connsiteX0" fmla="*/ 234474 w 918610"/>
              <a:gd name="connsiteY0" fmla="*/ 675486 h 675486"/>
              <a:gd name="connsiteX1" fmla="*/ 306951 w 918610"/>
              <a:gd name="connsiteY1" fmla="*/ 637256 h 675486"/>
              <a:gd name="connsiteX2" fmla="*/ 552525 w 918610"/>
              <a:gd name="connsiteY2" fmla="*/ 623399 h 675486"/>
              <a:gd name="connsiteX3" fmla="*/ 868263 w 918610"/>
              <a:gd name="connsiteY3" fmla="*/ 489439 h 675486"/>
              <a:gd name="connsiteX4" fmla="*/ 904009 w 918610"/>
              <a:gd name="connsiteY4" fmla="*/ 191634 h 675486"/>
              <a:gd name="connsiteX5" fmla="*/ 725473 w 918610"/>
              <a:gd name="connsiteY5" fmla="*/ 4479 h 675486"/>
              <a:gd name="connsiteX6" fmla="*/ 201885 w 918610"/>
              <a:gd name="connsiteY6" fmla="*/ 90633 h 675486"/>
              <a:gd name="connsiteX7" fmla="*/ 16193 w 918610"/>
              <a:gd name="connsiteY7" fmla="*/ 267125 h 675486"/>
              <a:gd name="connsiteX8" fmla="*/ 229567 w 918610"/>
              <a:gd name="connsiteY8" fmla="*/ 610024 h 675486"/>
              <a:gd name="connsiteX9" fmla="*/ 234474 w 918610"/>
              <a:gd name="connsiteY9" fmla="*/ 675486 h 675486"/>
              <a:gd name="connsiteX0" fmla="*/ 235490 w 919626"/>
              <a:gd name="connsiteY0" fmla="*/ 675486 h 675486"/>
              <a:gd name="connsiteX1" fmla="*/ 307967 w 919626"/>
              <a:gd name="connsiteY1" fmla="*/ 637256 h 675486"/>
              <a:gd name="connsiteX2" fmla="*/ 553541 w 919626"/>
              <a:gd name="connsiteY2" fmla="*/ 623399 h 675486"/>
              <a:gd name="connsiteX3" fmla="*/ 869279 w 919626"/>
              <a:gd name="connsiteY3" fmla="*/ 489439 h 675486"/>
              <a:gd name="connsiteX4" fmla="*/ 905025 w 919626"/>
              <a:gd name="connsiteY4" fmla="*/ 191634 h 675486"/>
              <a:gd name="connsiteX5" fmla="*/ 726489 w 919626"/>
              <a:gd name="connsiteY5" fmla="*/ 4479 h 675486"/>
              <a:gd name="connsiteX6" fmla="*/ 202901 w 919626"/>
              <a:gd name="connsiteY6" fmla="*/ 90633 h 675486"/>
              <a:gd name="connsiteX7" fmla="*/ 17209 w 919626"/>
              <a:gd name="connsiteY7" fmla="*/ 267125 h 675486"/>
              <a:gd name="connsiteX8" fmla="*/ 222584 w 919626"/>
              <a:gd name="connsiteY8" fmla="*/ 614126 h 675486"/>
              <a:gd name="connsiteX9" fmla="*/ 235490 w 919626"/>
              <a:gd name="connsiteY9" fmla="*/ 675486 h 675486"/>
              <a:gd name="connsiteX0" fmla="*/ 235490 w 919626"/>
              <a:gd name="connsiteY0" fmla="*/ 675486 h 675486"/>
              <a:gd name="connsiteX1" fmla="*/ 301751 w 919626"/>
              <a:gd name="connsiteY1" fmla="*/ 638357 h 675486"/>
              <a:gd name="connsiteX2" fmla="*/ 553541 w 919626"/>
              <a:gd name="connsiteY2" fmla="*/ 623399 h 675486"/>
              <a:gd name="connsiteX3" fmla="*/ 869279 w 919626"/>
              <a:gd name="connsiteY3" fmla="*/ 489439 h 675486"/>
              <a:gd name="connsiteX4" fmla="*/ 905025 w 919626"/>
              <a:gd name="connsiteY4" fmla="*/ 191634 h 675486"/>
              <a:gd name="connsiteX5" fmla="*/ 726489 w 919626"/>
              <a:gd name="connsiteY5" fmla="*/ 4479 h 675486"/>
              <a:gd name="connsiteX6" fmla="*/ 202901 w 919626"/>
              <a:gd name="connsiteY6" fmla="*/ 90633 h 675486"/>
              <a:gd name="connsiteX7" fmla="*/ 17209 w 919626"/>
              <a:gd name="connsiteY7" fmla="*/ 267125 h 675486"/>
              <a:gd name="connsiteX8" fmla="*/ 222584 w 919626"/>
              <a:gd name="connsiteY8" fmla="*/ 614126 h 675486"/>
              <a:gd name="connsiteX9" fmla="*/ 235490 w 919626"/>
              <a:gd name="connsiteY9" fmla="*/ 675486 h 675486"/>
              <a:gd name="connsiteX0" fmla="*/ 236660 w 920796"/>
              <a:gd name="connsiteY0" fmla="*/ 675486 h 675486"/>
              <a:gd name="connsiteX1" fmla="*/ 302921 w 920796"/>
              <a:gd name="connsiteY1" fmla="*/ 638357 h 675486"/>
              <a:gd name="connsiteX2" fmla="*/ 554711 w 920796"/>
              <a:gd name="connsiteY2" fmla="*/ 623399 h 675486"/>
              <a:gd name="connsiteX3" fmla="*/ 870449 w 920796"/>
              <a:gd name="connsiteY3" fmla="*/ 489439 h 675486"/>
              <a:gd name="connsiteX4" fmla="*/ 906195 w 920796"/>
              <a:gd name="connsiteY4" fmla="*/ 191634 h 675486"/>
              <a:gd name="connsiteX5" fmla="*/ 727659 w 920796"/>
              <a:gd name="connsiteY5" fmla="*/ 4479 h 675486"/>
              <a:gd name="connsiteX6" fmla="*/ 204071 w 920796"/>
              <a:gd name="connsiteY6" fmla="*/ 90633 h 675486"/>
              <a:gd name="connsiteX7" fmla="*/ 18379 w 920796"/>
              <a:gd name="connsiteY7" fmla="*/ 267125 h 675486"/>
              <a:gd name="connsiteX8" fmla="*/ 223754 w 920796"/>
              <a:gd name="connsiteY8" fmla="*/ 614126 h 675486"/>
              <a:gd name="connsiteX9" fmla="*/ 236660 w 920796"/>
              <a:gd name="connsiteY9" fmla="*/ 675486 h 675486"/>
              <a:gd name="connsiteX0" fmla="*/ 236660 w 924042"/>
              <a:gd name="connsiteY0" fmla="*/ 674029 h 674029"/>
              <a:gd name="connsiteX1" fmla="*/ 302921 w 924042"/>
              <a:gd name="connsiteY1" fmla="*/ 636900 h 674029"/>
              <a:gd name="connsiteX2" fmla="*/ 554711 w 924042"/>
              <a:gd name="connsiteY2" fmla="*/ 621942 h 674029"/>
              <a:gd name="connsiteX3" fmla="*/ 870449 w 924042"/>
              <a:gd name="connsiteY3" fmla="*/ 487982 h 674029"/>
              <a:gd name="connsiteX4" fmla="*/ 910627 w 924042"/>
              <a:gd name="connsiteY4" fmla="*/ 192078 h 674029"/>
              <a:gd name="connsiteX5" fmla="*/ 727659 w 924042"/>
              <a:gd name="connsiteY5" fmla="*/ 3022 h 674029"/>
              <a:gd name="connsiteX6" fmla="*/ 204071 w 924042"/>
              <a:gd name="connsiteY6" fmla="*/ 89176 h 674029"/>
              <a:gd name="connsiteX7" fmla="*/ 18379 w 924042"/>
              <a:gd name="connsiteY7" fmla="*/ 265668 h 674029"/>
              <a:gd name="connsiteX8" fmla="*/ 223754 w 924042"/>
              <a:gd name="connsiteY8" fmla="*/ 612669 h 674029"/>
              <a:gd name="connsiteX9" fmla="*/ 236660 w 924042"/>
              <a:gd name="connsiteY9" fmla="*/ 674029 h 674029"/>
              <a:gd name="connsiteX0" fmla="*/ 236660 w 923289"/>
              <a:gd name="connsiteY0" fmla="*/ 677077 h 677077"/>
              <a:gd name="connsiteX1" fmla="*/ 302921 w 923289"/>
              <a:gd name="connsiteY1" fmla="*/ 639948 h 677077"/>
              <a:gd name="connsiteX2" fmla="*/ 554711 w 923289"/>
              <a:gd name="connsiteY2" fmla="*/ 624990 h 677077"/>
              <a:gd name="connsiteX3" fmla="*/ 870449 w 923289"/>
              <a:gd name="connsiteY3" fmla="*/ 491030 h 677077"/>
              <a:gd name="connsiteX4" fmla="*/ 910627 w 923289"/>
              <a:gd name="connsiteY4" fmla="*/ 195126 h 677077"/>
              <a:gd name="connsiteX5" fmla="*/ 737874 w 923289"/>
              <a:gd name="connsiteY5" fmla="*/ 2918 h 677077"/>
              <a:gd name="connsiteX6" fmla="*/ 204071 w 923289"/>
              <a:gd name="connsiteY6" fmla="*/ 92224 h 677077"/>
              <a:gd name="connsiteX7" fmla="*/ 18379 w 923289"/>
              <a:gd name="connsiteY7" fmla="*/ 268716 h 677077"/>
              <a:gd name="connsiteX8" fmla="*/ 223754 w 923289"/>
              <a:gd name="connsiteY8" fmla="*/ 615717 h 677077"/>
              <a:gd name="connsiteX9" fmla="*/ 236660 w 923289"/>
              <a:gd name="connsiteY9" fmla="*/ 677077 h 677077"/>
              <a:gd name="connsiteX0" fmla="*/ 236660 w 923277"/>
              <a:gd name="connsiteY0" fmla="*/ 684928 h 684928"/>
              <a:gd name="connsiteX1" fmla="*/ 302921 w 923277"/>
              <a:gd name="connsiteY1" fmla="*/ 647799 h 684928"/>
              <a:gd name="connsiteX2" fmla="*/ 554711 w 923277"/>
              <a:gd name="connsiteY2" fmla="*/ 632841 h 684928"/>
              <a:gd name="connsiteX3" fmla="*/ 870449 w 923277"/>
              <a:gd name="connsiteY3" fmla="*/ 498881 h 684928"/>
              <a:gd name="connsiteX4" fmla="*/ 910627 w 923277"/>
              <a:gd name="connsiteY4" fmla="*/ 202977 h 684928"/>
              <a:gd name="connsiteX5" fmla="*/ 738044 w 923277"/>
              <a:gd name="connsiteY5" fmla="*/ 2683 h 684928"/>
              <a:gd name="connsiteX6" fmla="*/ 204071 w 923277"/>
              <a:gd name="connsiteY6" fmla="*/ 100075 h 684928"/>
              <a:gd name="connsiteX7" fmla="*/ 18379 w 923277"/>
              <a:gd name="connsiteY7" fmla="*/ 276567 h 684928"/>
              <a:gd name="connsiteX8" fmla="*/ 223754 w 923277"/>
              <a:gd name="connsiteY8" fmla="*/ 623568 h 684928"/>
              <a:gd name="connsiteX9" fmla="*/ 236660 w 923277"/>
              <a:gd name="connsiteY9" fmla="*/ 684928 h 684928"/>
              <a:gd name="connsiteX0" fmla="*/ 236660 w 923277"/>
              <a:gd name="connsiteY0" fmla="*/ 685385 h 685385"/>
              <a:gd name="connsiteX1" fmla="*/ 302921 w 923277"/>
              <a:gd name="connsiteY1" fmla="*/ 648256 h 685385"/>
              <a:gd name="connsiteX2" fmla="*/ 554711 w 923277"/>
              <a:gd name="connsiteY2" fmla="*/ 633298 h 685385"/>
              <a:gd name="connsiteX3" fmla="*/ 870449 w 923277"/>
              <a:gd name="connsiteY3" fmla="*/ 499338 h 685385"/>
              <a:gd name="connsiteX4" fmla="*/ 910627 w 923277"/>
              <a:gd name="connsiteY4" fmla="*/ 203434 h 685385"/>
              <a:gd name="connsiteX5" fmla="*/ 738044 w 923277"/>
              <a:gd name="connsiteY5" fmla="*/ 3140 h 685385"/>
              <a:gd name="connsiteX6" fmla="*/ 195293 w 923277"/>
              <a:gd name="connsiteY6" fmla="*/ 94802 h 685385"/>
              <a:gd name="connsiteX7" fmla="*/ 18379 w 923277"/>
              <a:gd name="connsiteY7" fmla="*/ 277024 h 685385"/>
              <a:gd name="connsiteX8" fmla="*/ 223754 w 923277"/>
              <a:gd name="connsiteY8" fmla="*/ 624025 h 685385"/>
              <a:gd name="connsiteX9" fmla="*/ 236660 w 923277"/>
              <a:gd name="connsiteY9" fmla="*/ 685385 h 685385"/>
              <a:gd name="connsiteX0" fmla="*/ 238970 w 925587"/>
              <a:gd name="connsiteY0" fmla="*/ 685330 h 685330"/>
              <a:gd name="connsiteX1" fmla="*/ 305231 w 925587"/>
              <a:gd name="connsiteY1" fmla="*/ 648201 h 685330"/>
              <a:gd name="connsiteX2" fmla="*/ 557021 w 925587"/>
              <a:gd name="connsiteY2" fmla="*/ 633243 h 685330"/>
              <a:gd name="connsiteX3" fmla="*/ 872759 w 925587"/>
              <a:gd name="connsiteY3" fmla="*/ 499283 h 685330"/>
              <a:gd name="connsiteX4" fmla="*/ 912937 w 925587"/>
              <a:gd name="connsiteY4" fmla="*/ 203379 h 685330"/>
              <a:gd name="connsiteX5" fmla="*/ 740354 w 925587"/>
              <a:gd name="connsiteY5" fmla="*/ 3085 h 685330"/>
              <a:gd name="connsiteX6" fmla="*/ 197603 w 925587"/>
              <a:gd name="connsiteY6" fmla="*/ 94747 h 685330"/>
              <a:gd name="connsiteX7" fmla="*/ 17988 w 925587"/>
              <a:gd name="connsiteY7" fmla="*/ 267917 h 685330"/>
              <a:gd name="connsiteX8" fmla="*/ 226064 w 925587"/>
              <a:gd name="connsiteY8" fmla="*/ 623970 h 685330"/>
              <a:gd name="connsiteX9" fmla="*/ 238970 w 925587"/>
              <a:gd name="connsiteY9" fmla="*/ 685330 h 685330"/>
              <a:gd name="connsiteX0" fmla="*/ 238970 w 925587"/>
              <a:gd name="connsiteY0" fmla="*/ 685330 h 685330"/>
              <a:gd name="connsiteX1" fmla="*/ 305231 w 925587"/>
              <a:gd name="connsiteY1" fmla="*/ 648201 h 685330"/>
              <a:gd name="connsiteX2" fmla="*/ 557021 w 925587"/>
              <a:gd name="connsiteY2" fmla="*/ 633243 h 685330"/>
              <a:gd name="connsiteX3" fmla="*/ 872759 w 925587"/>
              <a:gd name="connsiteY3" fmla="*/ 499283 h 685330"/>
              <a:gd name="connsiteX4" fmla="*/ 912937 w 925587"/>
              <a:gd name="connsiteY4" fmla="*/ 203379 h 685330"/>
              <a:gd name="connsiteX5" fmla="*/ 740354 w 925587"/>
              <a:gd name="connsiteY5" fmla="*/ 3085 h 685330"/>
              <a:gd name="connsiteX6" fmla="*/ 197603 w 925587"/>
              <a:gd name="connsiteY6" fmla="*/ 94747 h 685330"/>
              <a:gd name="connsiteX7" fmla="*/ 17988 w 925587"/>
              <a:gd name="connsiteY7" fmla="*/ 267917 h 685330"/>
              <a:gd name="connsiteX8" fmla="*/ 226064 w 925587"/>
              <a:gd name="connsiteY8" fmla="*/ 623970 h 685330"/>
              <a:gd name="connsiteX9" fmla="*/ 238970 w 925587"/>
              <a:gd name="connsiteY9" fmla="*/ 685330 h 685330"/>
              <a:gd name="connsiteX0" fmla="*/ 238970 w 926807"/>
              <a:gd name="connsiteY0" fmla="*/ 647076 h 647076"/>
              <a:gd name="connsiteX1" fmla="*/ 305231 w 926807"/>
              <a:gd name="connsiteY1" fmla="*/ 609947 h 647076"/>
              <a:gd name="connsiteX2" fmla="*/ 557021 w 926807"/>
              <a:gd name="connsiteY2" fmla="*/ 594989 h 647076"/>
              <a:gd name="connsiteX3" fmla="*/ 872759 w 926807"/>
              <a:gd name="connsiteY3" fmla="*/ 461029 h 647076"/>
              <a:gd name="connsiteX4" fmla="*/ 912937 w 926807"/>
              <a:gd name="connsiteY4" fmla="*/ 165125 h 647076"/>
              <a:gd name="connsiteX5" fmla="*/ 723808 w 926807"/>
              <a:gd name="connsiteY5" fmla="*/ 5211 h 647076"/>
              <a:gd name="connsiteX6" fmla="*/ 197603 w 926807"/>
              <a:gd name="connsiteY6" fmla="*/ 56493 h 647076"/>
              <a:gd name="connsiteX7" fmla="*/ 17988 w 926807"/>
              <a:gd name="connsiteY7" fmla="*/ 229663 h 647076"/>
              <a:gd name="connsiteX8" fmla="*/ 226064 w 926807"/>
              <a:gd name="connsiteY8" fmla="*/ 585716 h 647076"/>
              <a:gd name="connsiteX9" fmla="*/ 238970 w 926807"/>
              <a:gd name="connsiteY9" fmla="*/ 647076 h 647076"/>
              <a:gd name="connsiteX0" fmla="*/ 238970 w 933356"/>
              <a:gd name="connsiteY0" fmla="*/ 650456 h 650456"/>
              <a:gd name="connsiteX1" fmla="*/ 305231 w 933356"/>
              <a:gd name="connsiteY1" fmla="*/ 613327 h 650456"/>
              <a:gd name="connsiteX2" fmla="*/ 557021 w 933356"/>
              <a:gd name="connsiteY2" fmla="*/ 598369 h 650456"/>
              <a:gd name="connsiteX3" fmla="*/ 872759 w 933356"/>
              <a:gd name="connsiteY3" fmla="*/ 464409 h 650456"/>
              <a:gd name="connsiteX4" fmla="*/ 921405 w 933356"/>
              <a:gd name="connsiteY4" fmla="*/ 219836 h 650456"/>
              <a:gd name="connsiteX5" fmla="*/ 723808 w 933356"/>
              <a:gd name="connsiteY5" fmla="*/ 8591 h 650456"/>
              <a:gd name="connsiteX6" fmla="*/ 197603 w 933356"/>
              <a:gd name="connsiteY6" fmla="*/ 59873 h 650456"/>
              <a:gd name="connsiteX7" fmla="*/ 17988 w 933356"/>
              <a:gd name="connsiteY7" fmla="*/ 233043 h 650456"/>
              <a:gd name="connsiteX8" fmla="*/ 226064 w 933356"/>
              <a:gd name="connsiteY8" fmla="*/ 589096 h 650456"/>
              <a:gd name="connsiteX9" fmla="*/ 238970 w 933356"/>
              <a:gd name="connsiteY9" fmla="*/ 650456 h 650456"/>
              <a:gd name="connsiteX0" fmla="*/ 238970 w 933356"/>
              <a:gd name="connsiteY0" fmla="*/ 650456 h 650456"/>
              <a:gd name="connsiteX1" fmla="*/ 325366 w 933356"/>
              <a:gd name="connsiteY1" fmla="*/ 614273 h 650456"/>
              <a:gd name="connsiteX2" fmla="*/ 557021 w 933356"/>
              <a:gd name="connsiteY2" fmla="*/ 598369 h 650456"/>
              <a:gd name="connsiteX3" fmla="*/ 872759 w 933356"/>
              <a:gd name="connsiteY3" fmla="*/ 464409 h 650456"/>
              <a:gd name="connsiteX4" fmla="*/ 921405 w 933356"/>
              <a:gd name="connsiteY4" fmla="*/ 219836 h 650456"/>
              <a:gd name="connsiteX5" fmla="*/ 723808 w 933356"/>
              <a:gd name="connsiteY5" fmla="*/ 8591 h 650456"/>
              <a:gd name="connsiteX6" fmla="*/ 197603 w 933356"/>
              <a:gd name="connsiteY6" fmla="*/ 59873 h 650456"/>
              <a:gd name="connsiteX7" fmla="*/ 17988 w 933356"/>
              <a:gd name="connsiteY7" fmla="*/ 233043 h 650456"/>
              <a:gd name="connsiteX8" fmla="*/ 226064 w 933356"/>
              <a:gd name="connsiteY8" fmla="*/ 589096 h 650456"/>
              <a:gd name="connsiteX9" fmla="*/ 238970 w 933356"/>
              <a:gd name="connsiteY9" fmla="*/ 650456 h 650456"/>
              <a:gd name="connsiteX0" fmla="*/ 240584 w 934970"/>
              <a:gd name="connsiteY0" fmla="*/ 650456 h 650456"/>
              <a:gd name="connsiteX1" fmla="*/ 326980 w 934970"/>
              <a:gd name="connsiteY1" fmla="*/ 614273 h 650456"/>
              <a:gd name="connsiteX2" fmla="*/ 558635 w 934970"/>
              <a:gd name="connsiteY2" fmla="*/ 598369 h 650456"/>
              <a:gd name="connsiteX3" fmla="*/ 874373 w 934970"/>
              <a:gd name="connsiteY3" fmla="*/ 464409 h 650456"/>
              <a:gd name="connsiteX4" fmla="*/ 923019 w 934970"/>
              <a:gd name="connsiteY4" fmla="*/ 219836 h 650456"/>
              <a:gd name="connsiteX5" fmla="*/ 725422 w 934970"/>
              <a:gd name="connsiteY5" fmla="*/ 8591 h 650456"/>
              <a:gd name="connsiteX6" fmla="*/ 199217 w 934970"/>
              <a:gd name="connsiteY6" fmla="*/ 59873 h 650456"/>
              <a:gd name="connsiteX7" fmla="*/ 19602 w 934970"/>
              <a:gd name="connsiteY7" fmla="*/ 233043 h 650456"/>
              <a:gd name="connsiteX8" fmla="*/ 217059 w 934970"/>
              <a:gd name="connsiteY8" fmla="*/ 589969 h 650456"/>
              <a:gd name="connsiteX9" fmla="*/ 240584 w 934970"/>
              <a:gd name="connsiteY9" fmla="*/ 650456 h 650456"/>
              <a:gd name="connsiteX0" fmla="*/ 240584 w 935083"/>
              <a:gd name="connsiteY0" fmla="*/ 652498 h 652498"/>
              <a:gd name="connsiteX1" fmla="*/ 326980 w 935083"/>
              <a:gd name="connsiteY1" fmla="*/ 616315 h 652498"/>
              <a:gd name="connsiteX2" fmla="*/ 558635 w 935083"/>
              <a:gd name="connsiteY2" fmla="*/ 600411 h 652498"/>
              <a:gd name="connsiteX3" fmla="*/ 874373 w 935083"/>
              <a:gd name="connsiteY3" fmla="*/ 466451 h 652498"/>
              <a:gd name="connsiteX4" fmla="*/ 923019 w 935083"/>
              <a:gd name="connsiteY4" fmla="*/ 221878 h 652498"/>
              <a:gd name="connsiteX5" fmla="*/ 723902 w 935083"/>
              <a:gd name="connsiteY5" fmla="*/ 8348 h 652498"/>
              <a:gd name="connsiteX6" fmla="*/ 199217 w 935083"/>
              <a:gd name="connsiteY6" fmla="*/ 61915 h 652498"/>
              <a:gd name="connsiteX7" fmla="*/ 19602 w 935083"/>
              <a:gd name="connsiteY7" fmla="*/ 235085 h 652498"/>
              <a:gd name="connsiteX8" fmla="*/ 217059 w 935083"/>
              <a:gd name="connsiteY8" fmla="*/ 592011 h 652498"/>
              <a:gd name="connsiteX9" fmla="*/ 240584 w 935083"/>
              <a:gd name="connsiteY9" fmla="*/ 652498 h 652498"/>
              <a:gd name="connsiteX0" fmla="*/ 240584 w 935083"/>
              <a:gd name="connsiteY0" fmla="*/ 690718 h 690718"/>
              <a:gd name="connsiteX1" fmla="*/ 326980 w 935083"/>
              <a:gd name="connsiteY1" fmla="*/ 654535 h 690718"/>
              <a:gd name="connsiteX2" fmla="*/ 558635 w 935083"/>
              <a:gd name="connsiteY2" fmla="*/ 638631 h 690718"/>
              <a:gd name="connsiteX3" fmla="*/ 874373 w 935083"/>
              <a:gd name="connsiteY3" fmla="*/ 504671 h 690718"/>
              <a:gd name="connsiteX4" fmla="*/ 923019 w 935083"/>
              <a:gd name="connsiteY4" fmla="*/ 260098 h 690718"/>
              <a:gd name="connsiteX5" fmla="*/ 723902 w 935083"/>
              <a:gd name="connsiteY5" fmla="*/ 46568 h 690718"/>
              <a:gd name="connsiteX6" fmla="*/ 199217 w 935083"/>
              <a:gd name="connsiteY6" fmla="*/ 100135 h 690718"/>
              <a:gd name="connsiteX7" fmla="*/ 19602 w 935083"/>
              <a:gd name="connsiteY7" fmla="*/ 273305 h 690718"/>
              <a:gd name="connsiteX8" fmla="*/ 217059 w 935083"/>
              <a:gd name="connsiteY8" fmla="*/ 630231 h 690718"/>
              <a:gd name="connsiteX9" fmla="*/ 240584 w 935083"/>
              <a:gd name="connsiteY9" fmla="*/ 690718 h 690718"/>
              <a:gd name="connsiteX0" fmla="*/ 240584 w 934424"/>
              <a:gd name="connsiteY0" fmla="*/ 718729 h 718729"/>
              <a:gd name="connsiteX1" fmla="*/ 326980 w 934424"/>
              <a:gd name="connsiteY1" fmla="*/ 682546 h 718729"/>
              <a:gd name="connsiteX2" fmla="*/ 558635 w 934424"/>
              <a:gd name="connsiteY2" fmla="*/ 666642 h 718729"/>
              <a:gd name="connsiteX3" fmla="*/ 874373 w 934424"/>
              <a:gd name="connsiteY3" fmla="*/ 532682 h 718729"/>
              <a:gd name="connsiteX4" fmla="*/ 923019 w 934424"/>
              <a:gd name="connsiteY4" fmla="*/ 288109 h 718729"/>
              <a:gd name="connsiteX5" fmla="*/ 732809 w 934424"/>
              <a:gd name="connsiteY5" fmla="*/ 41324 h 718729"/>
              <a:gd name="connsiteX6" fmla="*/ 199217 w 934424"/>
              <a:gd name="connsiteY6" fmla="*/ 128146 h 718729"/>
              <a:gd name="connsiteX7" fmla="*/ 19602 w 934424"/>
              <a:gd name="connsiteY7" fmla="*/ 301316 h 718729"/>
              <a:gd name="connsiteX8" fmla="*/ 217059 w 934424"/>
              <a:gd name="connsiteY8" fmla="*/ 658242 h 718729"/>
              <a:gd name="connsiteX9" fmla="*/ 240584 w 934424"/>
              <a:gd name="connsiteY9" fmla="*/ 718729 h 718729"/>
              <a:gd name="connsiteX0" fmla="*/ 240584 w 934424"/>
              <a:gd name="connsiteY0" fmla="*/ 722533 h 722533"/>
              <a:gd name="connsiteX1" fmla="*/ 326980 w 934424"/>
              <a:gd name="connsiteY1" fmla="*/ 686350 h 722533"/>
              <a:gd name="connsiteX2" fmla="*/ 558635 w 934424"/>
              <a:gd name="connsiteY2" fmla="*/ 670446 h 722533"/>
              <a:gd name="connsiteX3" fmla="*/ 874373 w 934424"/>
              <a:gd name="connsiteY3" fmla="*/ 536486 h 722533"/>
              <a:gd name="connsiteX4" fmla="*/ 923019 w 934424"/>
              <a:gd name="connsiteY4" fmla="*/ 291913 h 722533"/>
              <a:gd name="connsiteX5" fmla="*/ 732809 w 934424"/>
              <a:gd name="connsiteY5" fmla="*/ 45128 h 722533"/>
              <a:gd name="connsiteX6" fmla="*/ 199217 w 934424"/>
              <a:gd name="connsiteY6" fmla="*/ 131950 h 722533"/>
              <a:gd name="connsiteX7" fmla="*/ 19602 w 934424"/>
              <a:gd name="connsiteY7" fmla="*/ 305120 h 722533"/>
              <a:gd name="connsiteX8" fmla="*/ 217059 w 934424"/>
              <a:gd name="connsiteY8" fmla="*/ 662046 h 722533"/>
              <a:gd name="connsiteX9" fmla="*/ 240584 w 934424"/>
              <a:gd name="connsiteY9" fmla="*/ 722533 h 722533"/>
              <a:gd name="connsiteX0" fmla="*/ 240584 w 934424"/>
              <a:gd name="connsiteY0" fmla="*/ 720450 h 720450"/>
              <a:gd name="connsiteX1" fmla="*/ 326980 w 934424"/>
              <a:gd name="connsiteY1" fmla="*/ 684267 h 720450"/>
              <a:gd name="connsiteX2" fmla="*/ 558635 w 934424"/>
              <a:gd name="connsiteY2" fmla="*/ 668363 h 720450"/>
              <a:gd name="connsiteX3" fmla="*/ 874373 w 934424"/>
              <a:gd name="connsiteY3" fmla="*/ 534403 h 720450"/>
              <a:gd name="connsiteX4" fmla="*/ 923019 w 934424"/>
              <a:gd name="connsiteY4" fmla="*/ 289830 h 720450"/>
              <a:gd name="connsiteX5" fmla="*/ 732809 w 934424"/>
              <a:gd name="connsiteY5" fmla="*/ 43045 h 720450"/>
              <a:gd name="connsiteX6" fmla="*/ 199217 w 934424"/>
              <a:gd name="connsiteY6" fmla="*/ 129867 h 720450"/>
              <a:gd name="connsiteX7" fmla="*/ 19602 w 934424"/>
              <a:gd name="connsiteY7" fmla="*/ 303037 h 720450"/>
              <a:gd name="connsiteX8" fmla="*/ 217059 w 934424"/>
              <a:gd name="connsiteY8" fmla="*/ 659963 h 720450"/>
              <a:gd name="connsiteX9" fmla="*/ 240584 w 934424"/>
              <a:gd name="connsiteY9" fmla="*/ 720450 h 720450"/>
              <a:gd name="connsiteX0" fmla="*/ 240584 w 934424"/>
              <a:gd name="connsiteY0" fmla="*/ 685029 h 685029"/>
              <a:gd name="connsiteX1" fmla="*/ 326980 w 934424"/>
              <a:gd name="connsiteY1" fmla="*/ 648846 h 685029"/>
              <a:gd name="connsiteX2" fmla="*/ 558635 w 934424"/>
              <a:gd name="connsiteY2" fmla="*/ 632942 h 685029"/>
              <a:gd name="connsiteX3" fmla="*/ 874373 w 934424"/>
              <a:gd name="connsiteY3" fmla="*/ 498982 h 685029"/>
              <a:gd name="connsiteX4" fmla="*/ 923019 w 934424"/>
              <a:gd name="connsiteY4" fmla="*/ 254409 h 685029"/>
              <a:gd name="connsiteX5" fmla="*/ 732809 w 934424"/>
              <a:gd name="connsiteY5" fmla="*/ 7624 h 685029"/>
              <a:gd name="connsiteX6" fmla="*/ 194656 w 934424"/>
              <a:gd name="connsiteY6" fmla="*/ 87592 h 685029"/>
              <a:gd name="connsiteX7" fmla="*/ 19602 w 934424"/>
              <a:gd name="connsiteY7" fmla="*/ 267616 h 685029"/>
              <a:gd name="connsiteX8" fmla="*/ 217059 w 934424"/>
              <a:gd name="connsiteY8" fmla="*/ 624542 h 685029"/>
              <a:gd name="connsiteX9" fmla="*/ 240584 w 934424"/>
              <a:gd name="connsiteY9" fmla="*/ 685029 h 685029"/>
              <a:gd name="connsiteX0" fmla="*/ 240584 w 934424"/>
              <a:gd name="connsiteY0" fmla="*/ 687685 h 687685"/>
              <a:gd name="connsiteX1" fmla="*/ 326980 w 934424"/>
              <a:gd name="connsiteY1" fmla="*/ 651502 h 687685"/>
              <a:gd name="connsiteX2" fmla="*/ 558635 w 934424"/>
              <a:gd name="connsiteY2" fmla="*/ 635598 h 687685"/>
              <a:gd name="connsiteX3" fmla="*/ 874373 w 934424"/>
              <a:gd name="connsiteY3" fmla="*/ 501638 h 687685"/>
              <a:gd name="connsiteX4" fmla="*/ 923019 w 934424"/>
              <a:gd name="connsiteY4" fmla="*/ 257065 h 687685"/>
              <a:gd name="connsiteX5" fmla="*/ 732809 w 934424"/>
              <a:gd name="connsiteY5" fmla="*/ 10280 h 687685"/>
              <a:gd name="connsiteX6" fmla="*/ 228697 w 934424"/>
              <a:gd name="connsiteY6" fmla="*/ 75553 h 687685"/>
              <a:gd name="connsiteX7" fmla="*/ 19602 w 934424"/>
              <a:gd name="connsiteY7" fmla="*/ 270272 h 687685"/>
              <a:gd name="connsiteX8" fmla="*/ 217059 w 934424"/>
              <a:gd name="connsiteY8" fmla="*/ 627198 h 687685"/>
              <a:gd name="connsiteX9" fmla="*/ 240584 w 934424"/>
              <a:gd name="connsiteY9" fmla="*/ 687685 h 687685"/>
              <a:gd name="connsiteX0" fmla="*/ 240584 w 930983"/>
              <a:gd name="connsiteY0" fmla="*/ 687685 h 687685"/>
              <a:gd name="connsiteX1" fmla="*/ 326980 w 930983"/>
              <a:gd name="connsiteY1" fmla="*/ 651502 h 687685"/>
              <a:gd name="connsiteX2" fmla="*/ 558635 w 930983"/>
              <a:gd name="connsiteY2" fmla="*/ 635598 h 687685"/>
              <a:gd name="connsiteX3" fmla="*/ 861448 w 930983"/>
              <a:gd name="connsiteY3" fmla="*/ 482219 h 687685"/>
              <a:gd name="connsiteX4" fmla="*/ 923019 w 930983"/>
              <a:gd name="connsiteY4" fmla="*/ 257065 h 687685"/>
              <a:gd name="connsiteX5" fmla="*/ 732809 w 930983"/>
              <a:gd name="connsiteY5" fmla="*/ 10280 h 687685"/>
              <a:gd name="connsiteX6" fmla="*/ 228697 w 930983"/>
              <a:gd name="connsiteY6" fmla="*/ 75553 h 687685"/>
              <a:gd name="connsiteX7" fmla="*/ 19602 w 930983"/>
              <a:gd name="connsiteY7" fmla="*/ 270272 h 687685"/>
              <a:gd name="connsiteX8" fmla="*/ 217059 w 930983"/>
              <a:gd name="connsiteY8" fmla="*/ 627198 h 687685"/>
              <a:gd name="connsiteX9" fmla="*/ 240584 w 930983"/>
              <a:gd name="connsiteY9" fmla="*/ 687685 h 687685"/>
              <a:gd name="connsiteX0" fmla="*/ 240584 w 942621"/>
              <a:gd name="connsiteY0" fmla="*/ 687685 h 687685"/>
              <a:gd name="connsiteX1" fmla="*/ 326980 w 942621"/>
              <a:gd name="connsiteY1" fmla="*/ 651502 h 687685"/>
              <a:gd name="connsiteX2" fmla="*/ 558635 w 942621"/>
              <a:gd name="connsiteY2" fmla="*/ 635598 h 687685"/>
              <a:gd name="connsiteX3" fmla="*/ 895330 w 942621"/>
              <a:gd name="connsiteY3" fmla="*/ 442594 h 687685"/>
              <a:gd name="connsiteX4" fmla="*/ 923019 w 942621"/>
              <a:gd name="connsiteY4" fmla="*/ 257065 h 687685"/>
              <a:gd name="connsiteX5" fmla="*/ 732809 w 942621"/>
              <a:gd name="connsiteY5" fmla="*/ 10280 h 687685"/>
              <a:gd name="connsiteX6" fmla="*/ 228697 w 942621"/>
              <a:gd name="connsiteY6" fmla="*/ 75553 h 687685"/>
              <a:gd name="connsiteX7" fmla="*/ 19602 w 942621"/>
              <a:gd name="connsiteY7" fmla="*/ 270272 h 687685"/>
              <a:gd name="connsiteX8" fmla="*/ 217059 w 942621"/>
              <a:gd name="connsiteY8" fmla="*/ 627198 h 687685"/>
              <a:gd name="connsiteX9" fmla="*/ 240584 w 942621"/>
              <a:gd name="connsiteY9" fmla="*/ 687685 h 687685"/>
              <a:gd name="connsiteX0" fmla="*/ 240584 w 941338"/>
              <a:gd name="connsiteY0" fmla="*/ 687685 h 687685"/>
              <a:gd name="connsiteX1" fmla="*/ 326980 w 941338"/>
              <a:gd name="connsiteY1" fmla="*/ 651502 h 687685"/>
              <a:gd name="connsiteX2" fmla="*/ 583099 w 941338"/>
              <a:gd name="connsiteY2" fmla="*/ 614744 h 687685"/>
              <a:gd name="connsiteX3" fmla="*/ 895330 w 941338"/>
              <a:gd name="connsiteY3" fmla="*/ 442594 h 687685"/>
              <a:gd name="connsiteX4" fmla="*/ 923019 w 941338"/>
              <a:gd name="connsiteY4" fmla="*/ 257065 h 687685"/>
              <a:gd name="connsiteX5" fmla="*/ 732809 w 941338"/>
              <a:gd name="connsiteY5" fmla="*/ 10280 h 687685"/>
              <a:gd name="connsiteX6" fmla="*/ 228697 w 941338"/>
              <a:gd name="connsiteY6" fmla="*/ 75553 h 687685"/>
              <a:gd name="connsiteX7" fmla="*/ 19602 w 941338"/>
              <a:gd name="connsiteY7" fmla="*/ 270272 h 687685"/>
              <a:gd name="connsiteX8" fmla="*/ 217059 w 941338"/>
              <a:gd name="connsiteY8" fmla="*/ 627198 h 687685"/>
              <a:gd name="connsiteX9" fmla="*/ 240584 w 941338"/>
              <a:gd name="connsiteY9" fmla="*/ 687685 h 687685"/>
              <a:gd name="connsiteX0" fmla="*/ 243122 w 943876"/>
              <a:gd name="connsiteY0" fmla="*/ 687685 h 687685"/>
              <a:gd name="connsiteX1" fmla="*/ 329518 w 943876"/>
              <a:gd name="connsiteY1" fmla="*/ 651502 h 687685"/>
              <a:gd name="connsiteX2" fmla="*/ 585637 w 943876"/>
              <a:gd name="connsiteY2" fmla="*/ 614744 h 687685"/>
              <a:gd name="connsiteX3" fmla="*/ 897868 w 943876"/>
              <a:gd name="connsiteY3" fmla="*/ 442594 h 687685"/>
              <a:gd name="connsiteX4" fmla="*/ 925557 w 943876"/>
              <a:gd name="connsiteY4" fmla="*/ 257065 h 687685"/>
              <a:gd name="connsiteX5" fmla="*/ 735347 w 943876"/>
              <a:gd name="connsiteY5" fmla="*/ 10280 h 687685"/>
              <a:gd name="connsiteX6" fmla="*/ 231235 w 943876"/>
              <a:gd name="connsiteY6" fmla="*/ 75553 h 687685"/>
              <a:gd name="connsiteX7" fmla="*/ 22140 w 943876"/>
              <a:gd name="connsiteY7" fmla="*/ 270272 h 687685"/>
              <a:gd name="connsiteX8" fmla="*/ 219597 w 943876"/>
              <a:gd name="connsiteY8" fmla="*/ 627198 h 687685"/>
              <a:gd name="connsiteX9" fmla="*/ 243122 w 943876"/>
              <a:gd name="connsiteY9" fmla="*/ 687685 h 687685"/>
              <a:gd name="connsiteX0" fmla="*/ 270951 w 971705"/>
              <a:gd name="connsiteY0" fmla="*/ 687201 h 687201"/>
              <a:gd name="connsiteX1" fmla="*/ 357347 w 971705"/>
              <a:gd name="connsiteY1" fmla="*/ 651018 h 687201"/>
              <a:gd name="connsiteX2" fmla="*/ 613466 w 971705"/>
              <a:gd name="connsiteY2" fmla="*/ 614260 h 687201"/>
              <a:gd name="connsiteX3" fmla="*/ 925697 w 971705"/>
              <a:gd name="connsiteY3" fmla="*/ 442110 h 687201"/>
              <a:gd name="connsiteX4" fmla="*/ 953386 w 971705"/>
              <a:gd name="connsiteY4" fmla="*/ 256581 h 687201"/>
              <a:gd name="connsiteX5" fmla="*/ 763176 w 971705"/>
              <a:gd name="connsiteY5" fmla="*/ 9796 h 687201"/>
              <a:gd name="connsiteX6" fmla="*/ 259064 w 971705"/>
              <a:gd name="connsiteY6" fmla="*/ 75069 h 687201"/>
              <a:gd name="connsiteX7" fmla="*/ 16950 w 971705"/>
              <a:gd name="connsiteY7" fmla="*/ 313452 h 687201"/>
              <a:gd name="connsiteX8" fmla="*/ 247426 w 971705"/>
              <a:gd name="connsiteY8" fmla="*/ 626714 h 687201"/>
              <a:gd name="connsiteX9" fmla="*/ 270951 w 971705"/>
              <a:gd name="connsiteY9" fmla="*/ 687201 h 687201"/>
              <a:gd name="connsiteX0" fmla="*/ 238078 w 938832"/>
              <a:gd name="connsiteY0" fmla="*/ 686664 h 686664"/>
              <a:gd name="connsiteX1" fmla="*/ 324474 w 938832"/>
              <a:gd name="connsiteY1" fmla="*/ 650481 h 686664"/>
              <a:gd name="connsiteX2" fmla="*/ 580593 w 938832"/>
              <a:gd name="connsiteY2" fmla="*/ 613723 h 686664"/>
              <a:gd name="connsiteX3" fmla="*/ 892824 w 938832"/>
              <a:gd name="connsiteY3" fmla="*/ 441573 h 686664"/>
              <a:gd name="connsiteX4" fmla="*/ 920513 w 938832"/>
              <a:gd name="connsiteY4" fmla="*/ 256044 h 686664"/>
              <a:gd name="connsiteX5" fmla="*/ 730303 w 938832"/>
              <a:gd name="connsiteY5" fmla="*/ 9259 h 686664"/>
              <a:gd name="connsiteX6" fmla="*/ 226191 w 938832"/>
              <a:gd name="connsiteY6" fmla="*/ 74532 h 686664"/>
              <a:gd name="connsiteX7" fmla="*/ 23383 w 938832"/>
              <a:gd name="connsiteY7" fmla="*/ 284183 h 686664"/>
              <a:gd name="connsiteX8" fmla="*/ 214553 w 938832"/>
              <a:gd name="connsiteY8" fmla="*/ 626177 h 686664"/>
              <a:gd name="connsiteX9" fmla="*/ 238078 w 938832"/>
              <a:gd name="connsiteY9" fmla="*/ 686664 h 686664"/>
              <a:gd name="connsiteX0" fmla="*/ 238078 w 940200"/>
              <a:gd name="connsiteY0" fmla="*/ 721245 h 721245"/>
              <a:gd name="connsiteX1" fmla="*/ 324474 w 940200"/>
              <a:gd name="connsiteY1" fmla="*/ 685062 h 721245"/>
              <a:gd name="connsiteX2" fmla="*/ 580593 w 940200"/>
              <a:gd name="connsiteY2" fmla="*/ 648304 h 721245"/>
              <a:gd name="connsiteX3" fmla="*/ 892824 w 940200"/>
              <a:gd name="connsiteY3" fmla="*/ 476154 h 721245"/>
              <a:gd name="connsiteX4" fmla="*/ 920513 w 940200"/>
              <a:gd name="connsiteY4" fmla="*/ 290625 h 721245"/>
              <a:gd name="connsiteX5" fmla="*/ 710990 w 940200"/>
              <a:gd name="connsiteY5" fmla="*/ 6592 h 721245"/>
              <a:gd name="connsiteX6" fmla="*/ 226191 w 940200"/>
              <a:gd name="connsiteY6" fmla="*/ 109113 h 721245"/>
              <a:gd name="connsiteX7" fmla="*/ 23383 w 940200"/>
              <a:gd name="connsiteY7" fmla="*/ 318764 h 721245"/>
              <a:gd name="connsiteX8" fmla="*/ 214553 w 940200"/>
              <a:gd name="connsiteY8" fmla="*/ 660758 h 721245"/>
              <a:gd name="connsiteX9" fmla="*/ 238078 w 940200"/>
              <a:gd name="connsiteY9" fmla="*/ 721245 h 721245"/>
              <a:gd name="connsiteX0" fmla="*/ 238078 w 943536"/>
              <a:gd name="connsiteY0" fmla="*/ 720896 h 720896"/>
              <a:gd name="connsiteX1" fmla="*/ 324474 w 943536"/>
              <a:gd name="connsiteY1" fmla="*/ 684713 h 720896"/>
              <a:gd name="connsiteX2" fmla="*/ 580593 w 943536"/>
              <a:gd name="connsiteY2" fmla="*/ 647955 h 720896"/>
              <a:gd name="connsiteX3" fmla="*/ 892824 w 943536"/>
              <a:gd name="connsiteY3" fmla="*/ 475805 h 720896"/>
              <a:gd name="connsiteX4" fmla="*/ 925324 w 943536"/>
              <a:gd name="connsiteY4" fmla="*/ 283788 h 720896"/>
              <a:gd name="connsiteX5" fmla="*/ 710990 w 943536"/>
              <a:gd name="connsiteY5" fmla="*/ 6243 h 720896"/>
              <a:gd name="connsiteX6" fmla="*/ 226191 w 943536"/>
              <a:gd name="connsiteY6" fmla="*/ 108764 h 720896"/>
              <a:gd name="connsiteX7" fmla="*/ 23383 w 943536"/>
              <a:gd name="connsiteY7" fmla="*/ 318415 h 720896"/>
              <a:gd name="connsiteX8" fmla="*/ 214553 w 943536"/>
              <a:gd name="connsiteY8" fmla="*/ 660409 h 720896"/>
              <a:gd name="connsiteX9" fmla="*/ 238078 w 943536"/>
              <a:gd name="connsiteY9" fmla="*/ 720896 h 720896"/>
              <a:gd name="connsiteX0" fmla="*/ 238078 w 932042"/>
              <a:gd name="connsiteY0" fmla="*/ 720896 h 720896"/>
              <a:gd name="connsiteX1" fmla="*/ 324474 w 932042"/>
              <a:gd name="connsiteY1" fmla="*/ 684713 h 720896"/>
              <a:gd name="connsiteX2" fmla="*/ 580593 w 932042"/>
              <a:gd name="connsiteY2" fmla="*/ 647955 h 720896"/>
              <a:gd name="connsiteX3" fmla="*/ 850829 w 932042"/>
              <a:gd name="connsiteY3" fmla="*/ 489522 h 720896"/>
              <a:gd name="connsiteX4" fmla="*/ 925324 w 932042"/>
              <a:gd name="connsiteY4" fmla="*/ 283788 h 720896"/>
              <a:gd name="connsiteX5" fmla="*/ 710990 w 932042"/>
              <a:gd name="connsiteY5" fmla="*/ 6243 h 720896"/>
              <a:gd name="connsiteX6" fmla="*/ 226191 w 932042"/>
              <a:gd name="connsiteY6" fmla="*/ 108764 h 720896"/>
              <a:gd name="connsiteX7" fmla="*/ 23383 w 932042"/>
              <a:gd name="connsiteY7" fmla="*/ 318415 h 720896"/>
              <a:gd name="connsiteX8" fmla="*/ 214553 w 932042"/>
              <a:gd name="connsiteY8" fmla="*/ 660409 h 720896"/>
              <a:gd name="connsiteX9" fmla="*/ 238078 w 932042"/>
              <a:gd name="connsiteY9" fmla="*/ 720896 h 720896"/>
              <a:gd name="connsiteX0" fmla="*/ 294564 w 988528"/>
              <a:gd name="connsiteY0" fmla="*/ 721257 h 721257"/>
              <a:gd name="connsiteX1" fmla="*/ 380960 w 988528"/>
              <a:gd name="connsiteY1" fmla="*/ 685074 h 721257"/>
              <a:gd name="connsiteX2" fmla="*/ 637079 w 988528"/>
              <a:gd name="connsiteY2" fmla="*/ 648316 h 721257"/>
              <a:gd name="connsiteX3" fmla="*/ 907315 w 988528"/>
              <a:gd name="connsiteY3" fmla="*/ 489883 h 721257"/>
              <a:gd name="connsiteX4" fmla="*/ 981810 w 988528"/>
              <a:gd name="connsiteY4" fmla="*/ 284149 h 721257"/>
              <a:gd name="connsiteX5" fmla="*/ 767476 w 988528"/>
              <a:gd name="connsiteY5" fmla="*/ 6604 h 721257"/>
              <a:gd name="connsiteX6" fmla="*/ 282677 w 988528"/>
              <a:gd name="connsiteY6" fmla="*/ 109125 h 721257"/>
              <a:gd name="connsiteX7" fmla="*/ 14036 w 988528"/>
              <a:gd name="connsiteY7" fmla="*/ 355779 h 721257"/>
              <a:gd name="connsiteX8" fmla="*/ 271039 w 988528"/>
              <a:gd name="connsiteY8" fmla="*/ 660770 h 721257"/>
              <a:gd name="connsiteX9" fmla="*/ 294564 w 988528"/>
              <a:gd name="connsiteY9" fmla="*/ 721257 h 721257"/>
              <a:gd name="connsiteX0" fmla="*/ 308360 w 1002324"/>
              <a:gd name="connsiteY0" fmla="*/ 721378 h 721378"/>
              <a:gd name="connsiteX1" fmla="*/ 394756 w 1002324"/>
              <a:gd name="connsiteY1" fmla="*/ 685195 h 721378"/>
              <a:gd name="connsiteX2" fmla="*/ 650875 w 1002324"/>
              <a:gd name="connsiteY2" fmla="*/ 648437 h 721378"/>
              <a:gd name="connsiteX3" fmla="*/ 921111 w 1002324"/>
              <a:gd name="connsiteY3" fmla="*/ 490004 h 721378"/>
              <a:gd name="connsiteX4" fmla="*/ 995606 w 1002324"/>
              <a:gd name="connsiteY4" fmla="*/ 284270 h 721378"/>
              <a:gd name="connsiteX5" fmla="*/ 781272 w 1002324"/>
              <a:gd name="connsiteY5" fmla="*/ 6725 h 721378"/>
              <a:gd name="connsiteX6" fmla="*/ 296473 w 1002324"/>
              <a:gd name="connsiteY6" fmla="*/ 109246 h 721378"/>
              <a:gd name="connsiteX7" fmla="*/ 12734 w 1002324"/>
              <a:gd name="connsiteY7" fmla="*/ 367519 h 721378"/>
              <a:gd name="connsiteX8" fmla="*/ 284835 w 1002324"/>
              <a:gd name="connsiteY8" fmla="*/ 660891 h 721378"/>
              <a:gd name="connsiteX9" fmla="*/ 308360 w 1002324"/>
              <a:gd name="connsiteY9" fmla="*/ 721378 h 721378"/>
              <a:gd name="connsiteX0" fmla="*/ 308360 w 1001714"/>
              <a:gd name="connsiteY0" fmla="*/ 721378 h 721378"/>
              <a:gd name="connsiteX1" fmla="*/ 394756 w 1001714"/>
              <a:gd name="connsiteY1" fmla="*/ 685195 h 721378"/>
              <a:gd name="connsiteX2" fmla="*/ 650875 w 1001714"/>
              <a:gd name="connsiteY2" fmla="*/ 648437 h 721378"/>
              <a:gd name="connsiteX3" fmla="*/ 917242 w 1001714"/>
              <a:gd name="connsiteY3" fmla="*/ 475683 h 721378"/>
              <a:gd name="connsiteX4" fmla="*/ 995606 w 1001714"/>
              <a:gd name="connsiteY4" fmla="*/ 284270 h 721378"/>
              <a:gd name="connsiteX5" fmla="*/ 781272 w 1001714"/>
              <a:gd name="connsiteY5" fmla="*/ 6725 h 721378"/>
              <a:gd name="connsiteX6" fmla="*/ 296473 w 1001714"/>
              <a:gd name="connsiteY6" fmla="*/ 109246 h 721378"/>
              <a:gd name="connsiteX7" fmla="*/ 12734 w 1001714"/>
              <a:gd name="connsiteY7" fmla="*/ 367519 h 721378"/>
              <a:gd name="connsiteX8" fmla="*/ 284835 w 1001714"/>
              <a:gd name="connsiteY8" fmla="*/ 660891 h 721378"/>
              <a:gd name="connsiteX9" fmla="*/ 308360 w 1001714"/>
              <a:gd name="connsiteY9" fmla="*/ 721378 h 721378"/>
              <a:gd name="connsiteX0" fmla="*/ 308360 w 1001852"/>
              <a:gd name="connsiteY0" fmla="*/ 721378 h 721378"/>
              <a:gd name="connsiteX1" fmla="*/ 394756 w 1001852"/>
              <a:gd name="connsiteY1" fmla="*/ 685195 h 721378"/>
              <a:gd name="connsiteX2" fmla="*/ 641147 w 1001852"/>
              <a:gd name="connsiteY2" fmla="*/ 639079 h 721378"/>
              <a:gd name="connsiteX3" fmla="*/ 917242 w 1001852"/>
              <a:gd name="connsiteY3" fmla="*/ 475683 h 721378"/>
              <a:gd name="connsiteX4" fmla="*/ 995606 w 1001852"/>
              <a:gd name="connsiteY4" fmla="*/ 284270 h 721378"/>
              <a:gd name="connsiteX5" fmla="*/ 781272 w 1001852"/>
              <a:gd name="connsiteY5" fmla="*/ 6725 h 721378"/>
              <a:gd name="connsiteX6" fmla="*/ 296473 w 1001852"/>
              <a:gd name="connsiteY6" fmla="*/ 109246 h 721378"/>
              <a:gd name="connsiteX7" fmla="*/ 12734 w 1001852"/>
              <a:gd name="connsiteY7" fmla="*/ 367519 h 721378"/>
              <a:gd name="connsiteX8" fmla="*/ 284835 w 1001852"/>
              <a:gd name="connsiteY8" fmla="*/ 660891 h 721378"/>
              <a:gd name="connsiteX9" fmla="*/ 308360 w 1001852"/>
              <a:gd name="connsiteY9" fmla="*/ 721378 h 721378"/>
              <a:gd name="connsiteX0" fmla="*/ 308360 w 1001852"/>
              <a:gd name="connsiteY0" fmla="*/ 719754 h 719754"/>
              <a:gd name="connsiteX1" fmla="*/ 394756 w 1001852"/>
              <a:gd name="connsiteY1" fmla="*/ 683571 h 719754"/>
              <a:gd name="connsiteX2" fmla="*/ 641147 w 1001852"/>
              <a:gd name="connsiteY2" fmla="*/ 637455 h 719754"/>
              <a:gd name="connsiteX3" fmla="*/ 917242 w 1001852"/>
              <a:gd name="connsiteY3" fmla="*/ 474059 h 719754"/>
              <a:gd name="connsiteX4" fmla="*/ 995606 w 1001852"/>
              <a:gd name="connsiteY4" fmla="*/ 282646 h 719754"/>
              <a:gd name="connsiteX5" fmla="*/ 781272 w 1001852"/>
              <a:gd name="connsiteY5" fmla="*/ 5101 h 719754"/>
              <a:gd name="connsiteX6" fmla="*/ 311517 w 1001852"/>
              <a:gd name="connsiteY6" fmla="*/ 122448 h 719754"/>
              <a:gd name="connsiteX7" fmla="*/ 12734 w 1001852"/>
              <a:gd name="connsiteY7" fmla="*/ 365895 h 719754"/>
              <a:gd name="connsiteX8" fmla="*/ 284835 w 1001852"/>
              <a:gd name="connsiteY8" fmla="*/ 659267 h 719754"/>
              <a:gd name="connsiteX9" fmla="*/ 308360 w 1001852"/>
              <a:gd name="connsiteY9" fmla="*/ 719754 h 719754"/>
              <a:gd name="connsiteX0" fmla="*/ 304337 w 997829"/>
              <a:gd name="connsiteY0" fmla="*/ 719754 h 719754"/>
              <a:gd name="connsiteX1" fmla="*/ 390733 w 997829"/>
              <a:gd name="connsiteY1" fmla="*/ 683571 h 719754"/>
              <a:gd name="connsiteX2" fmla="*/ 637124 w 997829"/>
              <a:gd name="connsiteY2" fmla="*/ 637455 h 719754"/>
              <a:gd name="connsiteX3" fmla="*/ 913219 w 997829"/>
              <a:gd name="connsiteY3" fmla="*/ 474059 h 719754"/>
              <a:gd name="connsiteX4" fmla="*/ 991583 w 997829"/>
              <a:gd name="connsiteY4" fmla="*/ 282646 h 719754"/>
              <a:gd name="connsiteX5" fmla="*/ 777249 w 997829"/>
              <a:gd name="connsiteY5" fmla="*/ 5101 h 719754"/>
              <a:gd name="connsiteX6" fmla="*/ 307494 w 997829"/>
              <a:gd name="connsiteY6" fmla="*/ 122448 h 719754"/>
              <a:gd name="connsiteX7" fmla="*/ 8711 w 997829"/>
              <a:gd name="connsiteY7" fmla="*/ 365895 h 719754"/>
              <a:gd name="connsiteX8" fmla="*/ 280812 w 997829"/>
              <a:gd name="connsiteY8" fmla="*/ 659267 h 719754"/>
              <a:gd name="connsiteX9" fmla="*/ 304337 w 997829"/>
              <a:gd name="connsiteY9" fmla="*/ 719754 h 719754"/>
              <a:gd name="connsiteX0" fmla="*/ 304337 w 1000140"/>
              <a:gd name="connsiteY0" fmla="*/ 719754 h 719754"/>
              <a:gd name="connsiteX1" fmla="*/ 390733 w 1000140"/>
              <a:gd name="connsiteY1" fmla="*/ 683571 h 719754"/>
              <a:gd name="connsiteX2" fmla="*/ 637124 w 1000140"/>
              <a:gd name="connsiteY2" fmla="*/ 637455 h 719754"/>
              <a:gd name="connsiteX3" fmla="*/ 926023 w 1000140"/>
              <a:gd name="connsiteY3" fmla="*/ 465382 h 719754"/>
              <a:gd name="connsiteX4" fmla="*/ 991583 w 1000140"/>
              <a:gd name="connsiteY4" fmla="*/ 282646 h 719754"/>
              <a:gd name="connsiteX5" fmla="*/ 777249 w 1000140"/>
              <a:gd name="connsiteY5" fmla="*/ 5101 h 719754"/>
              <a:gd name="connsiteX6" fmla="*/ 307494 w 1000140"/>
              <a:gd name="connsiteY6" fmla="*/ 122448 h 719754"/>
              <a:gd name="connsiteX7" fmla="*/ 8711 w 1000140"/>
              <a:gd name="connsiteY7" fmla="*/ 365895 h 719754"/>
              <a:gd name="connsiteX8" fmla="*/ 280812 w 1000140"/>
              <a:gd name="connsiteY8" fmla="*/ 659267 h 719754"/>
              <a:gd name="connsiteX9" fmla="*/ 304337 w 1000140"/>
              <a:gd name="connsiteY9" fmla="*/ 719754 h 719754"/>
              <a:gd name="connsiteX0" fmla="*/ 304337 w 1000232"/>
              <a:gd name="connsiteY0" fmla="*/ 719754 h 719754"/>
              <a:gd name="connsiteX1" fmla="*/ 390733 w 1000232"/>
              <a:gd name="connsiteY1" fmla="*/ 683571 h 719754"/>
              <a:gd name="connsiteX2" fmla="*/ 632822 w 1000232"/>
              <a:gd name="connsiteY2" fmla="*/ 627487 h 719754"/>
              <a:gd name="connsiteX3" fmla="*/ 926023 w 1000232"/>
              <a:gd name="connsiteY3" fmla="*/ 465382 h 719754"/>
              <a:gd name="connsiteX4" fmla="*/ 991583 w 1000232"/>
              <a:gd name="connsiteY4" fmla="*/ 282646 h 719754"/>
              <a:gd name="connsiteX5" fmla="*/ 777249 w 1000232"/>
              <a:gd name="connsiteY5" fmla="*/ 5101 h 719754"/>
              <a:gd name="connsiteX6" fmla="*/ 307494 w 1000232"/>
              <a:gd name="connsiteY6" fmla="*/ 122448 h 719754"/>
              <a:gd name="connsiteX7" fmla="*/ 8711 w 1000232"/>
              <a:gd name="connsiteY7" fmla="*/ 365895 h 719754"/>
              <a:gd name="connsiteX8" fmla="*/ 280812 w 1000232"/>
              <a:gd name="connsiteY8" fmla="*/ 659267 h 719754"/>
              <a:gd name="connsiteX9" fmla="*/ 304337 w 1000232"/>
              <a:gd name="connsiteY9" fmla="*/ 719754 h 719754"/>
              <a:gd name="connsiteX0" fmla="*/ 304337 w 1000232"/>
              <a:gd name="connsiteY0" fmla="*/ 719754 h 719754"/>
              <a:gd name="connsiteX1" fmla="*/ 399952 w 1000232"/>
              <a:gd name="connsiteY1" fmla="*/ 666587 h 719754"/>
              <a:gd name="connsiteX2" fmla="*/ 632822 w 1000232"/>
              <a:gd name="connsiteY2" fmla="*/ 627487 h 719754"/>
              <a:gd name="connsiteX3" fmla="*/ 926023 w 1000232"/>
              <a:gd name="connsiteY3" fmla="*/ 465382 h 719754"/>
              <a:gd name="connsiteX4" fmla="*/ 991583 w 1000232"/>
              <a:gd name="connsiteY4" fmla="*/ 282646 h 719754"/>
              <a:gd name="connsiteX5" fmla="*/ 777249 w 1000232"/>
              <a:gd name="connsiteY5" fmla="*/ 5101 h 719754"/>
              <a:gd name="connsiteX6" fmla="*/ 307494 w 1000232"/>
              <a:gd name="connsiteY6" fmla="*/ 122448 h 719754"/>
              <a:gd name="connsiteX7" fmla="*/ 8711 w 1000232"/>
              <a:gd name="connsiteY7" fmla="*/ 365895 h 719754"/>
              <a:gd name="connsiteX8" fmla="*/ 280812 w 1000232"/>
              <a:gd name="connsiteY8" fmla="*/ 659267 h 719754"/>
              <a:gd name="connsiteX9" fmla="*/ 304337 w 1000232"/>
              <a:gd name="connsiteY9" fmla="*/ 719754 h 719754"/>
              <a:gd name="connsiteX0" fmla="*/ 304337 w 991570"/>
              <a:gd name="connsiteY0" fmla="*/ 718638 h 718638"/>
              <a:gd name="connsiteX1" fmla="*/ 399952 w 991570"/>
              <a:gd name="connsiteY1" fmla="*/ 665471 h 718638"/>
              <a:gd name="connsiteX2" fmla="*/ 632822 w 991570"/>
              <a:gd name="connsiteY2" fmla="*/ 626371 h 718638"/>
              <a:gd name="connsiteX3" fmla="*/ 926023 w 991570"/>
              <a:gd name="connsiteY3" fmla="*/ 464266 h 718638"/>
              <a:gd name="connsiteX4" fmla="*/ 981545 w 991570"/>
              <a:gd name="connsiteY4" fmla="*/ 258272 h 718638"/>
              <a:gd name="connsiteX5" fmla="*/ 777249 w 991570"/>
              <a:gd name="connsiteY5" fmla="*/ 3985 h 718638"/>
              <a:gd name="connsiteX6" fmla="*/ 307494 w 991570"/>
              <a:gd name="connsiteY6" fmla="*/ 121332 h 718638"/>
              <a:gd name="connsiteX7" fmla="*/ 8711 w 991570"/>
              <a:gd name="connsiteY7" fmla="*/ 364779 h 718638"/>
              <a:gd name="connsiteX8" fmla="*/ 280812 w 991570"/>
              <a:gd name="connsiteY8" fmla="*/ 658151 h 718638"/>
              <a:gd name="connsiteX9" fmla="*/ 304337 w 991570"/>
              <a:gd name="connsiteY9" fmla="*/ 718638 h 718638"/>
              <a:gd name="connsiteX0" fmla="*/ 304337 w 992211"/>
              <a:gd name="connsiteY0" fmla="*/ 718638 h 718638"/>
              <a:gd name="connsiteX1" fmla="*/ 399952 w 992211"/>
              <a:gd name="connsiteY1" fmla="*/ 665471 h 718638"/>
              <a:gd name="connsiteX2" fmla="*/ 632822 w 992211"/>
              <a:gd name="connsiteY2" fmla="*/ 626371 h 718638"/>
              <a:gd name="connsiteX3" fmla="*/ 928468 w 992211"/>
              <a:gd name="connsiteY3" fmla="*/ 445968 h 718638"/>
              <a:gd name="connsiteX4" fmla="*/ 981545 w 992211"/>
              <a:gd name="connsiteY4" fmla="*/ 258272 h 718638"/>
              <a:gd name="connsiteX5" fmla="*/ 777249 w 992211"/>
              <a:gd name="connsiteY5" fmla="*/ 3985 h 718638"/>
              <a:gd name="connsiteX6" fmla="*/ 307494 w 992211"/>
              <a:gd name="connsiteY6" fmla="*/ 121332 h 718638"/>
              <a:gd name="connsiteX7" fmla="*/ 8711 w 992211"/>
              <a:gd name="connsiteY7" fmla="*/ 364779 h 718638"/>
              <a:gd name="connsiteX8" fmla="*/ 280812 w 992211"/>
              <a:gd name="connsiteY8" fmla="*/ 658151 h 718638"/>
              <a:gd name="connsiteX9" fmla="*/ 304337 w 992211"/>
              <a:gd name="connsiteY9" fmla="*/ 718638 h 718638"/>
              <a:gd name="connsiteX0" fmla="*/ 304337 w 993655"/>
              <a:gd name="connsiteY0" fmla="*/ 717746 h 717746"/>
              <a:gd name="connsiteX1" fmla="*/ 399952 w 993655"/>
              <a:gd name="connsiteY1" fmla="*/ 664579 h 717746"/>
              <a:gd name="connsiteX2" fmla="*/ 632822 w 993655"/>
              <a:gd name="connsiteY2" fmla="*/ 625479 h 717746"/>
              <a:gd name="connsiteX3" fmla="*/ 928468 w 993655"/>
              <a:gd name="connsiteY3" fmla="*/ 445076 h 717746"/>
              <a:gd name="connsiteX4" fmla="*/ 983273 w 993655"/>
              <a:gd name="connsiteY4" fmla="*/ 237421 h 717746"/>
              <a:gd name="connsiteX5" fmla="*/ 777249 w 993655"/>
              <a:gd name="connsiteY5" fmla="*/ 3093 h 717746"/>
              <a:gd name="connsiteX6" fmla="*/ 307494 w 993655"/>
              <a:gd name="connsiteY6" fmla="*/ 120440 h 717746"/>
              <a:gd name="connsiteX7" fmla="*/ 8711 w 993655"/>
              <a:gd name="connsiteY7" fmla="*/ 363887 h 717746"/>
              <a:gd name="connsiteX8" fmla="*/ 280812 w 993655"/>
              <a:gd name="connsiteY8" fmla="*/ 657259 h 717746"/>
              <a:gd name="connsiteX9" fmla="*/ 304337 w 993655"/>
              <a:gd name="connsiteY9" fmla="*/ 717746 h 717746"/>
              <a:gd name="connsiteX0" fmla="*/ 304337 w 991662"/>
              <a:gd name="connsiteY0" fmla="*/ 717746 h 717746"/>
              <a:gd name="connsiteX1" fmla="*/ 399952 w 991662"/>
              <a:gd name="connsiteY1" fmla="*/ 664579 h 717746"/>
              <a:gd name="connsiteX2" fmla="*/ 632822 w 991662"/>
              <a:gd name="connsiteY2" fmla="*/ 625479 h 717746"/>
              <a:gd name="connsiteX3" fmla="*/ 928468 w 991662"/>
              <a:gd name="connsiteY3" fmla="*/ 445076 h 717746"/>
              <a:gd name="connsiteX4" fmla="*/ 983273 w 991662"/>
              <a:gd name="connsiteY4" fmla="*/ 237421 h 717746"/>
              <a:gd name="connsiteX5" fmla="*/ 777249 w 991662"/>
              <a:gd name="connsiteY5" fmla="*/ 3093 h 717746"/>
              <a:gd name="connsiteX6" fmla="*/ 307494 w 991662"/>
              <a:gd name="connsiteY6" fmla="*/ 120440 h 717746"/>
              <a:gd name="connsiteX7" fmla="*/ 8711 w 991662"/>
              <a:gd name="connsiteY7" fmla="*/ 363887 h 717746"/>
              <a:gd name="connsiteX8" fmla="*/ 280812 w 991662"/>
              <a:gd name="connsiteY8" fmla="*/ 657259 h 717746"/>
              <a:gd name="connsiteX9" fmla="*/ 304337 w 991662"/>
              <a:gd name="connsiteY9" fmla="*/ 717746 h 717746"/>
              <a:gd name="connsiteX0" fmla="*/ 304337 w 989471"/>
              <a:gd name="connsiteY0" fmla="*/ 717746 h 717746"/>
              <a:gd name="connsiteX1" fmla="*/ 399952 w 989471"/>
              <a:gd name="connsiteY1" fmla="*/ 664579 h 717746"/>
              <a:gd name="connsiteX2" fmla="*/ 632822 w 989471"/>
              <a:gd name="connsiteY2" fmla="*/ 625479 h 717746"/>
              <a:gd name="connsiteX3" fmla="*/ 916010 w 989471"/>
              <a:gd name="connsiteY3" fmla="*/ 449761 h 717746"/>
              <a:gd name="connsiteX4" fmla="*/ 983273 w 989471"/>
              <a:gd name="connsiteY4" fmla="*/ 237421 h 717746"/>
              <a:gd name="connsiteX5" fmla="*/ 777249 w 989471"/>
              <a:gd name="connsiteY5" fmla="*/ 3093 h 717746"/>
              <a:gd name="connsiteX6" fmla="*/ 307494 w 989471"/>
              <a:gd name="connsiteY6" fmla="*/ 120440 h 717746"/>
              <a:gd name="connsiteX7" fmla="*/ 8711 w 989471"/>
              <a:gd name="connsiteY7" fmla="*/ 363887 h 717746"/>
              <a:gd name="connsiteX8" fmla="*/ 280812 w 989471"/>
              <a:gd name="connsiteY8" fmla="*/ 657259 h 717746"/>
              <a:gd name="connsiteX9" fmla="*/ 304337 w 989471"/>
              <a:gd name="connsiteY9" fmla="*/ 717746 h 717746"/>
              <a:gd name="connsiteX0" fmla="*/ 304337 w 989471"/>
              <a:gd name="connsiteY0" fmla="*/ 716680 h 716680"/>
              <a:gd name="connsiteX1" fmla="*/ 399952 w 989471"/>
              <a:gd name="connsiteY1" fmla="*/ 663513 h 716680"/>
              <a:gd name="connsiteX2" fmla="*/ 632822 w 989471"/>
              <a:gd name="connsiteY2" fmla="*/ 624413 h 716680"/>
              <a:gd name="connsiteX3" fmla="*/ 916010 w 989471"/>
              <a:gd name="connsiteY3" fmla="*/ 448695 h 716680"/>
              <a:gd name="connsiteX4" fmla="*/ 983273 w 989471"/>
              <a:gd name="connsiteY4" fmla="*/ 236355 h 716680"/>
              <a:gd name="connsiteX5" fmla="*/ 777249 w 989471"/>
              <a:gd name="connsiteY5" fmla="*/ 2027 h 716680"/>
              <a:gd name="connsiteX6" fmla="*/ 314664 w 989471"/>
              <a:gd name="connsiteY6" fmla="*/ 135987 h 716680"/>
              <a:gd name="connsiteX7" fmla="*/ 8711 w 989471"/>
              <a:gd name="connsiteY7" fmla="*/ 362821 h 716680"/>
              <a:gd name="connsiteX8" fmla="*/ 280812 w 989471"/>
              <a:gd name="connsiteY8" fmla="*/ 656193 h 716680"/>
              <a:gd name="connsiteX9" fmla="*/ 304337 w 989471"/>
              <a:gd name="connsiteY9" fmla="*/ 716680 h 716680"/>
              <a:gd name="connsiteX0" fmla="*/ 292743 w 977877"/>
              <a:gd name="connsiteY0" fmla="*/ 716666 h 716666"/>
              <a:gd name="connsiteX1" fmla="*/ 388358 w 977877"/>
              <a:gd name="connsiteY1" fmla="*/ 663499 h 716666"/>
              <a:gd name="connsiteX2" fmla="*/ 621228 w 977877"/>
              <a:gd name="connsiteY2" fmla="*/ 624399 h 716666"/>
              <a:gd name="connsiteX3" fmla="*/ 904416 w 977877"/>
              <a:gd name="connsiteY3" fmla="*/ 448681 h 716666"/>
              <a:gd name="connsiteX4" fmla="*/ 971679 w 977877"/>
              <a:gd name="connsiteY4" fmla="*/ 236341 h 716666"/>
              <a:gd name="connsiteX5" fmla="*/ 765655 w 977877"/>
              <a:gd name="connsiteY5" fmla="*/ 2013 h 716666"/>
              <a:gd name="connsiteX6" fmla="*/ 303070 w 977877"/>
              <a:gd name="connsiteY6" fmla="*/ 135973 h 716666"/>
              <a:gd name="connsiteX7" fmla="*/ 9575 w 977877"/>
              <a:gd name="connsiteY7" fmla="*/ 358122 h 716666"/>
              <a:gd name="connsiteX8" fmla="*/ 269218 w 977877"/>
              <a:gd name="connsiteY8" fmla="*/ 656179 h 716666"/>
              <a:gd name="connsiteX9" fmla="*/ 292743 w 977877"/>
              <a:gd name="connsiteY9" fmla="*/ 716666 h 716666"/>
              <a:gd name="connsiteX0" fmla="*/ 292743 w 977482"/>
              <a:gd name="connsiteY0" fmla="*/ 701983 h 701983"/>
              <a:gd name="connsiteX1" fmla="*/ 388358 w 977482"/>
              <a:gd name="connsiteY1" fmla="*/ 648816 h 701983"/>
              <a:gd name="connsiteX2" fmla="*/ 621228 w 977482"/>
              <a:gd name="connsiteY2" fmla="*/ 609716 h 701983"/>
              <a:gd name="connsiteX3" fmla="*/ 904416 w 977482"/>
              <a:gd name="connsiteY3" fmla="*/ 433998 h 701983"/>
              <a:gd name="connsiteX4" fmla="*/ 971679 w 977482"/>
              <a:gd name="connsiteY4" fmla="*/ 221658 h 701983"/>
              <a:gd name="connsiteX5" fmla="*/ 772108 w 977482"/>
              <a:gd name="connsiteY5" fmla="*/ 2282 h 701983"/>
              <a:gd name="connsiteX6" fmla="*/ 303070 w 977482"/>
              <a:gd name="connsiteY6" fmla="*/ 121290 h 701983"/>
              <a:gd name="connsiteX7" fmla="*/ 9575 w 977482"/>
              <a:gd name="connsiteY7" fmla="*/ 343439 h 701983"/>
              <a:gd name="connsiteX8" fmla="*/ 269218 w 977482"/>
              <a:gd name="connsiteY8" fmla="*/ 641496 h 701983"/>
              <a:gd name="connsiteX9" fmla="*/ 292743 w 977482"/>
              <a:gd name="connsiteY9" fmla="*/ 701983 h 701983"/>
              <a:gd name="connsiteX0" fmla="*/ 292743 w 973570"/>
              <a:gd name="connsiteY0" fmla="*/ 701983 h 701983"/>
              <a:gd name="connsiteX1" fmla="*/ 388358 w 973570"/>
              <a:gd name="connsiteY1" fmla="*/ 648816 h 701983"/>
              <a:gd name="connsiteX2" fmla="*/ 621228 w 973570"/>
              <a:gd name="connsiteY2" fmla="*/ 609716 h 701983"/>
              <a:gd name="connsiteX3" fmla="*/ 862937 w 973570"/>
              <a:gd name="connsiteY3" fmla="*/ 454570 h 701983"/>
              <a:gd name="connsiteX4" fmla="*/ 971679 w 973570"/>
              <a:gd name="connsiteY4" fmla="*/ 221658 h 701983"/>
              <a:gd name="connsiteX5" fmla="*/ 772108 w 973570"/>
              <a:gd name="connsiteY5" fmla="*/ 2282 h 701983"/>
              <a:gd name="connsiteX6" fmla="*/ 303070 w 973570"/>
              <a:gd name="connsiteY6" fmla="*/ 121290 h 701983"/>
              <a:gd name="connsiteX7" fmla="*/ 9575 w 973570"/>
              <a:gd name="connsiteY7" fmla="*/ 343439 h 701983"/>
              <a:gd name="connsiteX8" fmla="*/ 269218 w 973570"/>
              <a:gd name="connsiteY8" fmla="*/ 641496 h 701983"/>
              <a:gd name="connsiteX9" fmla="*/ 292743 w 973570"/>
              <a:gd name="connsiteY9" fmla="*/ 701983 h 701983"/>
              <a:gd name="connsiteX0" fmla="*/ 292743 w 952057"/>
              <a:gd name="connsiteY0" fmla="*/ 702570 h 702570"/>
              <a:gd name="connsiteX1" fmla="*/ 388358 w 952057"/>
              <a:gd name="connsiteY1" fmla="*/ 649403 h 702570"/>
              <a:gd name="connsiteX2" fmla="*/ 621228 w 952057"/>
              <a:gd name="connsiteY2" fmla="*/ 610303 h 702570"/>
              <a:gd name="connsiteX3" fmla="*/ 862937 w 952057"/>
              <a:gd name="connsiteY3" fmla="*/ 455157 h 702570"/>
              <a:gd name="connsiteX4" fmla="*/ 949171 w 952057"/>
              <a:gd name="connsiteY4" fmla="*/ 237080 h 702570"/>
              <a:gd name="connsiteX5" fmla="*/ 772108 w 952057"/>
              <a:gd name="connsiteY5" fmla="*/ 2869 h 702570"/>
              <a:gd name="connsiteX6" fmla="*/ 303070 w 952057"/>
              <a:gd name="connsiteY6" fmla="*/ 121877 h 702570"/>
              <a:gd name="connsiteX7" fmla="*/ 9575 w 952057"/>
              <a:gd name="connsiteY7" fmla="*/ 344026 h 702570"/>
              <a:gd name="connsiteX8" fmla="*/ 269218 w 952057"/>
              <a:gd name="connsiteY8" fmla="*/ 642083 h 702570"/>
              <a:gd name="connsiteX9" fmla="*/ 292743 w 952057"/>
              <a:gd name="connsiteY9" fmla="*/ 702570 h 702570"/>
              <a:gd name="connsiteX0" fmla="*/ 292743 w 952870"/>
              <a:gd name="connsiteY0" fmla="*/ 681136 h 681136"/>
              <a:gd name="connsiteX1" fmla="*/ 388358 w 952870"/>
              <a:gd name="connsiteY1" fmla="*/ 627969 h 681136"/>
              <a:gd name="connsiteX2" fmla="*/ 621228 w 952870"/>
              <a:gd name="connsiteY2" fmla="*/ 588869 h 681136"/>
              <a:gd name="connsiteX3" fmla="*/ 862937 w 952870"/>
              <a:gd name="connsiteY3" fmla="*/ 433723 h 681136"/>
              <a:gd name="connsiteX4" fmla="*/ 949171 w 952870"/>
              <a:gd name="connsiteY4" fmla="*/ 215646 h 681136"/>
              <a:gd name="connsiteX5" fmla="*/ 756078 w 952870"/>
              <a:gd name="connsiteY5" fmla="*/ 3530 h 681136"/>
              <a:gd name="connsiteX6" fmla="*/ 303070 w 952870"/>
              <a:gd name="connsiteY6" fmla="*/ 100443 h 681136"/>
              <a:gd name="connsiteX7" fmla="*/ 9575 w 952870"/>
              <a:gd name="connsiteY7" fmla="*/ 322592 h 681136"/>
              <a:gd name="connsiteX8" fmla="*/ 269218 w 952870"/>
              <a:gd name="connsiteY8" fmla="*/ 620649 h 681136"/>
              <a:gd name="connsiteX9" fmla="*/ 292743 w 952870"/>
              <a:gd name="connsiteY9" fmla="*/ 681136 h 681136"/>
              <a:gd name="connsiteX0" fmla="*/ 292743 w 957268"/>
              <a:gd name="connsiteY0" fmla="*/ 680423 h 680423"/>
              <a:gd name="connsiteX1" fmla="*/ 388358 w 957268"/>
              <a:gd name="connsiteY1" fmla="*/ 627256 h 680423"/>
              <a:gd name="connsiteX2" fmla="*/ 621228 w 957268"/>
              <a:gd name="connsiteY2" fmla="*/ 588156 h 680423"/>
              <a:gd name="connsiteX3" fmla="*/ 862937 w 957268"/>
              <a:gd name="connsiteY3" fmla="*/ 433010 h 680423"/>
              <a:gd name="connsiteX4" fmla="*/ 949171 w 957268"/>
              <a:gd name="connsiteY4" fmla="*/ 214933 h 680423"/>
              <a:gd name="connsiteX5" fmla="*/ 679258 w 957268"/>
              <a:gd name="connsiteY5" fmla="*/ 3558 h 680423"/>
              <a:gd name="connsiteX6" fmla="*/ 303070 w 957268"/>
              <a:gd name="connsiteY6" fmla="*/ 99730 h 680423"/>
              <a:gd name="connsiteX7" fmla="*/ 9575 w 957268"/>
              <a:gd name="connsiteY7" fmla="*/ 321879 h 680423"/>
              <a:gd name="connsiteX8" fmla="*/ 269218 w 957268"/>
              <a:gd name="connsiteY8" fmla="*/ 619936 h 680423"/>
              <a:gd name="connsiteX9" fmla="*/ 292743 w 957268"/>
              <a:gd name="connsiteY9" fmla="*/ 680423 h 680423"/>
              <a:gd name="connsiteX0" fmla="*/ 292743 w 898327"/>
              <a:gd name="connsiteY0" fmla="*/ 682287 h 682287"/>
              <a:gd name="connsiteX1" fmla="*/ 388358 w 898327"/>
              <a:gd name="connsiteY1" fmla="*/ 629120 h 682287"/>
              <a:gd name="connsiteX2" fmla="*/ 621228 w 898327"/>
              <a:gd name="connsiteY2" fmla="*/ 590020 h 682287"/>
              <a:gd name="connsiteX3" fmla="*/ 862937 w 898327"/>
              <a:gd name="connsiteY3" fmla="*/ 434874 h 682287"/>
              <a:gd name="connsiteX4" fmla="*/ 877874 w 898327"/>
              <a:gd name="connsiteY4" fmla="*/ 253289 h 682287"/>
              <a:gd name="connsiteX5" fmla="*/ 679258 w 898327"/>
              <a:gd name="connsiteY5" fmla="*/ 5422 h 682287"/>
              <a:gd name="connsiteX6" fmla="*/ 303070 w 898327"/>
              <a:gd name="connsiteY6" fmla="*/ 101594 h 682287"/>
              <a:gd name="connsiteX7" fmla="*/ 9575 w 898327"/>
              <a:gd name="connsiteY7" fmla="*/ 323743 h 682287"/>
              <a:gd name="connsiteX8" fmla="*/ 269218 w 898327"/>
              <a:gd name="connsiteY8" fmla="*/ 621800 h 682287"/>
              <a:gd name="connsiteX9" fmla="*/ 292743 w 898327"/>
              <a:gd name="connsiteY9" fmla="*/ 682287 h 682287"/>
              <a:gd name="connsiteX0" fmla="*/ 292743 w 890113"/>
              <a:gd name="connsiteY0" fmla="*/ 682287 h 682287"/>
              <a:gd name="connsiteX1" fmla="*/ 388358 w 890113"/>
              <a:gd name="connsiteY1" fmla="*/ 629120 h 682287"/>
              <a:gd name="connsiteX2" fmla="*/ 621228 w 890113"/>
              <a:gd name="connsiteY2" fmla="*/ 590020 h 682287"/>
              <a:gd name="connsiteX3" fmla="*/ 841755 w 890113"/>
              <a:gd name="connsiteY3" fmla="*/ 447761 h 682287"/>
              <a:gd name="connsiteX4" fmla="*/ 877874 w 890113"/>
              <a:gd name="connsiteY4" fmla="*/ 253289 h 682287"/>
              <a:gd name="connsiteX5" fmla="*/ 679258 w 890113"/>
              <a:gd name="connsiteY5" fmla="*/ 5422 h 682287"/>
              <a:gd name="connsiteX6" fmla="*/ 303070 w 890113"/>
              <a:gd name="connsiteY6" fmla="*/ 101594 h 682287"/>
              <a:gd name="connsiteX7" fmla="*/ 9575 w 890113"/>
              <a:gd name="connsiteY7" fmla="*/ 323743 h 682287"/>
              <a:gd name="connsiteX8" fmla="*/ 269218 w 890113"/>
              <a:gd name="connsiteY8" fmla="*/ 621800 h 682287"/>
              <a:gd name="connsiteX9" fmla="*/ 292743 w 890113"/>
              <a:gd name="connsiteY9" fmla="*/ 682287 h 682287"/>
              <a:gd name="connsiteX0" fmla="*/ 292743 w 890113"/>
              <a:gd name="connsiteY0" fmla="*/ 686655 h 686655"/>
              <a:gd name="connsiteX1" fmla="*/ 388358 w 890113"/>
              <a:gd name="connsiteY1" fmla="*/ 633488 h 686655"/>
              <a:gd name="connsiteX2" fmla="*/ 621228 w 890113"/>
              <a:gd name="connsiteY2" fmla="*/ 594388 h 686655"/>
              <a:gd name="connsiteX3" fmla="*/ 841755 w 890113"/>
              <a:gd name="connsiteY3" fmla="*/ 452129 h 686655"/>
              <a:gd name="connsiteX4" fmla="*/ 877874 w 890113"/>
              <a:gd name="connsiteY4" fmla="*/ 257657 h 686655"/>
              <a:gd name="connsiteX5" fmla="*/ 679258 w 890113"/>
              <a:gd name="connsiteY5" fmla="*/ 9790 h 686655"/>
              <a:gd name="connsiteX6" fmla="*/ 272630 w 890113"/>
              <a:gd name="connsiteY6" fmla="*/ 76922 h 686655"/>
              <a:gd name="connsiteX7" fmla="*/ 9575 w 890113"/>
              <a:gd name="connsiteY7" fmla="*/ 328111 h 686655"/>
              <a:gd name="connsiteX8" fmla="*/ 269218 w 890113"/>
              <a:gd name="connsiteY8" fmla="*/ 626168 h 686655"/>
              <a:gd name="connsiteX9" fmla="*/ 292743 w 890113"/>
              <a:gd name="connsiteY9" fmla="*/ 686655 h 686655"/>
              <a:gd name="connsiteX0" fmla="*/ 292743 w 892076"/>
              <a:gd name="connsiteY0" fmla="*/ 669452 h 669452"/>
              <a:gd name="connsiteX1" fmla="*/ 388358 w 892076"/>
              <a:gd name="connsiteY1" fmla="*/ 616285 h 669452"/>
              <a:gd name="connsiteX2" fmla="*/ 621228 w 892076"/>
              <a:gd name="connsiteY2" fmla="*/ 577185 h 669452"/>
              <a:gd name="connsiteX3" fmla="*/ 841755 w 892076"/>
              <a:gd name="connsiteY3" fmla="*/ 434926 h 669452"/>
              <a:gd name="connsiteX4" fmla="*/ 877874 w 892076"/>
              <a:gd name="connsiteY4" fmla="*/ 240454 h 669452"/>
              <a:gd name="connsiteX5" fmla="*/ 652675 w 892076"/>
              <a:gd name="connsiteY5" fmla="*/ 12514 h 669452"/>
              <a:gd name="connsiteX6" fmla="*/ 272630 w 892076"/>
              <a:gd name="connsiteY6" fmla="*/ 59719 h 669452"/>
              <a:gd name="connsiteX7" fmla="*/ 9575 w 892076"/>
              <a:gd name="connsiteY7" fmla="*/ 310908 h 669452"/>
              <a:gd name="connsiteX8" fmla="*/ 269218 w 892076"/>
              <a:gd name="connsiteY8" fmla="*/ 608965 h 669452"/>
              <a:gd name="connsiteX9" fmla="*/ 292743 w 892076"/>
              <a:gd name="connsiteY9" fmla="*/ 669452 h 669452"/>
              <a:gd name="connsiteX0" fmla="*/ 292743 w 892076"/>
              <a:gd name="connsiteY0" fmla="*/ 675145 h 675145"/>
              <a:gd name="connsiteX1" fmla="*/ 388358 w 892076"/>
              <a:gd name="connsiteY1" fmla="*/ 621978 h 675145"/>
              <a:gd name="connsiteX2" fmla="*/ 621228 w 892076"/>
              <a:gd name="connsiteY2" fmla="*/ 582878 h 675145"/>
              <a:gd name="connsiteX3" fmla="*/ 841755 w 892076"/>
              <a:gd name="connsiteY3" fmla="*/ 440619 h 675145"/>
              <a:gd name="connsiteX4" fmla="*/ 877874 w 892076"/>
              <a:gd name="connsiteY4" fmla="*/ 246147 h 675145"/>
              <a:gd name="connsiteX5" fmla="*/ 652675 w 892076"/>
              <a:gd name="connsiteY5" fmla="*/ 18207 h 675145"/>
              <a:gd name="connsiteX6" fmla="*/ 272630 w 892076"/>
              <a:gd name="connsiteY6" fmla="*/ 65412 h 675145"/>
              <a:gd name="connsiteX7" fmla="*/ 9575 w 892076"/>
              <a:gd name="connsiteY7" fmla="*/ 316601 h 675145"/>
              <a:gd name="connsiteX8" fmla="*/ 269218 w 892076"/>
              <a:gd name="connsiteY8" fmla="*/ 614658 h 675145"/>
              <a:gd name="connsiteX9" fmla="*/ 292743 w 892076"/>
              <a:gd name="connsiteY9" fmla="*/ 675145 h 675145"/>
              <a:gd name="connsiteX0" fmla="*/ 292743 w 892076"/>
              <a:gd name="connsiteY0" fmla="*/ 675145 h 675145"/>
              <a:gd name="connsiteX1" fmla="*/ 408979 w 892076"/>
              <a:gd name="connsiteY1" fmla="*/ 629458 h 675145"/>
              <a:gd name="connsiteX2" fmla="*/ 621228 w 892076"/>
              <a:gd name="connsiteY2" fmla="*/ 582878 h 675145"/>
              <a:gd name="connsiteX3" fmla="*/ 841755 w 892076"/>
              <a:gd name="connsiteY3" fmla="*/ 440619 h 675145"/>
              <a:gd name="connsiteX4" fmla="*/ 877874 w 892076"/>
              <a:gd name="connsiteY4" fmla="*/ 246147 h 675145"/>
              <a:gd name="connsiteX5" fmla="*/ 652675 w 892076"/>
              <a:gd name="connsiteY5" fmla="*/ 18207 h 675145"/>
              <a:gd name="connsiteX6" fmla="*/ 272630 w 892076"/>
              <a:gd name="connsiteY6" fmla="*/ 65412 h 675145"/>
              <a:gd name="connsiteX7" fmla="*/ 9575 w 892076"/>
              <a:gd name="connsiteY7" fmla="*/ 316601 h 675145"/>
              <a:gd name="connsiteX8" fmla="*/ 269218 w 892076"/>
              <a:gd name="connsiteY8" fmla="*/ 614658 h 675145"/>
              <a:gd name="connsiteX9" fmla="*/ 292743 w 892076"/>
              <a:gd name="connsiteY9" fmla="*/ 675145 h 675145"/>
              <a:gd name="connsiteX0" fmla="*/ 292743 w 883016"/>
              <a:gd name="connsiteY0" fmla="*/ 675280 h 675280"/>
              <a:gd name="connsiteX1" fmla="*/ 408979 w 883016"/>
              <a:gd name="connsiteY1" fmla="*/ 629593 h 675280"/>
              <a:gd name="connsiteX2" fmla="*/ 621228 w 883016"/>
              <a:gd name="connsiteY2" fmla="*/ 583013 h 675280"/>
              <a:gd name="connsiteX3" fmla="*/ 841755 w 883016"/>
              <a:gd name="connsiteY3" fmla="*/ 440754 h 675280"/>
              <a:gd name="connsiteX4" fmla="*/ 866108 w 883016"/>
              <a:gd name="connsiteY4" fmla="*/ 248121 h 675280"/>
              <a:gd name="connsiteX5" fmla="*/ 652675 w 883016"/>
              <a:gd name="connsiteY5" fmla="*/ 18342 h 675280"/>
              <a:gd name="connsiteX6" fmla="*/ 272630 w 883016"/>
              <a:gd name="connsiteY6" fmla="*/ 65547 h 675280"/>
              <a:gd name="connsiteX7" fmla="*/ 9575 w 883016"/>
              <a:gd name="connsiteY7" fmla="*/ 316736 h 675280"/>
              <a:gd name="connsiteX8" fmla="*/ 269218 w 883016"/>
              <a:gd name="connsiteY8" fmla="*/ 614793 h 675280"/>
              <a:gd name="connsiteX9" fmla="*/ 292743 w 883016"/>
              <a:gd name="connsiteY9" fmla="*/ 675280 h 675280"/>
              <a:gd name="connsiteX0" fmla="*/ 292743 w 883016"/>
              <a:gd name="connsiteY0" fmla="*/ 671397 h 671397"/>
              <a:gd name="connsiteX1" fmla="*/ 408979 w 883016"/>
              <a:gd name="connsiteY1" fmla="*/ 625710 h 671397"/>
              <a:gd name="connsiteX2" fmla="*/ 621228 w 883016"/>
              <a:gd name="connsiteY2" fmla="*/ 579130 h 671397"/>
              <a:gd name="connsiteX3" fmla="*/ 841755 w 883016"/>
              <a:gd name="connsiteY3" fmla="*/ 436871 h 671397"/>
              <a:gd name="connsiteX4" fmla="*/ 866108 w 883016"/>
              <a:gd name="connsiteY4" fmla="*/ 244238 h 671397"/>
              <a:gd name="connsiteX5" fmla="*/ 652675 w 883016"/>
              <a:gd name="connsiteY5" fmla="*/ 14459 h 671397"/>
              <a:gd name="connsiteX6" fmla="*/ 250203 w 883016"/>
              <a:gd name="connsiteY6" fmla="*/ 72492 h 671397"/>
              <a:gd name="connsiteX7" fmla="*/ 9575 w 883016"/>
              <a:gd name="connsiteY7" fmla="*/ 312853 h 671397"/>
              <a:gd name="connsiteX8" fmla="*/ 269218 w 883016"/>
              <a:gd name="connsiteY8" fmla="*/ 610910 h 671397"/>
              <a:gd name="connsiteX9" fmla="*/ 292743 w 883016"/>
              <a:gd name="connsiteY9" fmla="*/ 671397 h 671397"/>
              <a:gd name="connsiteX0" fmla="*/ 275631 w 865904"/>
              <a:gd name="connsiteY0" fmla="*/ 665680 h 665680"/>
              <a:gd name="connsiteX1" fmla="*/ 391867 w 865904"/>
              <a:gd name="connsiteY1" fmla="*/ 619993 h 665680"/>
              <a:gd name="connsiteX2" fmla="*/ 604116 w 865904"/>
              <a:gd name="connsiteY2" fmla="*/ 573413 h 665680"/>
              <a:gd name="connsiteX3" fmla="*/ 824643 w 865904"/>
              <a:gd name="connsiteY3" fmla="*/ 431154 h 665680"/>
              <a:gd name="connsiteX4" fmla="*/ 848996 w 865904"/>
              <a:gd name="connsiteY4" fmla="*/ 238521 h 665680"/>
              <a:gd name="connsiteX5" fmla="*/ 635563 w 865904"/>
              <a:gd name="connsiteY5" fmla="*/ 8742 h 665680"/>
              <a:gd name="connsiteX6" fmla="*/ 233091 w 865904"/>
              <a:gd name="connsiteY6" fmla="*/ 66775 h 665680"/>
              <a:gd name="connsiteX7" fmla="*/ 11178 w 865904"/>
              <a:gd name="connsiteY7" fmla="*/ 243414 h 665680"/>
              <a:gd name="connsiteX8" fmla="*/ 252106 w 865904"/>
              <a:gd name="connsiteY8" fmla="*/ 605193 h 665680"/>
              <a:gd name="connsiteX9" fmla="*/ 275631 w 865904"/>
              <a:gd name="connsiteY9" fmla="*/ 665680 h 665680"/>
              <a:gd name="connsiteX0" fmla="*/ 269751 w 860024"/>
              <a:gd name="connsiteY0" fmla="*/ 665680 h 665680"/>
              <a:gd name="connsiteX1" fmla="*/ 385987 w 860024"/>
              <a:gd name="connsiteY1" fmla="*/ 619993 h 665680"/>
              <a:gd name="connsiteX2" fmla="*/ 598236 w 860024"/>
              <a:gd name="connsiteY2" fmla="*/ 573413 h 665680"/>
              <a:gd name="connsiteX3" fmla="*/ 818763 w 860024"/>
              <a:gd name="connsiteY3" fmla="*/ 431154 h 665680"/>
              <a:gd name="connsiteX4" fmla="*/ 843116 w 860024"/>
              <a:gd name="connsiteY4" fmla="*/ 238521 h 665680"/>
              <a:gd name="connsiteX5" fmla="*/ 629683 w 860024"/>
              <a:gd name="connsiteY5" fmla="*/ 8742 h 665680"/>
              <a:gd name="connsiteX6" fmla="*/ 227211 w 860024"/>
              <a:gd name="connsiteY6" fmla="*/ 66775 h 665680"/>
              <a:gd name="connsiteX7" fmla="*/ 5298 w 860024"/>
              <a:gd name="connsiteY7" fmla="*/ 243414 h 665680"/>
              <a:gd name="connsiteX8" fmla="*/ 246226 w 860024"/>
              <a:gd name="connsiteY8" fmla="*/ 605193 h 665680"/>
              <a:gd name="connsiteX9" fmla="*/ 269751 w 860024"/>
              <a:gd name="connsiteY9" fmla="*/ 665680 h 665680"/>
              <a:gd name="connsiteX0" fmla="*/ 267924 w 858197"/>
              <a:gd name="connsiteY0" fmla="*/ 665680 h 665680"/>
              <a:gd name="connsiteX1" fmla="*/ 384160 w 858197"/>
              <a:gd name="connsiteY1" fmla="*/ 619993 h 665680"/>
              <a:gd name="connsiteX2" fmla="*/ 596409 w 858197"/>
              <a:gd name="connsiteY2" fmla="*/ 573413 h 665680"/>
              <a:gd name="connsiteX3" fmla="*/ 816936 w 858197"/>
              <a:gd name="connsiteY3" fmla="*/ 431154 h 665680"/>
              <a:gd name="connsiteX4" fmla="*/ 841289 w 858197"/>
              <a:gd name="connsiteY4" fmla="*/ 238521 h 665680"/>
              <a:gd name="connsiteX5" fmla="*/ 627856 w 858197"/>
              <a:gd name="connsiteY5" fmla="*/ 8742 h 665680"/>
              <a:gd name="connsiteX6" fmla="*/ 225384 w 858197"/>
              <a:gd name="connsiteY6" fmla="*/ 66775 h 665680"/>
              <a:gd name="connsiteX7" fmla="*/ 3471 w 858197"/>
              <a:gd name="connsiteY7" fmla="*/ 243414 h 665680"/>
              <a:gd name="connsiteX8" fmla="*/ 102957 w 858197"/>
              <a:gd name="connsiteY8" fmla="*/ 500092 h 665680"/>
              <a:gd name="connsiteX9" fmla="*/ 244399 w 858197"/>
              <a:gd name="connsiteY9" fmla="*/ 605193 h 665680"/>
              <a:gd name="connsiteX10" fmla="*/ 267924 w 858197"/>
              <a:gd name="connsiteY10" fmla="*/ 665680 h 665680"/>
              <a:gd name="connsiteX0" fmla="*/ 252208 w 842481"/>
              <a:gd name="connsiteY0" fmla="*/ 665337 h 665337"/>
              <a:gd name="connsiteX1" fmla="*/ 368444 w 842481"/>
              <a:gd name="connsiteY1" fmla="*/ 619650 h 665337"/>
              <a:gd name="connsiteX2" fmla="*/ 580693 w 842481"/>
              <a:gd name="connsiteY2" fmla="*/ 573070 h 665337"/>
              <a:gd name="connsiteX3" fmla="*/ 801220 w 842481"/>
              <a:gd name="connsiteY3" fmla="*/ 430811 h 665337"/>
              <a:gd name="connsiteX4" fmla="*/ 825573 w 842481"/>
              <a:gd name="connsiteY4" fmla="*/ 238178 h 665337"/>
              <a:gd name="connsiteX5" fmla="*/ 612140 w 842481"/>
              <a:gd name="connsiteY5" fmla="*/ 8399 h 665337"/>
              <a:gd name="connsiteX6" fmla="*/ 209668 w 842481"/>
              <a:gd name="connsiteY6" fmla="*/ 66432 h 665337"/>
              <a:gd name="connsiteX7" fmla="*/ 4162 w 842481"/>
              <a:gd name="connsiteY7" fmla="*/ 223228 h 665337"/>
              <a:gd name="connsiteX8" fmla="*/ 87241 w 842481"/>
              <a:gd name="connsiteY8" fmla="*/ 499749 h 665337"/>
              <a:gd name="connsiteX9" fmla="*/ 228683 w 842481"/>
              <a:gd name="connsiteY9" fmla="*/ 604850 h 665337"/>
              <a:gd name="connsiteX10" fmla="*/ 252208 w 842481"/>
              <a:gd name="connsiteY10" fmla="*/ 665337 h 665337"/>
              <a:gd name="connsiteX0" fmla="*/ 252208 w 842481"/>
              <a:gd name="connsiteY0" fmla="*/ 665337 h 665337"/>
              <a:gd name="connsiteX1" fmla="*/ 368444 w 842481"/>
              <a:gd name="connsiteY1" fmla="*/ 619650 h 665337"/>
              <a:gd name="connsiteX2" fmla="*/ 580693 w 842481"/>
              <a:gd name="connsiteY2" fmla="*/ 573070 h 665337"/>
              <a:gd name="connsiteX3" fmla="*/ 801220 w 842481"/>
              <a:gd name="connsiteY3" fmla="*/ 430811 h 665337"/>
              <a:gd name="connsiteX4" fmla="*/ 825573 w 842481"/>
              <a:gd name="connsiteY4" fmla="*/ 238178 h 665337"/>
              <a:gd name="connsiteX5" fmla="*/ 612140 w 842481"/>
              <a:gd name="connsiteY5" fmla="*/ 8399 h 665337"/>
              <a:gd name="connsiteX6" fmla="*/ 209668 w 842481"/>
              <a:gd name="connsiteY6" fmla="*/ 66432 h 665337"/>
              <a:gd name="connsiteX7" fmla="*/ 4162 w 842481"/>
              <a:gd name="connsiteY7" fmla="*/ 223228 h 665337"/>
              <a:gd name="connsiteX8" fmla="*/ 87241 w 842481"/>
              <a:gd name="connsiteY8" fmla="*/ 499749 h 665337"/>
              <a:gd name="connsiteX9" fmla="*/ 238567 w 842481"/>
              <a:gd name="connsiteY9" fmla="*/ 596777 h 665337"/>
              <a:gd name="connsiteX10" fmla="*/ 252208 w 842481"/>
              <a:gd name="connsiteY10" fmla="*/ 665337 h 665337"/>
              <a:gd name="connsiteX0" fmla="*/ 251858 w 842131"/>
              <a:gd name="connsiteY0" fmla="*/ 665337 h 665337"/>
              <a:gd name="connsiteX1" fmla="*/ 368094 w 842131"/>
              <a:gd name="connsiteY1" fmla="*/ 619650 h 665337"/>
              <a:gd name="connsiteX2" fmla="*/ 580343 w 842131"/>
              <a:gd name="connsiteY2" fmla="*/ 573070 h 665337"/>
              <a:gd name="connsiteX3" fmla="*/ 800870 w 842131"/>
              <a:gd name="connsiteY3" fmla="*/ 430811 h 665337"/>
              <a:gd name="connsiteX4" fmla="*/ 825223 w 842131"/>
              <a:gd name="connsiteY4" fmla="*/ 238178 h 665337"/>
              <a:gd name="connsiteX5" fmla="*/ 611790 w 842131"/>
              <a:gd name="connsiteY5" fmla="*/ 8399 h 665337"/>
              <a:gd name="connsiteX6" fmla="*/ 209318 w 842131"/>
              <a:gd name="connsiteY6" fmla="*/ 66432 h 665337"/>
              <a:gd name="connsiteX7" fmla="*/ 3812 w 842131"/>
              <a:gd name="connsiteY7" fmla="*/ 223228 h 665337"/>
              <a:gd name="connsiteX8" fmla="*/ 94467 w 842131"/>
              <a:gd name="connsiteY8" fmla="*/ 487978 h 665337"/>
              <a:gd name="connsiteX9" fmla="*/ 238217 w 842131"/>
              <a:gd name="connsiteY9" fmla="*/ 596777 h 665337"/>
              <a:gd name="connsiteX10" fmla="*/ 251858 w 842131"/>
              <a:gd name="connsiteY10" fmla="*/ 665337 h 665337"/>
              <a:gd name="connsiteX0" fmla="*/ 241229 w 831502"/>
              <a:gd name="connsiteY0" fmla="*/ 665159 h 665159"/>
              <a:gd name="connsiteX1" fmla="*/ 357465 w 831502"/>
              <a:gd name="connsiteY1" fmla="*/ 619472 h 665159"/>
              <a:gd name="connsiteX2" fmla="*/ 569714 w 831502"/>
              <a:gd name="connsiteY2" fmla="*/ 572892 h 665159"/>
              <a:gd name="connsiteX3" fmla="*/ 790241 w 831502"/>
              <a:gd name="connsiteY3" fmla="*/ 430633 h 665159"/>
              <a:gd name="connsiteX4" fmla="*/ 814594 w 831502"/>
              <a:gd name="connsiteY4" fmla="*/ 238000 h 665159"/>
              <a:gd name="connsiteX5" fmla="*/ 601161 w 831502"/>
              <a:gd name="connsiteY5" fmla="*/ 8221 h 665159"/>
              <a:gd name="connsiteX6" fmla="*/ 198689 w 831502"/>
              <a:gd name="connsiteY6" fmla="*/ 66254 h 665159"/>
              <a:gd name="connsiteX7" fmla="*/ 4351 w 831502"/>
              <a:gd name="connsiteY7" fmla="*/ 212253 h 665159"/>
              <a:gd name="connsiteX8" fmla="*/ 83838 w 831502"/>
              <a:gd name="connsiteY8" fmla="*/ 487800 h 665159"/>
              <a:gd name="connsiteX9" fmla="*/ 227588 w 831502"/>
              <a:gd name="connsiteY9" fmla="*/ 596599 h 665159"/>
              <a:gd name="connsiteX10" fmla="*/ 241229 w 831502"/>
              <a:gd name="connsiteY10" fmla="*/ 665159 h 665159"/>
              <a:gd name="connsiteX0" fmla="*/ 251043 w 841316"/>
              <a:gd name="connsiteY0" fmla="*/ 665906 h 665906"/>
              <a:gd name="connsiteX1" fmla="*/ 367279 w 841316"/>
              <a:gd name="connsiteY1" fmla="*/ 620219 h 665906"/>
              <a:gd name="connsiteX2" fmla="*/ 579528 w 841316"/>
              <a:gd name="connsiteY2" fmla="*/ 573639 h 665906"/>
              <a:gd name="connsiteX3" fmla="*/ 800055 w 841316"/>
              <a:gd name="connsiteY3" fmla="*/ 431380 h 665906"/>
              <a:gd name="connsiteX4" fmla="*/ 824408 w 841316"/>
              <a:gd name="connsiteY4" fmla="*/ 238747 h 665906"/>
              <a:gd name="connsiteX5" fmla="*/ 610975 w 841316"/>
              <a:gd name="connsiteY5" fmla="*/ 8968 h 665906"/>
              <a:gd name="connsiteX6" fmla="*/ 208503 w 841316"/>
              <a:gd name="connsiteY6" fmla="*/ 67001 h 665906"/>
              <a:gd name="connsiteX7" fmla="*/ 3848 w 841316"/>
              <a:gd name="connsiteY7" fmla="*/ 256076 h 665906"/>
              <a:gd name="connsiteX8" fmla="*/ 93652 w 841316"/>
              <a:gd name="connsiteY8" fmla="*/ 488547 h 665906"/>
              <a:gd name="connsiteX9" fmla="*/ 237402 w 841316"/>
              <a:gd name="connsiteY9" fmla="*/ 597346 h 665906"/>
              <a:gd name="connsiteX10" fmla="*/ 251043 w 841316"/>
              <a:gd name="connsiteY10" fmla="*/ 665906 h 665906"/>
              <a:gd name="connsiteX0" fmla="*/ 252292 w 842565"/>
              <a:gd name="connsiteY0" fmla="*/ 665906 h 665906"/>
              <a:gd name="connsiteX1" fmla="*/ 368528 w 842565"/>
              <a:gd name="connsiteY1" fmla="*/ 620219 h 665906"/>
              <a:gd name="connsiteX2" fmla="*/ 580777 w 842565"/>
              <a:gd name="connsiteY2" fmla="*/ 573639 h 665906"/>
              <a:gd name="connsiteX3" fmla="*/ 801304 w 842565"/>
              <a:gd name="connsiteY3" fmla="*/ 431380 h 665906"/>
              <a:gd name="connsiteX4" fmla="*/ 825657 w 842565"/>
              <a:gd name="connsiteY4" fmla="*/ 238747 h 665906"/>
              <a:gd name="connsiteX5" fmla="*/ 612224 w 842565"/>
              <a:gd name="connsiteY5" fmla="*/ 8968 h 665906"/>
              <a:gd name="connsiteX6" fmla="*/ 209752 w 842565"/>
              <a:gd name="connsiteY6" fmla="*/ 67001 h 665906"/>
              <a:gd name="connsiteX7" fmla="*/ 5097 w 842565"/>
              <a:gd name="connsiteY7" fmla="*/ 256076 h 665906"/>
              <a:gd name="connsiteX8" fmla="*/ 77426 w 842565"/>
              <a:gd name="connsiteY8" fmla="*/ 499065 h 665906"/>
              <a:gd name="connsiteX9" fmla="*/ 238651 w 842565"/>
              <a:gd name="connsiteY9" fmla="*/ 597346 h 665906"/>
              <a:gd name="connsiteX10" fmla="*/ 252292 w 842565"/>
              <a:gd name="connsiteY10" fmla="*/ 665906 h 665906"/>
              <a:gd name="connsiteX0" fmla="*/ 252292 w 860373"/>
              <a:gd name="connsiteY0" fmla="*/ 665650 h 665650"/>
              <a:gd name="connsiteX1" fmla="*/ 368528 w 860373"/>
              <a:gd name="connsiteY1" fmla="*/ 619963 h 665650"/>
              <a:gd name="connsiteX2" fmla="*/ 580777 w 860373"/>
              <a:gd name="connsiteY2" fmla="*/ 573383 h 665650"/>
              <a:gd name="connsiteX3" fmla="*/ 801304 w 860373"/>
              <a:gd name="connsiteY3" fmla="*/ 431124 h 665650"/>
              <a:gd name="connsiteX4" fmla="*/ 848040 w 860373"/>
              <a:gd name="connsiteY4" fmla="*/ 234638 h 665650"/>
              <a:gd name="connsiteX5" fmla="*/ 612224 w 860373"/>
              <a:gd name="connsiteY5" fmla="*/ 8712 h 665650"/>
              <a:gd name="connsiteX6" fmla="*/ 209752 w 860373"/>
              <a:gd name="connsiteY6" fmla="*/ 66745 h 665650"/>
              <a:gd name="connsiteX7" fmla="*/ 5097 w 860373"/>
              <a:gd name="connsiteY7" fmla="*/ 255820 h 665650"/>
              <a:gd name="connsiteX8" fmla="*/ 77426 w 860373"/>
              <a:gd name="connsiteY8" fmla="*/ 498809 h 665650"/>
              <a:gd name="connsiteX9" fmla="*/ 238651 w 860373"/>
              <a:gd name="connsiteY9" fmla="*/ 597090 h 665650"/>
              <a:gd name="connsiteX10" fmla="*/ 252292 w 860373"/>
              <a:gd name="connsiteY10" fmla="*/ 665650 h 665650"/>
              <a:gd name="connsiteX0" fmla="*/ 252292 w 859666"/>
              <a:gd name="connsiteY0" fmla="*/ 653915 h 653915"/>
              <a:gd name="connsiteX1" fmla="*/ 368528 w 859666"/>
              <a:gd name="connsiteY1" fmla="*/ 608228 h 653915"/>
              <a:gd name="connsiteX2" fmla="*/ 580777 w 859666"/>
              <a:gd name="connsiteY2" fmla="*/ 561648 h 653915"/>
              <a:gd name="connsiteX3" fmla="*/ 801304 w 859666"/>
              <a:gd name="connsiteY3" fmla="*/ 419389 h 653915"/>
              <a:gd name="connsiteX4" fmla="*/ 848040 w 859666"/>
              <a:gd name="connsiteY4" fmla="*/ 222903 h 653915"/>
              <a:gd name="connsiteX5" fmla="*/ 622038 w 859666"/>
              <a:gd name="connsiteY5" fmla="*/ 10306 h 653915"/>
              <a:gd name="connsiteX6" fmla="*/ 209752 w 859666"/>
              <a:gd name="connsiteY6" fmla="*/ 55010 h 653915"/>
              <a:gd name="connsiteX7" fmla="*/ 5097 w 859666"/>
              <a:gd name="connsiteY7" fmla="*/ 244085 h 653915"/>
              <a:gd name="connsiteX8" fmla="*/ 77426 w 859666"/>
              <a:gd name="connsiteY8" fmla="*/ 487074 h 653915"/>
              <a:gd name="connsiteX9" fmla="*/ 238651 w 859666"/>
              <a:gd name="connsiteY9" fmla="*/ 585355 h 653915"/>
              <a:gd name="connsiteX10" fmla="*/ 252292 w 859666"/>
              <a:gd name="connsiteY10" fmla="*/ 653915 h 653915"/>
              <a:gd name="connsiteX0" fmla="*/ 255123 w 862497"/>
              <a:gd name="connsiteY0" fmla="*/ 654290 h 654290"/>
              <a:gd name="connsiteX1" fmla="*/ 371359 w 862497"/>
              <a:gd name="connsiteY1" fmla="*/ 608603 h 654290"/>
              <a:gd name="connsiteX2" fmla="*/ 583608 w 862497"/>
              <a:gd name="connsiteY2" fmla="*/ 562023 h 654290"/>
              <a:gd name="connsiteX3" fmla="*/ 804135 w 862497"/>
              <a:gd name="connsiteY3" fmla="*/ 419764 h 654290"/>
              <a:gd name="connsiteX4" fmla="*/ 850871 w 862497"/>
              <a:gd name="connsiteY4" fmla="*/ 223278 h 654290"/>
              <a:gd name="connsiteX5" fmla="*/ 624869 w 862497"/>
              <a:gd name="connsiteY5" fmla="*/ 10681 h 654290"/>
              <a:gd name="connsiteX6" fmla="*/ 212583 w 862497"/>
              <a:gd name="connsiteY6" fmla="*/ 55385 h 654290"/>
              <a:gd name="connsiteX7" fmla="*/ 4898 w 862497"/>
              <a:gd name="connsiteY7" fmla="*/ 259374 h 654290"/>
              <a:gd name="connsiteX8" fmla="*/ 80257 w 862497"/>
              <a:gd name="connsiteY8" fmla="*/ 487449 h 654290"/>
              <a:gd name="connsiteX9" fmla="*/ 241482 w 862497"/>
              <a:gd name="connsiteY9" fmla="*/ 585730 h 654290"/>
              <a:gd name="connsiteX10" fmla="*/ 255123 w 862497"/>
              <a:gd name="connsiteY10" fmla="*/ 654290 h 654290"/>
              <a:gd name="connsiteX0" fmla="*/ 256416 w 863790"/>
              <a:gd name="connsiteY0" fmla="*/ 649285 h 649285"/>
              <a:gd name="connsiteX1" fmla="*/ 372652 w 863790"/>
              <a:gd name="connsiteY1" fmla="*/ 603598 h 649285"/>
              <a:gd name="connsiteX2" fmla="*/ 584901 w 863790"/>
              <a:gd name="connsiteY2" fmla="*/ 557018 h 649285"/>
              <a:gd name="connsiteX3" fmla="*/ 805428 w 863790"/>
              <a:gd name="connsiteY3" fmla="*/ 414759 h 649285"/>
              <a:gd name="connsiteX4" fmla="*/ 852164 w 863790"/>
              <a:gd name="connsiteY4" fmla="*/ 218273 h 649285"/>
              <a:gd name="connsiteX5" fmla="*/ 626162 w 863790"/>
              <a:gd name="connsiteY5" fmla="*/ 5676 h 649285"/>
              <a:gd name="connsiteX6" fmla="*/ 236808 w 863790"/>
              <a:gd name="connsiteY6" fmla="*/ 77720 h 649285"/>
              <a:gd name="connsiteX7" fmla="*/ 6191 w 863790"/>
              <a:gd name="connsiteY7" fmla="*/ 254369 h 649285"/>
              <a:gd name="connsiteX8" fmla="*/ 81550 w 863790"/>
              <a:gd name="connsiteY8" fmla="*/ 482444 h 649285"/>
              <a:gd name="connsiteX9" fmla="*/ 242775 w 863790"/>
              <a:gd name="connsiteY9" fmla="*/ 580725 h 649285"/>
              <a:gd name="connsiteX10" fmla="*/ 256416 w 863790"/>
              <a:gd name="connsiteY10" fmla="*/ 649285 h 649285"/>
              <a:gd name="connsiteX0" fmla="*/ 256984 w 864358"/>
              <a:gd name="connsiteY0" fmla="*/ 649285 h 649285"/>
              <a:gd name="connsiteX1" fmla="*/ 373220 w 864358"/>
              <a:gd name="connsiteY1" fmla="*/ 603598 h 649285"/>
              <a:gd name="connsiteX2" fmla="*/ 585469 w 864358"/>
              <a:gd name="connsiteY2" fmla="*/ 557018 h 649285"/>
              <a:gd name="connsiteX3" fmla="*/ 805996 w 864358"/>
              <a:gd name="connsiteY3" fmla="*/ 414759 h 649285"/>
              <a:gd name="connsiteX4" fmla="*/ 852732 w 864358"/>
              <a:gd name="connsiteY4" fmla="*/ 218273 h 649285"/>
              <a:gd name="connsiteX5" fmla="*/ 626730 w 864358"/>
              <a:gd name="connsiteY5" fmla="*/ 5676 h 649285"/>
              <a:gd name="connsiteX6" fmla="*/ 237376 w 864358"/>
              <a:gd name="connsiteY6" fmla="*/ 77720 h 649285"/>
              <a:gd name="connsiteX7" fmla="*/ 6759 w 864358"/>
              <a:gd name="connsiteY7" fmla="*/ 254369 h 649285"/>
              <a:gd name="connsiteX8" fmla="*/ 77962 w 864358"/>
              <a:gd name="connsiteY8" fmla="*/ 484411 h 649285"/>
              <a:gd name="connsiteX9" fmla="*/ 243343 w 864358"/>
              <a:gd name="connsiteY9" fmla="*/ 580725 h 649285"/>
              <a:gd name="connsiteX10" fmla="*/ 256984 w 864358"/>
              <a:gd name="connsiteY10" fmla="*/ 649285 h 649285"/>
              <a:gd name="connsiteX0" fmla="*/ 246594 w 864358"/>
              <a:gd name="connsiteY0" fmla="*/ 654203 h 654203"/>
              <a:gd name="connsiteX1" fmla="*/ 373220 w 864358"/>
              <a:gd name="connsiteY1" fmla="*/ 603598 h 654203"/>
              <a:gd name="connsiteX2" fmla="*/ 585469 w 864358"/>
              <a:gd name="connsiteY2" fmla="*/ 557018 h 654203"/>
              <a:gd name="connsiteX3" fmla="*/ 805996 w 864358"/>
              <a:gd name="connsiteY3" fmla="*/ 414759 h 654203"/>
              <a:gd name="connsiteX4" fmla="*/ 852732 w 864358"/>
              <a:gd name="connsiteY4" fmla="*/ 218273 h 654203"/>
              <a:gd name="connsiteX5" fmla="*/ 626730 w 864358"/>
              <a:gd name="connsiteY5" fmla="*/ 5676 h 654203"/>
              <a:gd name="connsiteX6" fmla="*/ 237376 w 864358"/>
              <a:gd name="connsiteY6" fmla="*/ 77720 h 654203"/>
              <a:gd name="connsiteX7" fmla="*/ 6759 w 864358"/>
              <a:gd name="connsiteY7" fmla="*/ 254369 h 654203"/>
              <a:gd name="connsiteX8" fmla="*/ 77962 w 864358"/>
              <a:gd name="connsiteY8" fmla="*/ 484411 h 654203"/>
              <a:gd name="connsiteX9" fmla="*/ 243343 w 864358"/>
              <a:gd name="connsiteY9" fmla="*/ 580725 h 654203"/>
              <a:gd name="connsiteX10" fmla="*/ 246594 w 864358"/>
              <a:gd name="connsiteY10" fmla="*/ 654203 h 65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4358" h="654203">
                <a:moveTo>
                  <a:pt x="246594" y="654203"/>
                </a:moveTo>
                <a:cubicBezTo>
                  <a:pt x="255130" y="653438"/>
                  <a:pt x="316741" y="619795"/>
                  <a:pt x="373220" y="603598"/>
                </a:cubicBezTo>
                <a:cubicBezTo>
                  <a:pt x="429699" y="587401"/>
                  <a:pt x="513340" y="588491"/>
                  <a:pt x="585469" y="557018"/>
                </a:cubicBezTo>
                <a:cubicBezTo>
                  <a:pt x="657598" y="525545"/>
                  <a:pt x="761452" y="471217"/>
                  <a:pt x="805996" y="414759"/>
                </a:cubicBezTo>
                <a:cubicBezTo>
                  <a:pt x="850540" y="358302"/>
                  <a:pt x="882610" y="286453"/>
                  <a:pt x="852732" y="218273"/>
                </a:cubicBezTo>
                <a:cubicBezTo>
                  <a:pt x="822854" y="150093"/>
                  <a:pt x="729289" y="29102"/>
                  <a:pt x="626730" y="5676"/>
                </a:cubicBezTo>
                <a:cubicBezTo>
                  <a:pt x="524171" y="-17750"/>
                  <a:pt x="340704" y="36271"/>
                  <a:pt x="237376" y="77720"/>
                </a:cubicBezTo>
                <a:cubicBezTo>
                  <a:pt x="134048" y="119169"/>
                  <a:pt x="33328" y="186587"/>
                  <a:pt x="6759" y="254369"/>
                </a:cubicBezTo>
                <a:cubicBezTo>
                  <a:pt x="-19810" y="322151"/>
                  <a:pt x="37807" y="424115"/>
                  <a:pt x="77962" y="484411"/>
                </a:cubicBezTo>
                <a:cubicBezTo>
                  <a:pt x="118117" y="544707"/>
                  <a:pt x="215146" y="551132"/>
                  <a:pt x="243343" y="580725"/>
                </a:cubicBezTo>
                <a:cubicBezTo>
                  <a:pt x="271114" y="594183"/>
                  <a:pt x="246594" y="654203"/>
                  <a:pt x="246594" y="65420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504522-EDB1-C65F-DD61-0C6DFB51F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220" y="3245477"/>
            <a:ext cx="3696236" cy="2665926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Sekáči</a:t>
            </a:r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1B1E8A30-4155-E9CF-FB6E-A7813C699F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" r="5616" b="1"/>
          <a:stretch/>
        </p:blipFill>
        <p:spPr bwMode="auto">
          <a:xfrm>
            <a:off x="8125614" y="-24342"/>
            <a:ext cx="4066387" cy="307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3B5BEA-76C3-439F-1270-88AEEF76A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179" y="3245477"/>
            <a:ext cx="5346155" cy="3297936"/>
          </a:xfrm>
        </p:spPr>
        <p:txBody>
          <a:bodyPr anchor="ctr"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b="0" i="0" dirty="0">
                <a:effectLst/>
                <a:latin typeface="Arial" panose="020B0604020202020204" pitchFamily="34" charset="0"/>
              </a:rPr>
              <a:t>Typičtí srostlou hlavohrudí se zadečkem a dlouhými končetinami;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b="0" dirty="0">
                <a:latin typeface="Arial" panose="020B0604020202020204" pitchFamily="34" charset="0"/>
              </a:rPr>
              <a:t>Všežravci, drobný hmyz, rostliny a houby;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b="0" dirty="0">
                <a:latin typeface="Arial" panose="020B0604020202020204" pitchFamily="34" charset="0"/>
              </a:rPr>
              <a:t>Sekáč domácí.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376380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7" name="Rectangle 6156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8" name="Picture 4" descr="Pokoutník stájový">
            <a:extLst>
              <a:ext uri="{FF2B5EF4-FFF2-40B4-BE49-F238E27FC236}">
                <a16:creationId xmlns:a16="http://schemas.microsoft.com/office/drawing/2014/main" id="{0A0BA0F6-850F-4981-A1F7-50789DDF7F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0" r="2" b="19110"/>
          <a:stretch/>
        </p:blipFill>
        <p:spPr bwMode="auto">
          <a:xfrm>
            <a:off x="6456964" y="4236262"/>
            <a:ext cx="4121973" cy="198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Slíďák mokřadní je jedním z častěji se vyskytující druhy pavouků v ČR">
            <a:extLst>
              <a:ext uri="{FF2B5EF4-FFF2-40B4-BE49-F238E27FC236}">
                <a16:creationId xmlns:a16="http://schemas.microsoft.com/office/drawing/2014/main" id="{BD7ED8F7-37EE-C39B-8542-855DD1A7F7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4" r="-2" b="6192"/>
          <a:stretch/>
        </p:blipFill>
        <p:spPr bwMode="auto">
          <a:xfrm>
            <a:off x="-1" y="3516938"/>
            <a:ext cx="6983428" cy="335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04DC21D0-FC61-39C1-49A7-3A4A7AEC38A1}"/>
              </a:ext>
            </a:extLst>
          </p:cNvPr>
          <p:cNvSpPr txBox="1"/>
          <p:nvPr/>
        </p:nvSpPr>
        <p:spPr>
          <a:xfrm>
            <a:off x="3520035" y="5683943"/>
            <a:ext cx="2289826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b="1" i="0">
                <a:solidFill>
                  <a:srgbClr val="3A3A3A"/>
                </a:solidFill>
                <a:effectLst/>
                <a:latin typeface="Helvetica" panose="020B0604020202020204" pitchFamily="34" charset="0"/>
              </a:rPr>
              <a:t>Slíďák mokřadní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EE27C82-3488-61E9-3B3E-EA13CD7745F3}"/>
              </a:ext>
            </a:extLst>
          </p:cNvPr>
          <p:cNvSpPr txBox="1"/>
          <p:nvPr/>
        </p:nvSpPr>
        <p:spPr>
          <a:xfrm>
            <a:off x="9416753" y="5939415"/>
            <a:ext cx="2289826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b="1" i="0">
                <a:solidFill>
                  <a:srgbClr val="3A3A3A"/>
                </a:solidFill>
                <a:effectLst/>
                <a:latin typeface="Helvetica" panose="020B0604020202020204" pitchFamily="34" charset="0"/>
              </a:rPr>
              <a:t>Pokoutník stájový</a:t>
            </a:r>
          </a:p>
        </p:txBody>
      </p:sp>
      <p:pic>
        <p:nvPicPr>
          <p:cNvPr id="6150" name="Picture 6" descr="Křižák obecný">
            <a:extLst>
              <a:ext uri="{FF2B5EF4-FFF2-40B4-BE49-F238E27FC236}">
                <a16:creationId xmlns:a16="http://schemas.microsoft.com/office/drawing/2014/main" id="{13771821-5C57-9E1C-B871-5B53C4457B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60" r="-2" b="3524"/>
          <a:stretch/>
        </p:blipFill>
        <p:spPr bwMode="auto">
          <a:xfrm>
            <a:off x="0" y="0"/>
            <a:ext cx="5804105" cy="31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479E09CE-FA09-C492-1399-64762C128111}"/>
              </a:ext>
            </a:extLst>
          </p:cNvPr>
          <p:cNvSpPr txBox="1"/>
          <p:nvPr/>
        </p:nvSpPr>
        <p:spPr>
          <a:xfrm>
            <a:off x="3520036" y="387917"/>
            <a:ext cx="2289826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b="1" i="0">
                <a:solidFill>
                  <a:srgbClr val="3A3A3A"/>
                </a:solidFill>
                <a:effectLst/>
                <a:latin typeface="Helvetica" panose="020B0604020202020204" pitchFamily="34" charset="0"/>
              </a:rPr>
              <a:t>Křižák obecný</a:t>
            </a:r>
          </a:p>
        </p:txBody>
      </p:sp>
      <p:pic>
        <p:nvPicPr>
          <p:cNvPr id="6152" name="Picture 8" descr="Plachetnatka jazýčková">
            <a:extLst>
              <a:ext uri="{FF2B5EF4-FFF2-40B4-BE49-F238E27FC236}">
                <a16:creationId xmlns:a16="http://schemas.microsoft.com/office/drawing/2014/main" id="{15CDD702-8E26-23BA-4D4B-51CD4550C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4" r="2" b="22866"/>
          <a:stretch/>
        </p:blipFill>
        <p:spPr bwMode="auto">
          <a:xfrm>
            <a:off x="4899705" y="788786"/>
            <a:ext cx="3655356" cy="199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F9AD4609-01D9-3F89-9666-382DD5243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951" y="1450528"/>
            <a:ext cx="3674049" cy="289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C7E594C3-0507-1C52-A119-4AE6798AD6DF}"/>
              </a:ext>
            </a:extLst>
          </p:cNvPr>
          <p:cNvSpPr txBox="1"/>
          <p:nvPr/>
        </p:nvSpPr>
        <p:spPr>
          <a:xfrm>
            <a:off x="7094658" y="434083"/>
            <a:ext cx="2289826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b="1" i="0" dirty="0">
                <a:solidFill>
                  <a:srgbClr val="3A3A3A"/>
                </a:solidFill>
                <a:effectLst/>
                <a:latin typeface="Helvetica" panose="020B0604020202020204" pitchFamily="34" charset="0"/>
              </a:rPr>
              <a:t>Plachetnatka jazýčková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72C74A9-04B7-47D8-0162-FA55489194CF}"/>
              </a:ext>
            </a:extLst>
          </p:cNvPr>
          <p:cNvSpPr txBox="1"/>
          <p:nvPr/>
        </p:nvSpPr>
        <p:spPr>
          <a:xfrm>
            <a:off x="9210062" y="3777943"/>
            <a:ext cx="2289826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b="1" i="0" dirty="0">
                <a:solidFill>
                  <a:srgbClr val="3A3A3A"/>
                </a:solidFill>
                <a:effectLst/>
                <a:latin typeface="Helvetica" panose="020B0604020202020204" pitchFamily="34" charset="0"/>
              </a:rPr>
              <a:t>Mexický sklípkan</a:t>
            </a:r>
          </a:p>
        </p:txBody>
      </p:sp>
    </p:spTree>
    <p:extLst>
      <p:ext uri="{BB962C8B-B14F-4D97-AF65-F5344CB8AC3E}">
        <p14:creationId xmlns:p14="http://schemas.microsoft.com/office/powerpoint/2010/main" val="1934652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B20DF01A-DAD0-4D16-BEDE-ED085CCC3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B2B5C7F1-27D2-4548-B87E-85A33E366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95980" flipH="1" flipV="1">
            <a:off x="618201" y="454140"/>
            <a:ext cx="7074446" cy="2518858"/>
          </a:xfrm>
          <a:custGeom>
            <a:avLst/>
            <a:gdLst>
              <a:gd name="connsiteX0" fmla="*/ 3702321 w 7745301"/>
              <a:gd name="connsiteY0" fmla="*/ 1 h 5116750"/>
              <a:gd name="connsiteX1" fmla="*/ 6217926 w 7745301"/>
              <a:gd name="connsiteY1" fmla="*/ 504118 h 5116750"/>
              <a:gd name="connsiteX2" fmla="*/ 7691963 w 7745301"/>
              <a:gd name="connsiteY2" fmla="*/ 1956116 h 5116750"/>
              <a:gd name="connsiteX3" fmla="*/ 7018768 w 7745301"/>
              <a:gd name="connsiteY3" fmla="*/ 4594118 h 5116750"/>
              <a:gd name="connsiteX4" fmla="*/ 3330769 w 7745301"/>
              <a:gd name="connsiteY4" fmla="*/ 5060764 h 5116750"/>
              <a:gd name="connsiteX5" fmla="*/ 448565 w 7745301"/>
              <a:gd name="connsiteY5" fmla="*/ 4100663 h 5116750"/>
              <a:gd name="connsiteX6" fmla="*/ 444295 w 7745301"/>
              <a:gd name="connsiteY6" fmla="*/ 4094686 h 5116750"/>
              <a:gd name="connsiteX7" fmla="*/ 428551 w 7745301"/>
              <a:gd name="connsiteY7" fmla="*/ 4079438 h 5116750"/>
              <a:gd name="connsiteX8" fmla="*/ 0 w 7745301"/>
              <a:gd name="connsiteY8" fmla="*/ 2902523 h 5116750"/>
              <a:gd name="connsiteX9" fmla="*/ 23926 w 7745301"/>
              <a:gd name="connsiteY9" fmla="*/ 2595143 h 5116750"/>
              <a:gd name="connsiteX10" fmla="*/ 78299 w 7745301"/>
              <a:gd name="connsiteY10" fmla="*/ 2368287 h 5116750"/>
              <a:gd name="connsiteX11" fmla="*/ 96408 w 7745301"/>
              <a:gd name="connsiteY11" fmla="*/ 2246138 h 5116750"/>
              <a:gd name="connsiteX12" fmla="*/ 858938 w 7745301"/>
              <a:gd name="connsiteY12" fmla="*/ 998674 h 5116750"/>
              <a:gd name="connsiteX13" fmla="*/ 784483 w 7745301"/>
              <a:gd name="connsiteY13" fmla="*/ 373158 h 5116750"/>
              <a:gd name="connsiteX14" fmla="*/ 1744942 w 7745301"/>
              <a:gd name="connsiteY14" fmla="*/ 499346 h 5116750"/>
              <a:gd name="connsiteX15" fmla="*/ 3702321 w 7745301"/>
              <a:gd name="connsiteY15" fmla="*/ 1 h 5116750"/>
              <a:gd name="connsiteX0" fmla="*/ 3718157 w 7761137"/>
              <a:gd name="connsiteY0" fmla="*/ 1 h 5116750"/>
              <a:gd name="connsiteX1" fmla="*/ 6233762 w 7761137"/>
              <a:gd name="connsiteY1" fmla="*/ 504118 h 5116750"/>
              <a:gd name="connsiteX2" fmla="*/ 7707799 w 7761137"/>
              <a:gd name="connsiteY2" fmla="*/ 1956116 h 5116750"/>
              <a:gd name="connsiteX3" fmla="*/ 7034604 w 7761137"/>
              <a:gd name="connsiteY3" fmla="*/ 4594118 h 5116750"/>
              <a:gd name="connsiteX4" fmla="*/ 3346605 w 7761137"/>
              <a:gd name="connsiteY4" fmla="*/ 5060764 h 5116750"/>
              <a:gd name="connsiteX5" fmla="*/ 464401 w 7761137"/>
              <a:gd name="connsiteY5" fmla="*/ 4100663 h 5116750"/>
              <a:gd name="connsiteX6" fmla="*/ 460131 w 7761137"/>
              <a:gd name="connsiteY6" fmla="*/ 4094686 h 5116750"/>
              <a:gd name="connsiteX7" fmla="*/ 444387 w 7761137"/>
              <a:gd name="connsiteY7" fmla="*/ 4079438 h 5116750"/>
              <a:gd name="connsiteX8" fmla="*/ 15836 w 7761137"/>
              <a:gd name="connsiteY8" fmla="*/ 2902523 h 5116750"/>
              <a:gd name="connsiteX9" fmla="*/ 94135 w 7761137"/>
              <a:gd name="connsiteY9" fmla="*/ 2368287 h 5116750"/>
              <a:gd name="connsiteX10" fmla="*/ 112244 w 7761137"/>
              <a:gd name="connsiteY10" fmla="*/ 2246138 h 5116750"/>
              <a:gd name="connsiteX11" fmla="*/ 874774 w 7761137"/>
              <a:gd name="connsiteY11" fmla="*/ 998674 h 5116750"/>
              <a:gd name="connsiteX12" fmla="*/ 800319 w 7761137"/>
              <a:gd name="connsiteY12" fmla="*/ 373158 h 5116750"/>
              <a:gd name="connsiteX13" fmla="*/ 1760778 w 7761137"/>
              <a:gd name="connsiteY13" fmla="*/ 499346 h 5116750"/>
              <a:gd name="connsiteX14" fmla="*/ 3718157 w 7761137"/>
              <a:gd name="connsiteY14" fmla="*/ 1 h 5116750"/>
              <a:gd name="connsiteX0" fmla="*/ 3733943 w 7776923"/>
              <a:gd name="connsiteY0" fmla="*/ 1 h 5116750"/>
              <a:gd name="connsiteX1" fmla="*/ 6249548 w 7776923"/>
              <a:gd name="connsiteY1" fmla="*/ 504118 h 5116750"/>
              <a:gd name="connsiteX2" fmla="*/ 7723585 w 7776923"/>
              <a:gd name="connsiteY2" fmla="*/ 1956116 h 5116750"/>
              <a:gd name="connsiteX3" fmla="*/ 7050390 w 7776923"/>
              <a:gd name="connsiteY3" fmla="*/ 4594118 h 5116750"/>
              <a:gd name="connsiteX4" fmla="*/ 3362391 w 7776923"/>
              <a:gd name="connsiteY4" fmla="*/ 5060764 h 5116750"/>
              <a:gd name="connsiteX5" fmla="*/ 480187 w 7776923"/>
              <a:gd name="connsiteY5" fmla="*/ 4100663 h 5116750"/>
              <a:gd name="connsiteX6" fmla="*/ 475917 w 7776923"/>
              <a:gd name="connsiteY6" fmla="*/ 4094686 h 5116750"/>
              <a:gd name="connsiteX7" fmla="*/ 460173 w 7776923"/>
              <a:gd name="connsiteY7" fmla="*/ 4079438 h 5116750"/>
              <a:gd name="connsiteX8" fmla="*/ 31622 w 7776923"/>
              <a:gd name="connsiteY8" fmla="*/ 2902523 h 5116750"/>
              <a:gd name="connsiteX9" fmla="*/ 128030 w 7776923"/>
              <a:gd name="connsiteY9" fmla="*/ 2246138 h 5116750"/>
              <a:gd name="connsiteX10" fmla="*/ 890560 w 7776923"/>
              <a:gd name="connsiteY10" fmla="*/ 998674 h 5116750"/>
              <a:gd name="connsiteX11" fmla="*/ 816105 w 7776923"/>
              <a:gd name="connsiteY11" fmla="*/ 373158 h 5116750"/>
              <a:gd name="connsiteX12" fmla="*/ 1776564 w 7776923"/>
              <a:gd name="connsiteY12" fmla="*/ 499346 h 5116750"/>
              <a:gd name="connsiteX13" fmla="*/ 3733943 w 7776923"/>
              <a:gd name="connsiteY13" fmla="*/ 1 h 5116750"/>
              <a:gd name="connsiteX0" fmla="*/ 3729138 w 7772118"/>
              <a:gd name="connsiteY0" fmla="*/ 1 h 5116750"/>
              <a:gd name="connsiteX1" fmla="*/ 6244743 w 7772118"/>
              <a:gd name="connsiteY1" fmla="*/ 504118 h 5116750"/>
              <a:gd name="connsiteX2" fmla="*/ 7718780 w 7772118"/>
              <a:gd name="connsiteY2" fmla="*/ 1956116 h 5116750"/>
              <a:gd name="connsiteX3" fmla="*/ 7045585 w 7772118"/>
              <a:gd name="connsiteY3" fmla="*/ 4594118 h 5116750"/>
              <a:gd name="connsiteX4" fmla="*/ 3357586 w 7772118"/>
              <a:gd name="connsiteY4" fmla="*/ 5060764 h 5116750"/>
              <a:gd name="connsiteX5" fmla="*/ 475382 w 7772118"/>
              <a:gd name="connsiteY5" fmla="*/ 4100663 h 5116750"/>
              <a:gd name="connsiteX6" fmla="*/ 471112 w 7772118"/>
              <a:gd name="connsiteY6" fmla="*/ 4094686 h 5116750"/>
              <a:gd name="connsiteX7" fmla="*/ 455368 w 7772118"/>
              <a:gd name="connsiteY7" fmla="*/ 4079438 h 5116750"/>
              <a:gd name="connsiteX8" fmla="*/ 26817 w 7772118"/>
              <a:gd name="connsiteY8" fmla="*/ 2902523 h 5116750"/>
              <a:gd name="connsiteX9" fmla="*/ 137080 w 7772118"/>
              <a:gd name="connsiteY9" fmla="*/ 2116479 h 5116750"/>
              <a:gd name="connsiteX10" fmla="*/ 885755 w 7772118"/>
              <a:gd name="connsiteY10" fmla="*/ 998674 h 5116750"/>
              <a:gd name="connsiteX11" fmla="*/ 811300 w 7772118"/>
              <a:gd name="connsiteY11" fmla="*/ 373158 h 5116750"/>
              <a:gd name="connsiteX12" fmla="*/ 1771759 w 7772118"/>
              <a:gd name="connsiteY12" fmla="*/ 499346 h 5116750"/>
              <a:gd name="connsiteX13" fmla="*/ 3729138 w 7772118"/>
              <a:gd name="connsiteY13" fmla="*/ 1 h 5116750"/>
              <a:gd name="connsiteX0" fmla="*/ 3729138 w 7772118"/>
              <a:gd name="connsiteY0" fmla="*/ 1 h 5096139"/>
              <a:gd name="connsiteX1" fmla="*/ 6244743 w 7772118"/>
              <a:gd name="connsiteY1" fmla="*/ 504118 h 5096139"/>
              <a:gd name="connsiteX2" fmla="*/ 7718780 w 7772118"/>
              <a:gd name="connsiteY2" fmla="*/ 1956116 h 5096139"/>
              <a:gd name="connsiteX3" fmla="*/ 7045585 w 7772118"/>
              <a:gd name="connsiteY3" fmla="*/ 4594118 h 5096139"/>
              <a:gd name="connsiteX4" fmla="*/ 3357586 w 7772118"/>
              <a:gd name="connsiteY4" fmla="*/ 5060764 h 5096139"/>
              <a:gd name="connsiteX5" fmla="*/ 475382 w 7772118"/>
              <a:gd name="connsiteY5" fmla="*/ 4100663 h 5096139"/>
              <a:gd name="connsiteX6" fmla="*/ 471112 w 7772118"/>
              <a:gd name="connsiteY6" fmla="*/ 4094686 h 5096139"/>
              <a:gd name="connsiteX7" fmla="*/ 455368 w 7772118"/>
              <a:gd name="connsiteY7" fmla="*/ 4079438 h 5096139"/>
              <a:gd name="connsiteX8" fmla="*/ 26817 w 7772118"/>
              <a:gd name="connsiteY8" fmla="*/ 2902523 h 5096139"/>
              <a:gd name="connsiteX9" fmla="*/ 137080 w 7772118"/>
              <a:gd name="connsiteY9" fmla="*/ 2116479 h 5096139"/>
              <a:gd name="connsiteX10" fmla="*/ 885755 w 7772118"/>
              <a:gd name="connsiteY10" fmla="*/ 998674 h 5096139"/>
              <a:gd name="connsiteX11" fmla="*/ 811300 w 7772118"/>
              <a:gd name="connsiteY11" fmla="*/ 373158 h 5096139"/>
              <a:gd name="connsiteX12" fmla="*/ 1771759 w 7772118"/>
              <a:gd name="connsiteY12" fmla="*/ 499346 h 5096139"/>
              <a:gd name="connsiteX13" fmla="*/ 3729138 w 7772118"/>
              <a:gd name="connsiteY13" fmla="*/ 1 h 5096139"/>
              <a:gd name="connsiteX0" fmla="*/ 3729138 w 7764503"/>
              <a:gd name="connsiteY0" fmla="*/ 1 h 5061926"/>
              <a:gd name="connsiteX1" fmla="*/ 6244743 w 7764503"/>
              <a:gd name="connsiteY1" fmla="*/ 504118 h 5061926"/>
              <a:gd name="connsiteX2" fmla="*/ 7718780 w 7764503"/>
              <a:gd name="connsiteY2" fmla="*/ 1956116 h 5061926"/>
              <a:gd name="connsiteX3" fmla="*/ 7009765 w 7764503"/>
              <a:gd name="connsiteY3" fmla="*/ 4240028 h 5061926"/>
              <a:gd name="connsiteX4" fmla="*/ 3357586 w 7764503"/>
              <a:gd name="connsiteY4" fmla="*/ 5060764 h 5061926"/>
              <a:gd name="connsiteX5" fmla="*/ 475382 w 7764503"/>
              <a:gd name="connsiteY5" fmla="*/ 4100663 h 5061926"/>
              <a:gd name="connsiteX6" fmla="*/ 471112 w 7764503"/>
              <a:gd name="connsiteY6" fmla="*/ 4094686 h 5061926"/>
              <a:gd name="connsiteX7" fmla="*/ 455368 w 7764503"/>
              <a:gd name="connsiteY7" fmla="*/ 4079438 h 5061926"/>
              <a:gd name="connsiteX8" fmla="*/ 26817 w 7764503"/>
              <a:gd name="connsiteY8" fmla="*/ 2902523 h 5061926"/>
              <a:gd name="connsiteX9" fmla="*/ 137080 w 7764503"/>
              <a:gd name="connsiteY9" fmla="*/ 2116479 h 5061926"/>
              <a:gd name="connsiteX10" fmla="*/ 885755 w 7764503"/>
              <a:gd name="connsiteY10" fmla="*/ 998674 h 5061926"/>
              <a:gd name="connsiteX11" fmla="*/ 811300 w 7764503"/>
              <a:gd name="connsiteY11" fmla="*/ 373158 h 5061926"/>
              <a:gd name="connsiteX12" fmla="*/ 1771759 w 7764503"/>
              <a:gd name="connsiteY12" fmla="*/ 499346 h 5061926"/>
              <a:gd name="connsiteX13" fmla="*/ 3729138 w 7764503"/>
              <a:gd name="connsiteY13" fmla="*/ 1 h 5061926"/>
              <a:gd name="connsiteX0" fmla="*/ 3729138 w 7746582"/>
              <a:gd name="connsiteY0" fmla="*/ 1 h 5061961"/>
              <a:gd name="connsiteX1" fmla="*/ 6244743 w 7746582"/>
              <a:gd name="connsiteY1" fmla="*/ 504118 h 5061961"/>
              <a:gd name="connsiteX2" fmla="*/ 7698507 w 7746582"/>
              <a:gd name="connsiteY2" fmla="*/ 1893640 h 5061961"/>
              <a:gd name="connsiteX3" fmla="*/ 7009765 w 7746582"/>
              <a:gd name="connsiteY3" fmla="*/ 4240028 h 5061961"/>
              <a:gd name="connsiteX4" fmla="*/ 3357586 w 7746582"/>
              <a:gd name="connsiteY4" fmla="*/ 5060764 h 5061961"/>
              <a:gd name="connsiteX5" fmla="*/ 475382 w 7746582"/>
              <a:gd name="connsiteY5" fmla="*/ 4100663 h 5061961"/>
              <a:gd name="connsiteX6" fmla="*/ 471112 w 7746582"/>
              <a:gd name="connsiteY6" fmla="*/ 4094686 h 5061961"/>
              <a:gd name="connsiteX7" fmla="*/ 455368 w 7746582"/>
              <a:gd name="connsiteY7" fmla="*/ 4079438 h 5061961"/>
              <a:gd name="connsiteX8" fmla="*/ 26817 w 7746582"/>
              <a:gd name="connsiteY8" fmla="*/ 2902523 h 5061961"/>
              <a:gd name="connsiteX9" fmla="*/ 137080 w 7746582"/>
              <a:gd name="connsiteY9" fmla="*/ 2116479 h 5061961"/>
              <a:gd name="connsiteX10" fmla="*/ 885755 w 7746582"/>
              <a:gd name="connsiteY10" fmla="*/ 998674 h 5061961"/>
              <a:gd name="connsiteX11" fmla="*/ 811300 w 7746582"/>
              <a:gd name="connsiteY11" fmla="*/ 373158 h 5061961"/>
              <a:gd name="connsiteX12" fmla="*/ 1771759 w 7746582"/>
              <a:gd name="connsiteY12" fmla="*/ 499346 h 5061961"/>
              <a:gd name="connsiteX13" fmla="*/ 3729138 w 7746582"/>
              <a:gd name="connsiteY13" fmla="*/ 1 h 5061961"/>
              <a:gd name="connsiteX0" fmla="*/ 3729138 w 7748607"/>
              <a:gd name="connsiteY0" fmla="*/ 1 h 5061961"/>
              <a:gd name="connsiteX1" fmla="*/ 6244743 w 7748607"/>
              <a:gd name="connsiteY1" fmla="*/ 504118 h 5061961"/>
              <a:gd name="connsiteX2" fmla="*/ 7698507 w 7748607"/>
              <a:gd name="connsiteY2" fmla="*/ 1893640 h 5061961"/>
              <a:gd name="connsiteX3" fmla="*/ 7009765 w 7748607"/>
              <a:gd name="connsiteY3" fmla="*/ 4240028 h 5061961"/>
              <a:gd name="connsiteX4" fmla="*/ 3357586 w 7748607"/>
              <a:gd name="connsiteY4" fmla="*/ 5060764 h 5061961"/>
              <a:gd name="connsiteX5" fmla="*/ 475382 w 7748607"/>
              <a:gd name="connsiteY5" fmla="*/ 4100663 h 5061961"/>
              <a:gd name="connsiteX6" fmla="*/ 471112 w 7748607"/>
              <a:gd name="connsiteY6" fmla="*/ 4094686 h 5061961"/>
              <a:gd name="connsiteX7" fmla="*/ 455368 w 7748607"/>
              <a:gd name="connsiteY7" fmla="*/ 4079438 h 5061961"/>
              <a:gd name="connsiteX8" fmla="*/ 26817 w 7748607"/>
              <a:gd name="connsiteY8" fmla="*/ 2902523 h 5061961"/>
              <a:gd name="connsiteX9" fmla="*/ 137080 w 7748607"/>
              <a:gd name="connsiteY9" fmla="*/ 2116479 h 5061961"/>
              <a:gd name="connsiteX10" fmla="*/ 885755 w 7748607"/>
              <a:gd name="connsiteY10" fmla="*/ 998674 h 5061961"/>
              <a:gd name="connsiteX11" fmla="*/ 811300 w 7748607"/>
              <a:gd name="connsiteY11" fmla="*/ 373158 h 5061961"/>
              <a:gd name="connsiteX12" fmla="*/ 1771759 w 7748607"/>
              <a:gd name="connsiteY12" fmla="*/ 499346 h 5061961"/>
              <a:gd name="connsiteX13" fmla="*/ 3729138 w 7748607"/>
              <a:gd name="connsiteY13" fmla="*/ 1 h 5061961"/>
              <a:gd name="connsiteX0" fmla="*/ 3729138 w 7741343"/>
              <a:gd name="connsiteY0" fmla="*/ 1 h 5061961"/>
              <a:gd name="connsiteX1" fmla="*/ 6244743 w 7741343"/>
              <a:gd name="connsiteY1" fmla="*/ 504118 h 5061961"/>
              <a:gd name="connsiteX2" fmla="*/ 7698507 w 7741343"/>
              <a:gd name="connsiteY2" fmla="*/ 1893640 h 5061961"/>
              <a:gd name="connsiteX3" fmla="*/ 7009765 w 7741343"/>
              <a:gd name="connsiteY3" fmla="*/ 4240028 h 5061961"/>
              <a:gd name="connsiteX4" fmla="*/ 3357586 w 7741343"/>
              <a:gd name="connsiteY4" fmla="*/ 5060764 h 5061961"/>
              <a:gd name="connsiteX5" fmla="*/ 475382 w 7741343"/>
              <a:gd name="connsiteY5" fmla="*/ 4100663 h 5061961"/>
              <a:gd name="connsiteX6" fmla="*/ 471112 w 7741343"/>
              <a:gd name="connsiteY6" fmla="*/ 4094686 h 5061961"/>
              <a:gd name="connsiteX7" fmla="*/ 455368 w 7741343"/>
              <a:gd name="connsiteY7" fmla="*/ 4079438 h 5061961"/>
              <a:gd name="connsiteX8" fmla="*/ 26817 w 7741343"/>
              <a:gd name="connsiteY8" fmla="*/ 2902523 h 5061961"/>
              <a:gd name="connsiteX9" fmla="*/ 137080 w 7741343"/>
              <a:gd name="connsiteY9" fmla="*/ 2116479 h 5061961"/>
              <a:gd name="connsiteX10" fmla="*/ 885755 w 7741343"/>
              <a:gd name="connsiteY10" fmla="*/ 998674 h 5061961"/>
              <a:gd name="connsiteX11" fmla="*/ 811300 w 7741343"/>
              <a:gd name="connsiteY11" fmla="*/ 373158 h 5061961"/>
              <a:gd name="connsiteX12" fmla="*/ 1771759 w 7741343"/>
              <a:gd name="connsiteY12" fmla="*/ 499346 h 5061961"/>
              <a:gd name="connsiteX13" fmla="*/ 3729138 w 7741343"/>
              <a:gd name="connsiteY13" fmla="*/ 1 h 5061961"/>
              <a:gd name="connsiteX0" fmla="*/ 3729138 w 7741193"/>
              <a:gd name="connsiteY0" fmla="*/ 1 h 5061961"/>
              <a:gd name="connsiteX1" fmla="*/ 6323144 w 7741193"/>
              <a:gd name="connsiteY1" fmla="*/ 313740 h 5061961"/>
              <a:gd name="connsiteX2" fmla="*/ 7698507 w 7741193"/>
              <a:gd name="connsiteY2" fmla="*/ 1893640 h 5061961"/>
              <a:gd name="connsiteX3" fmla="*/ 7009765 w 7741193"/>
              <a:gd name="connsiteY3" fmla="*/ 4240028 h 5061961"/>
              <a:gd name="connsiteX4" fmla="*/ 3357586 w 7741193"/>
              <a:gd name="connsiteY4" fmla="*/ 5060764 h 5061961"/>
              <a:gd name="connsiteX5" fmla="*/ 475382 w 7741193"/>
              <a:gd name="connsiteY5" fmla="*/ 4100663 h 5061961"/>
              <a:gd name="connsiteX6" fmla="*/ 471112 w 7741193"/>
              <a:gd name="connsiteY6" fmla="*/ 4094686 h 5061961"/>
              <a:gd name="connsiteX7" fmla="*/ 455368 w 7741193"/>
              <a:gd name="connsiteY7" fmla="*/ 4079438 h 5061961"/>
              <a:gd name="connsiteX8" fmla="*/ 26817 w 7741193"/>
              <a:gd name="connsiteY8" fmla="*/ 2902523 h 5061961"/>
              <a:gd name="connsiteX9" fmla="*/ 137080 w 7741193"/>
              <a:gd name="connsiteY9" fmla="*/ 2116479 h 5061961"/>
              <a:gd name="connsiteX10" fmla="*/ 885755 w 7741193"/>
              <a:gd name="connsiteY10" fmla="*/ 998674 h 5061961"/>
              <a:gd name="connsiteX11" fmla="*/ 811300 w 7741193"/>
              <a:gd name="connsiteY11" fmla="*/ 373158 h 5061961"/>
              <a:gd name="connsiteX12" fmla="*/ 1771759 w 7741193"/>
              <a:gd name="connsiteY12" fmla="*/ 499346 h 5061961"/>
              <a:gd name="connsiteX13" fmla="*/ 3729138 w 7741193"/>
              <a:gd name="connsiteY13" fmla="*/ 1 h 5061961"/>
              <a:gd name="connsiteX0" fmla="*/ 3730409 w 7742464"/>
              <a:gd name="connsiteY0" fmla="*/ 1 h 5061961"/>
              <a:gd name="connsiteX1" fmla="*/ 6324415 w 7742464"/>
              <a:gd name="connsiteY1" fmla="*/ 313740 h 5061961"/>
              <a:gd name="connsiteX2" fmla="*/ 7699778 w 7742464"/>
              <a:gd name="connsiteY2" fmla="*/ 1893640 h 5061961"/>
              <a:gd name="connsiteX3" fmla="*/ 7011036 w 7742464"/>
              <a:gd name="connsiteY3" fmla="*/ 4240028 h 5061961"/>
              <a:gd name="connsiteX4" fmla="*/ 3358857 w 7742464"/>
              <a:gd name="connsiteY4" fmla="*/ 5060764 h 5061961"/>
              <a:gd name="connsiteX5" fmla="*/ 476653 w 7742464"/>
              <a:gd name="connsiteY5" fmla="*/ 4100663 h 5061961"/>
              <a:gd name="connsiteX6" fmla="*/ 472383 w 7742464"/>
              <a:gd name="connsiteY6" fmla="*/ 4094686 h 5061961"/>
              <a:gd name="connsiteX7" fmla="*/ 473817 w 7742464"/>
              <a:gd name="connsiteY7" fmla="*/ 4387149 h 5061961"/>
              <a:gd name="connsiteX8" fmla="*/ 28088 w 7742464"/>
              <a:gd name="connsiteY8" fmla="*/ 2902523 h 5061961"/>
              <a:gd name="connsiteX9" fmla="*/ 138351 w 7742464"/>
              <a:gd name="connsiteY9" fmla="*/ 2116479 h 5061961"/>
              <a:gd name="connsiteX10" fmla="*/ 887026 w 7742464"/>
              <a:gd name="connsiteY10" fmla="*/ 998674 h 5061961"/>
              <a:gd name="connsiteX11" fmla="*/ 812571 w 7742464"/>
              <a:gd name="connsiteY11" fmla="*/ 373158 h 5061961"/>
              <a:gd name="connsiteX12" fmla="*/ 1773030 w 7742464"/>
              <a:gd name="connsiteY12" fmla="*/ 499346 h 5061961"/>
              <a:gd name="connsiteX13" fmla="*/ 3730409 w 7742464"/>
              <a:gd name="connsiteY13" fmla="*/ 1 h 5061961"/>
              <a:gd name="connsiteX0" fmla="*/ 3730409 w 7742464"/>
              <a:gd name="connsiteY0" fmla="*/ 1 h 5061961"/>
              <a:gd name="connsiteX1" fmla="*/ 6324415 w 7742464"/>
              <a:gd name="connsiteY1" fmla="*/ 313740 h 5061961"/>
              <a:gd name="connsiteX2" fmla="*/ 7699778 w 7742464"/>
              <a:gd name="connsiteY2" fmla="*/ 1893640 h 5061961"/>
              <a:gd name="connsiteX3" fmla="*/ 7011036 w 7742464"/>
              <a:gd name="connsiteY3" fmla="*/ 4240028 h 5061961"/>
              <a:gd name="connsiteX4" fmla="*/ 3358857 w 7742464"/>
              <a:gd name="connsiteY4" fmla="*/ 5060764 h 5061961"/>
              <a:gd name="connsiteX5" fmla="*/ 476653 w 7742464"/>
              <a:gd name="connsiteY5" fmla="*/ 4100663 h 5061961"/>
              <a:gd name="connsiteX6" fmla="*/ 473817 w 7742464"/>
              <a:gd name="connsiteY6" fmla="*/ 4387149 h 5061961"/>
              <a:gd name="connsiteX7" fmla="*/ 28088 w 7742464"/>
              <a:gd name="connsiteY7" fmla="*/ 2902523 h 5061961"/>
              <a:gd name="connsiteX8" fmla="*/ 138351 w 7742464"/>
              <a:gd name="connsiteY8" fmla="*/ 2116479 h 5061961"/>
              <a:gd name="connsiteX9" fmla="*/ 887026 w 7742464"/>
              <a:gd name="connsiteY9" fmla="*/ 998674 h 5061961"/>
              <a:gd name="connsiteX10" fmla="*/ 812571 w 7742464"/>
              <a:gd name="connsiteY10" fmla="*/ 373158 h 5061961"/>
              <a:gd name="connsiteX11" fmla="*/ 1773030 w 7742464"/>
              <a:gd name="connsiteY11" fmla="*/ 499346 h 5061961"/>
              <a:gd name="connsiteX12" fmla="*/ 3730409 w 7742464"/>
              <a:gd name="connsiteY12" fmla="*/ 1 h 5061961"/>
              <a:gd name="connsiteX0" fmla="*/ 3730409 w 7742464"/>
              <a:gd name="connsiteY0" fmla="*/ 1 h 5062019"/>
              <a:gd name="connsiteX1" fmla="*/ 6324415 w 7742464"/>
              <a:gd name="connsiteY1" fmla="*/ 313740 h 5062019"/>
              <a:gd name="connsiteX2" fmla="*/ 7699778 w 7742464"/>
              <a:gd name="connsiteY2" fmla="*/ 1893640 h 5062019"/>
              <a:gd name="connsiteX3" fmla="*/ 7011036 w 7742464"/>
              <a:gd name="connsiteY3" fmla="*/ 4240028 h 5062019"/>
              <a:gd name="connsiteX4" fmla="*/ 3358857 w 7742464"/>
              <a:gd name="connsiteY4" fmla="*/ 5060764 h 5062019"/>
              <a:gd name="connsiteX5" fmla="*/ 473817 w 7742464"/>
              <a:gd name="connsiteY5" fmla="*/ 4387149 h 5062019"/>
              <a:gd name="connsiteX6" fmla="*/ 28088 w 7742464"/>
              <a:gd name="connsiteY6" fmla="*/ 2902523 h 5062019"/>
              <a:gd name="connsiteX7" fmla="*/ 138351 w 7742464"/>
              <a:gd name="connsiteY7" fmla="*/ 2116479 h 5062019"/>
              <a:gd name="connsiteX8" fmla="*/ 887026 w 7742464"/>
              <a:gd name="connsiteY8" fmla="*/ 998674 h 5062019"/>
              <a:gd name="connsiteX9" fmla="*/ 812571 w 7742464"/>
              <a:gd name="connsiteY9" fmla="*/ 373158 h 5062019"/>
              <a:gd name="connsiteX10" fmla="*/ 1773030 w 7742464"/>
              <a:gd name="connsiteY10" fmla="*/ 499346 h 5062019"/>
              <a:gd name="connsiteX11" fmla="*/ 3730409 w 7742464"/>
              <a:gd name="connsiteY11" fmla="*/ 1 h 5062019"/>
              <a:gd name="connsiteX0" fmla="*/ 3736775 w 7748830"/>
              <a:gd name="connsiteY0" fmla="*/ 1 h 5084826"/>
              <a:gd name="connsiteX1" fmla="*/ 6330781 w 7748830"/>
              <a:gd name="connsiteY1" fmla="*/ 313740 h 5084826"/>
              <a:gd name="connsiteX2" fmla="*/ 7706144 w 7748830"/>
              <a:gd name="connsiteY2" fmla="*/ 1893640 h 5084826"/>
              <a:gd name="connsiteX3" fmla="*/ 7017402 w 7748830"/>
              <a:gd name="connsiteY3" fmla="*/ 4240028 h 5084826"/>
              <a:gd name="connsiteX4" fmla="*/ 3365223 w 7748830"/>
              <a:gd name="connsiteY4" fmla="*/ 5060764 h 5084826"/>
              <a:gd name="connsiteX5" fmla="*/ 566153 w 7748830"/>
              <a:gd name="connsiteY5" fmla="*/ 4685337 h 5084826"/>
              <a:gd name="connsiteX6" fmla="*/ 34454 w 7748830"/>
              <a:gd name="connsiteY6" fmla="*/ 2902523 h 5084826"/>
              <a:gd name="connsiteX7" fmla="*/ 144717 w 7748830"/>
              <a:gd name="connsiteY7" fmla="*/ 2116479 h 5084826"/>
              <a:gd name="connsiteX8" fmla="*/ 893392 w 7748830"/>
              <a:gd name="connsiteY8" fmla="*/ 998674 h 5084826"/>
              <a:gd name="connsiteX9" fmla="*/ 818937 w 7748830"/>
              <a:gd name="connsiteY9" fmla="*/ 373158 h 5084826"/>
              <a:gd name="connsiteX10" fmla="*/ 1779396 w 7748830"/>
              <a:gd name="connsiteY10" fmla="*/ 499346 h 5084826"/>
              <a:gd name="connsiteX11" fmla="*/ 3736775 w 7748830"/>
              <a:gd name="connsiteY11" fmla="*/ 1 h 5084826"/>
              <a:gd name="connsiteX0" fmla="*/ 3626592 w 7638647"/>
              <a:gd name="connsiteY0" fmla="*/ 1 h 5105505"/>
              <a:gd name="connsiteX1" fmla="*/ 6220598 w 7638647"/>
              <a:gd name="connsiteY1" fmla="*/ 313740 h 5105505"/>
              <a:gd name="connsiteX2" fmla="*/ 7595961 w 7638647"/>
              <a:gd name="connsiteY2" fmla="*/ 1893640 h 5105505"/>
              <a:gd name="connsiteX3" fmla="*/ 6907219 w 7638647"/>
              <a:gd name="connsiteY3" fmla="*/ 4240028 h 5105505"/>
              <a:gd name="connsiteX4" fmla="*/ 3255040 w 7638647"/>
              <a:gd name="connsiteY4" fmla="*/ 5060764 h 5105505"/>
              <a:gd name="connsiteX5" fmla="*/ 455970 w 7638647"/>
              <a:gd name="connsiteY5" fmla="*/ 4685337 h 5105505"/>
              <a:gd name="connsiteX6" fmla="*/ 34534 w 7638647"/>
              <a:gd name="connsiteY6" fmla="*/ 2116479 h 5105505"/>
              <a:gd name="connsiteX7" fmla="*/ 783209 w 7638647"/>
              <a:gd name="connsiteY7" fmla="*/ 998674 h 5105505"/>
              <a:gd name="connsiteX8" fmla="*/ 708754 w 7638647"/>
              <a:gd name="connsiteY8" fmla="*/ 373158 h 5105505"/>
              <a:gd name="connsiteX9" fmla="*/ 1669213 w 7638647"/>
              <a:gd name="connsiteY9" fmla="*/ 499346 h 5105505"/>
              <a:gd name="connsiteX10" fmla="*/ 3626592 w 7638647"/>
              <a:gd name="connsiteY10" fmla="*/ 1 h 5105505"/>
              <a:gd name="connsiteX0" fmla="*/ 3603023 w 7615078"/>
              <a:gd name="connsiteY0" fmla="*/ 1 h 5124997"/>
              <a:gd name="connsiteX1" fmla="*/ 6197029 w 7615078"/>
              <a:gd name="connsiteY1" fmla="*/ 313740 h 5124997"/>
              <a:gd name="connsiteX2" fmla="*/ 7572392 w 7615078"/>
              <a:gd name="connsiteY2" fmla="*/ 1893640 h 5124997"/>
              <a:gd name="connsiteX3" fmla="*/ 6883650 w 7615078"/>
              <a:gd name="connsiteY3" fmla="*/ 4240028 h 5124997"/>
              <a:gd name="connsiteX4" fmla="*/ 3231471 w 7615078"/>
              <a:gd name="connsiteY4" fmla="*/ 5060764 h 5124997"/>
              <a:gd name="connsiteX5" fmla="*/ 633161 w 7615078"/>
              <a:gd name="connsiteY5" fmla="*/ 4739149 h 5124997"/>
              <a:gd name="connsiteX6" fmla="*/ 10965 w 7615078"/>
              <a:gd name="connsiteY6" fmla="*/ 2116479 h 5124997"/>
              <a:gd name="connsiteX7" fmla="*/ 759640 w 7615078"/>
              <a:gd name="connsiteY7" fmla="*/ 998674 h 5124997"/>
              <a:gd name="connsiteX8" fmla="*/ 685185 w 7615078"/>
              <a:gd name="connsiteY8" fmla="*/ 373158 h 5124997"/>
              <a:gd name="connsiteX9" fmla="*/ 1645644 w 7615078"/>
              <a:gd name="connsiteY9" fmla="*/ 499346 h 5124997"/>
              <a:gd name="connsiteX10" fmla="*/ 3603023 w 7615078"/>
              <a:gd name="connsiteY10" fmla="*/ 1 h 5124997"/>
              <a:gd name="connsiteX0" fmla="*/ 3604900 w 7616955"/>
              <a:gd name="connsiteY0" fmla="*/ 1 h 5156507"/>
              <a:gd name="connsiteX1" fmla="*/ 6198906 w 7616955"/>
              <a:gd name="connsiteY1" fmla="*/ 313740 h 5156507"/>
              <a:gd name="connsiteX2" fmla="*/ 7574269 w 7616955"/>
              <a:gd name="connsiteY2" fmla="*/ 1893640 h 5156507"/>
              <a:gd name="connsiteX3" fmla="*/ 6885527 w 7616955"/>
              <a:gd name="connsiteY3" fmla="*/ 4240028 h 5156507"/>
              <a:gd name="connsiteX4" fmla="*/ 3233348 w 7616955"/>
              <a:gd name="connsiteY4" fmla="*/ 5060764 h 5156507"/>
              <a:gd name="connsiteX5" fmla="*/ 600275 w 7616955"/>
              <a:gd name="connsiteY5" fmla="*/ 4809242 h 5156507"/>
              <a:gd name="connsiteX6" fmla="*/ 12842 w 7616955"/>
              <a:gd name="connsiteY6" fmla="*/ 2116479 h 5156507"/>
              <a:gd name="connsiteX7" fmla="*/ 761517 w 7616955"/>
              <a:gd name="connsiteY7" fmla="*/ 998674 h 5156507"/>
              <a:gd name="connsiteX8" fmla="*/ 687062 w 7616955"/>
              <a:gd name="connsiteY8" fmla="*/ 373158 h 5156507"/>
              <a:gd name="connsiteX9" fmla="*/ 1647521 w 7616955"/>
              <a:gd name="connsiteY9" fmla="*/ 499346 h 5156507"/>
              <a:gd name="connsiteX10" fmla="*/ 3604900 w 7616955"/>
              <a:gd name="connsiteY10" fmla="*/ 1 h 5156507"/>
              <a:gd name="connsiteX0" fmla="*/ 3605747 w 7617802"/>
              <a:gd name="connsiteY0" fmla="*/ 1 h 5103957"/>
              <a:gd name="connsiteX1" fmla="*/ 6199753 w 7617802"/>
              <a:gd name="connsiteY1" fmla="*/ 313740 h 5103957"/>
              <a:gd name="connsiteX2" fmla="*/ 7575116 w 7617802"/>
              <a:gd name="connsiteY2" fmla="*/ 1893640 h 5103957"/>
              <a:gd name="connsiteX3" fmla="*/ 6886374 w 7617802"/>
              <a:gd name="connsiteY3" fmla="*/ 4240028 h 5103957"/>
              <a:gd name="connsiteX4" fmla="*/ 3234195 w 7617802"/>
              <a:gd name="connsiteY4" fmla="*/ 5060764 h 5103957"/>
              <a:gd name="connsiteX5" fmla="*/ 588097 w 7617802"/>
              <a:gd name="connsiteY5" fmla="*/ 4680481 h 5103957"/>
              <a:gd name="connsiteX6" fmla="*/ 13689 w 7617802"/>
              <a:gd name="connsiteY6" fmla="*/ 2116479 h 5103957"/>
              <a:gd name="connsiteX7" fmla="*/ 762364 w 7617802"/>
              <a:gd name="connsiteY7" fmla="*/ 998674 h 5103957"/>
              <a:gd name="connsiteX8" fmla="*/ 687909 w 7617802"/>
              <a:gd name="connsiteY8" fmla="*/ 373158 h 5103957"/>
              <a:gd name="connsiteX9" fmla="*/ 1648368 w 7617802"/>
              <a:gd name="connsiteY9" fmla="*/ 499346 h 5103957"/>
              <a:gd name="connsiteX10" fmla="*/ 3605747 w 7617802"/>
              <a:gd name="connsiteY10" fmla="*/ 1 h 5103957"/>
              <a:gd name="connsiteX0" fmla="*/ 3603400 w 7615455"/>
              <a:gd name="connsiteY0" fmla="*/ 1 h 5103958"/>
              <a:gd name="connsiteX1" fmla="*/ 6197406 w 7615455"/>
              <a:gd name="connsiteY1" fmla="*/ 313740 h 5103958"/>
              <a:gd name="connsiteX2" fmla="*/ 7572769 w 7615455"/>
              <a:gd name="connsiteY2" fmla="*/ 1893640 h 5103958"/>
              <a:gd name="connsiteX3" fmla="*/ 6884027 w 7615455"/>
              <a:gd name="connsiteY3" fmla="*/ 4240028 h 5103958"/>
              <a:gd name="connsiteX4" fmla="*/ 3231848 w 7615455"/>
              <a:gd name="connsiteY4" fmla="*/ 5060764 h 5103958"/>
              <a:gd name="connsiteX5" fmla="*/ 585750 w 7615455"/>
              <a:gd name="connsiteY5" fmla="*/ 4680481 h 5103958"/>
              <a:gd name="connsiteX6" fmla="*/ 13865 w 7615455"/>
              <a:gd name="connsiteY6" fmla="*/ 2279334 h 5103958"/>
              <a:gd name="connsiteX7" fmla="*/ 760017 w 7615455"/>
              <a:gd name="connsiteY7" fmla="*/ 998674 h 5103958"/>
              <a:gd name="connsiteX8" fmla="*/ 685562 w 7615455"/>
              <a:gd name="connsiteY8" fmla="*/ 373158 h 5103958"/>
              <a:gd name="connsiteX9" fmla="*/ 1646021 w 7615455"/>
              <a:gd name="connsiteY9" fmla="*/ 499346 h 5103958"/>
              <a:gd name="connsiteX10" fmla="*/ 3603400 w 7615455"/>
              <a:gd name="connsiteY10" fmla="*/ 1 h 5103958"/>
              <a:gd name="connsiteX0" fmla="*/ 3603400 w 7554491"/>
              <a:gd name="connsiteY0" fmla="*/ 1 h 5103958"/>
              <a:gd name="connsiteX1" fmla="*/ 6197406 w 7554491"/>
              <a:gd name="connsiteY1" fmla="*/ 313740 h 5103958"/>
              <a:gd name="connsiteX2" fmla="*/ 7502348 w 7554491"/>
              <a:gd name="connsiteY2" fmla="*/ 1887069 h 5103958"/>
              <a:gd name="connsiteX3" fmla="*/ 6884027 w 7554491"/>
              <a:gd name="connsiteY3" fmla="*/ 4240028 h 5103958"/>
              <a:gd name="connsiteX4" fmla="*/ 3231848 w 7554491"/>
              <a:gd name="connsiteY4" fmla="*/ 5060764 h 5103958"/>
              <a:gd name="connsiteX5" fmla="*/ 585750 w 7554491"/>
              <a:gd name="connsiteY5" fmla="*/ 4680481 h 5103958"/>
              <a:gd name="connsiteX6" fmla="*/ 13865 w 7554491"/>
              <a:gd name="connsiteY6" fmla="*/ 2279334 h 5103958"/>
              <a:gd name="connsiteX7" fmla="*/ 760017 w 7554491"/>
              <a:gd name="connsiteY7" fmla="*/ 998674 h 5103958"/>
              <a:gd name="connsiteX8" fmla="*/ 685562 w 7554491"/>
              <a:gd name="connsiteY8" fmla="*/ 373158 h 5103958"/>
              <a:gd name="connsiteX9" fmla="*/ 1646021 w 7554491"/>
              <a:gd name="connsiteY9" fmla="*/ 499346 h 5103958"/>
              <a:gd name="connsiteX10" fmla="*/ 3603400 w 7554491"/>
              <a:gd name="connsiteY10" fmla="*/ 1 h 5103958"/>
              <a:gd name="connsiteX0" fmla="*/ 3603400 w 7546134"/>
              <a:gd name="connsiteY0" fmla="*/ 1 h 5103958"/>
              <a:gd name="connsiteX1" fmla="*/ 6197406 w 7546134"/>
              <a:gd name="connsiteY1" fmla="*/ 313740 h 5103958"/>
              <a:gd name="connsiteX2" fmla="*/ 7502348 w 7546134"/>
              <a:gd name="connsiteY2" fmla="*/ 1887069 h 5103958"/>
              <a:gd name="connsiteX3" fmla="*/ 6884027 w 7546134"/>
              <a:gd name="connsiteY3" fmla="*/ 4240028 h 5103958"/>
              <a:gd name="connsiteX4" fmla="*/ 3231848 w 7546134"/>
              <a:gd name="connsiteY4" fmla="*/ 5060764 h 5103958"/>
              <a:gd name="connsiteX5" fmla="*/ 585750 w 7546134"/>
              <a:gd name="connsiteY5" fmla="*/ 4680481 h 5103958"/>
              <a:gd name="connsiteX6" fmla="*/ 13865 w 7546134"/>
              <a:gd name="connsiteY6" fmla="*/ 2279334 h 5103958"/>
              <a:gd name="connsiteX7" fmla="*/ 760017 w 7546134"/>
              <a:gd name="connsiteY7" fmla="*/ 998674 h 5103958"/>
              <a:gd name="connsiteX8" fmla="*/ 685562 w 7546134"/>
              <a:gd name="connsiteY8" fmla="*/ 373158 h 5103958"/>
              <a:gd name="connsiteX9" fmla="*/ 1646021 w 7546134"/>
              <a:gd name="connsiteY9" fmla="*/ 499346 h 5103958"/>
              <a:gd name="connsiteX10" fmla="*/ 3603400 w 7546134"/>
              <a:gd name="connsiteY10" fmla="*/ 1 h 5103958"/>
              <a:gd name="connsiteX0" fmla="*/ 3603400 w 7546134"/>
              <a:gd name="connsiteY0" fmla="*/ 33665 h 5137622"/>
              <a:gd name="connsiteX1" fmla="*/ 6197406 w 7546134"/>
              <a:gd name="connsiteY1" fmla="*/ 347404 h 5137622"/>
              <a:gd name="connsiteX2" fmla="*/ 7502348 w 7546134"/>
              <a:gd name="connsiteY2" fmla="*/ 1920733 h 5137622"/>
              <a:gd name="connsiteX3" fmla="*/ 6884027 w 7546134"/>
              <a:gd name="connsiteY3" fmla="*/ 4273692 h 5137622"/>
              <a:gd name="connsiteX4" fmla="*/ 3231848 w 7546134"/>
              <a:gd name="connsiteY4" fmla="*/ 5094428 h 5137622"/>
              <a:gd name="connsiteX5" fmla="*/ 585750 w 7546134"/>
              <a:gd name="connsiteY5" fmla="*/ 4714145 h 5137622"/>
              <a:gd name="connsiteX6" fmla="*/ 13865 w 7546134"/>
              <a:gd name="connsiteY6" fmla="*/ 2312998 h 5137622"/>
              <a:gd name="connsiteX7" fmla="*/ 760017 w 7546134"/>
              <a:gd name="connsiteY7" fmla="*/ 1032338 h 5137622"/>
              <a:gd name="connsiteX8" fmla="*/ 685562 w 7546134"/>
              <a:gd name="connsiteY8" fmla="*/ 406822 h 5137622"/>
              <a:gd name="connsiteX9" fmla="*/ 1646021 w 7546134"/>
              <a:gd name="connsiteY9" fmla="*/ 533010 h 5137622"/>
              <a:gd name="connsiteX10" fmla="*/ 3603400 w 7546134"/>
              <a:gd name="connsiteY10" fmla="*/ 33665 h 5137622"/>
              <a:gd name="connsiteX0" fmla="*/ 3603400 w 7546134"/>
              <a:gd name="connsiteY0" fmla="*/ 33665 h 5137622"/>
              <a:gd name="connsiteX1" fmla="*/ 6197406 w 7546134"/>
              <a:gd name="connsiteY1" fmla="*/ 347404 h 5137622"/>
              <a:gd name="connsiteX2" fmla="*/ 7502348 w 7546134"/>
              <a:gd name="connsiteY2" fmla="*/ 1920733 h 5137622"/>
              <a:gd name="connsiteX3" fmla="*/ 6884027 w 7546134"/>
              <a:gd name="connsiteY3" fmla="*/ 4273692 h 5137622"/>
              <a:gd name="connsiteX4" fmla="*/ 3231848 w 7546134"/>
              <a:gd name="connsiteY4" fmla="*/ 5094428 h 5137622"/>
              <a:gd name="connsiteX5" fmla="*/ 585750 w 7546134"/>
              <a:gd name="connsiteY5" fmla="*/ 4714145 h 5137622"/>
              <a:gd name="connsiteX6" fmla="*/ 13865 w 7546134"/>
              <a:gd name="connsiteY6" fmla="*/ 2312998 h 5137622"/>
              <a:gd name="connsiteX7" fmla="*/ 760017 w 7546134"/>
              <a:gd name="connsiteY7" fmla="*/ 1032338 h 5137622"/>
              <a:gd name="connsiteX8" fmla="*/ 685562 w 7546134"/>
              <a:gd name="connsiteY8" fmla="*/ 406822 h 5137622"/>
              <a:gd name="connsiteX9" fmla="*/ 1646021 w 7546134"/>
              <a:gd name="connsiteY9" fmla="*/ 533010 h 5137622"/>
              <a:gd name="connsiteX10" fmla="*/ 3603400 w 7546134"/>
              <a:gd name="connsiteY10" fmla="*/ 33665 h 5137622"/>
              <a:gd name="connsiteX0" fmla="*/ 3603400 w 7417783"/>
              <a:gd name="connsiteY0" fmla="*/ 31687 h 5135644"/>
              <a:gd name="connsiteX1" fmla="*/ 6197406 w 7417783"/>
              <a:gd name="connsiteY1" fmla="*/ 345426 h 5135644"/>
              <a:gd name="connsiteX2" fmla="*/ 7339607 w 7417783"/>
              <a:gd name="connsiteY2" fmla="*/ 1827041 h 5135644"/>
              <a:gd name="connsiteX3" fmla="*/ 6884027 w 7417783"/>
              <a:gd name="connsiteY3" fmla="*/ 4271714 h 5135644"/>
              <a:gd name="connsiteX4" fmla="*/ 3231848 w 7417783"/>
              <a:gd name="connsiteY4" fmla="*/ 5092450 h 5135644"/>
              <a:gd name="connsiteX5" fmla="*/ 585750 w 7417783"/>
              <a:gd name="connsiteY5" fmla="*/ 4712167 h 5135644"/>
              <a:gd name="connsiteX6" fmla="*/ 13865 w 7417783"/>
              <a:gd name="connsiteY6" fmla="*/ 2311020 h 5135644"/>
              <a:gd name="connsiteX7" fmla="*/ 760017 w 7417783"/>
              <a:gd name="connsiteY7" fmla="*/ 1030360 h 5135644"/>
              <a:gd name="connsiteX8" fmla="*/ 685562 w 7417783"/>
              <a:gd name="connsiteY8" fmla="*/ 404844 h 5135644"/>
              <a:gd name="connsiteX9" fmla="*/ 1646021 w 7417783"/>
              <a:gd name="connsiteY9" fmla="*/ 531032 h 5135644"/>
              <a:gd name="connsiteX10" fmla="*/ 3603400 w 7417783"/>
              <a:gd name="connsiteY10" fmla="*/ 31687 h 5135644"/>
              <a:gd name="connsiteX0" fmla="*/ 3603400 w 7374876"/>
              <a:gd name="connsiteY0" fmla="*/ 31687 h 5136334"/>
              <a:gd name="connsiteX1" fmla="*/ 6197406 w 7374876"/>
              <a:gd name="connsiteY1" fmla="*/ 345426 h 5136334"/>
              <a:gd name="connsiteX2" fmla="*/ 7339607 w 7374876"/>
              <a:gd name="connsiteY2" fmla="*/ 1827041 h 5136334"/>
              <a:gd name="connsiteX3" fmla="*/ 6715667 w 7374876"/>
              <a:gd name="connsiteY3" fmla="*/ 4262378 h 5136334"/>
              <a:gd name="connsiteX4" fmla="*/ 3231848 w 7374876"/>
              <a:gd name="connsiteY4" fmla="*/ 5092450 h 5136334"/>
              <a:gd name="connsiteX5" fmla="*/ 585750 w 7374876"/>
              <a:gd name="connsiteY5" fmla="*/ 4712167 h 5136334"/>
              <a:gd name="connsiteX6" fmla="*/ 13865 w 7374876"/>
              <a:gd name="connsiteY6" fmla="*/ 2311020 h 5136334"/>
              <a:gd name="connsiteX7" fmla="*/ 760017 w 7374876"/>
              <a:gd name="connsiteY7" fmla="*/ 1030360 h 5136334"/>
              <a:gd name="connsiteX8" fmla="*/ 685562 w 7374876"/>
              <a:gd name="connsiteY8" fmla="*/ 404844 h 5136334"/>
              <a:gd name="connsiteX9" fmla="*/ 1646021 w 7374876"/>
              <a:gd name="connsiteY9" fmla="*/ 531032 h 5136334"/>
              <a:gd name="connsiteX10" fmla="*/ 3603400 w 7374876"/>
              <a:gd name="connsiteY10" fmla="*/ 31687 h 5136334"/>
              <a:gd name="connsiteX0" fmla="*/ 3603400 w 7366286"/>
              <a:gd name="connsiteY0" fmla="*/ 31687 h 5147961"/>
              <a:gd name="connsiteX1" fmla="*/ 6197406 w 7366286"/>
              <a:gd name="connsiteY1" fmla="*/ 345426 h 5147961"/>
              <a:gd name="connsiteX2" fmla="*/ 7339607 w 7366286"/>
              <a:gd name="connsiteY2" fmla="*/ 1827041 h 5147961"/>
              <a:gd name="connsiteX3" fmla="*/ 6671868 w 7366286"/>
              <a:gd name="connsiteY3" fmla="*/ 4105237 h 5147961"/>
              <a:gd name="connsiteX4" fmla="*/ 3231848 w 7366286"/>
              <a:gd name="connsiteY4" fmla="*/ 5092450 h 5147961"/>
              <a:gd name="connsiteX5" fmla="*/ 585750 w 7366286"/>
              <a:gd name="connsiteY5" fmla="*/ 4712167 h 5147961"/>
              <a:gd name="connsiteX6" fmla="*/ 13865 w 7366286"/>
              <a:gd name="connsiteY6" fmla="*/ 2311020 h 5147961"/>
              <a:gd name="connsiteX7" fmla="*/ 760017 w 7366286"/>
              <a:gd name="connsiteY7" fmla="*/ 1030360 h 5147961"/>
              <a:gd name="connsiteX8" fmla="*/ 685562 w 7366286"/>
              <a:gd name="connsiteY8" fmla="*/ 404844 h 5147961"/>
              <a:gd name="connsiteX9" fmla="*/ 1646021 w 7366286"/>
              <a:gd name="connsiteY9" fmla="*/ 531032 h 5147961"/>
              <a:gd name="connsiteX10" fmla="*/ 3603400 w 7366286"/>
              <a:gd name="connsiteY10" fmla="*/ 31687 h 5147961"/>
              <a:gd name="connsiteX0" fmla="*/ 3603400 w 7359988"/>
              <a:gd name="connsiteY0" fmla="*/ 31687 h 5146347"/>
              <a:gd name="connsiteX1" fmla="*/ 6197406 w 7359988"/>
              <a:gd name="connsiteY1" fmla="*/ 345426 h 5146347"/>
              <a:gd name="connsiteX2" fmla="*/ 7339607 w 7359988"/>
              <a:gd name="connsiteY2" fmla="*/ 1827041 h 5146347"/>
              <a:gd name="connsiteX3" fmla="*/ 6632220 w 7359988"/>
              <a:gd name="connsiteY3" fmla="*/ 4127047 h 5146347"/>
              <a:gd name="connsiteX4" fmla="*/ 3231848 w 7359988"/>
              <a:gd name="connsiteY4" fmla="*/ 5092450 h 5146347"/>
              <a:gd name="connsiteX5" fmla="*/ 585750 w 7359988"/>
              <a:gd name="connsiteY5" fmla="*/ 4712167 h 5146347"/>
              <a:gd name="connsiteX6" fmla="*/ 13865 w 7359988"/>
              <a:gd name="connsiteY6" fmla="*/ 2311020 h 5146347"/>
              <a:gd name="connsiteX7" fmla="*/ 760017 w 7359988"/>
              <a:gd name="connsiteY7" fmla="*/ 1030360 h 5146347"/>
              <a:gd name="connsiteX8" fmla="*/ 685562 w 7359988"/>
              <a:gd name="connsiteY8" fmla="*/ 404844 h 5146347"/>
              <a:gd name="connsiteX9" fmla="*/ 1646021 w 7359988"/>
              <a:gd name="connsiteY9" fmla="*/ 531032 h 5146347"/>
              <a:gd name="connsiteX10" fmla="*/ 3603400 w 7359988"/>
              <a:gd name="connsiteY10" fmla="*/ 31687 h 5146347"/>
              <a:gd name="connsiteX0" fmla="*/ 3603400 w 7283289"/>
              <a:gd name="connsiteY0" fmla="*/ 31590 h 5146250"/>
              <a:gd name="connsiteX1" fmla="*/ 6197406 w 7283289"/>
              <a:gd name="connsiteY1" fmla="*/ 345329 h 5146250"/>
              <a:gd name="connsiteX2" fmla="*/ 7255428 w 7283289"/>
              <a:gd name="connsiteY2" fmla="*/ 1822276 h 5146250"/>
              <a:gd name="connsiteX3" fmla="*/ 6632220 w 7283289"/>
              <a:gd name="connsiteY3" fmla="*/ 4126950 h 5146250"/>
              <a:gd name="connsiteX4" fmla="*/ 3231848 w 7283289"/>
              <a:gd name="connsiteY4" fmla="*/ 5092353 h 5146250"/>
              <a:gd name="connsiteX5" fmla="*/ 585750 w 7283289"/>
              <a:gd name="connsiteY5" fmla="*/ 4712070 h 5146250"/>
              <a:gd name="connsiteX6" fmla="*/ 13865 w 7283289"/>
              <a:gd name="connsiteY6" fmla="*/ 2310923 h 5146250"/>
              <a:gd name="connsiteX7" fmla="*/ 760017 w 7283289"/>
              <a:gd name="connsiteY7" fmla="*/ 1030263 h 5146250"/>
              <a:gd name="connsiteX8" fmla="*/ 685562 w 7283289"/>
              <a:gd name="connsiteY8" fmla="*/ 404747 h 5146250"/>
              <a:gd name="connsiteX9" fmla="*/ 1646021 w 7283289"/>
              <a:gd name="connsiteY9" fmla="*/ 530935 h 5146250"/>
              <a:gd name="connsiteX10" fmla="*/ 3603400 w 7283289"/>
              <a:gd name="connsiteY10" fmla="*/ 31590 h 5146250"/>
              <a:gd name="connsiteX0" fmla="*/ 3603400 w 7283289"/>
              <a:gd name="connsiteY0" fmla="*/ 31590 h 5146250"/>
              <a:gd name="connsiteX1" fmla="*/ 6197406 w 7283289"/>
              <a:gd name="connsiteY1" fmla="*/ 345329 h 5146250"/>
              <a:gd name="connsiteX2" fmla="*/ 7255428 w 7283289"/>
              <a:gd name="connsiteY2" fmla="*/ 1822276 h 5146250"/>
              <a:gd name="connsiteX3" fmla="*/ 6632220 w 7283289"/>
              <a:gd name="connsiteY3" fmla="*/ 4126950 h 5146250"/>
              <a:gd name="connsiteX4" fmla="*/ 3231848 w 7283289"/>
              <a:gd name="connsiteY4" fmla="*/ 5092353 h 5146250"/>
              <a:gd name="connsiteX5" fmla="*/ 585750 w 7283289"/>
              <a:gd name="connsiteY5" fmla="*/ 4712070 h 5146250"/>
              <a:gd name="connsiteX6" fmla="*/ 13865 w 7283289"/>
              <a:gd name="connsiteY6" fmla="*/ 2310923 h 5146250"/>
              <a:gd name="connsiteX7" fmla="*/ 760017 w 7283289"/>
              <a:gd name="connsiteY7" fmla="*/ 1030263 h 5146250"/>
              <a:gd name="connsiteX8" fmla="*/ 680359 w 7283289"/>
              <a:gd name="connsiteY8" fmla="*/ 292641 h 5146250"/>
              <a:gd name="connsiteX9" fmla="*/ 1646021 w 7283289"/>
              <a:gd name="connsiteY9" fmla="*/ 530935 h 5146250"/>
              <a:gd name="connsiteX10" fmla="*/ 3603400 w 7283289"/>
              <a:gd name="connsiteY10" fmla="*/ 31590 h 5146250"/>
              <a:gd name="connsiteX0" fmla="*/ 3603400 w 7283289"/>
              <a:gd name="connsiteY0" fmla="*/ 31590 h 5146250"/>
              <a:gd name="connsiteX1" fmla="*/ 6197406 w 7283289"/>
              <a:gd name="connsiteY1" fmla="*/ 345329 h 5146250"/>
              <a:gd name="connsiteX2" fmla="*/ 7255428 w 7283289"/>
              <a:gd name="connsiteY2" fmla="*/ 1822276 h 5146250"/>
              <a:gd name="connsiteX3" fmla="*/ 6632220 w 7283289"/>
              <a:gd name="connsiteY3" fmla="*/ 4126950 h 5146250"/>
              <a:gd name="connsiteX4" fmla="*/ 3231848 w 7283289"/>
              <a:gd name="connsiteY4" fmla="*/ 5092353 h 5146250"/>
              <a:gd name="connsiteX5" fmla="*/ 585750 w 7283289"/>
              <a:gd name="connsiteY5" fmla="*/ 4712070 h 5146250"/>
              <a:gd name="connsiteX6" fmla="*/ 13865 w 7283289"/>
              <a:gd name="connsiteY6" fmla="*/ 2310923 h 5146250"/>
              <a:gd name="connsiteX7" fmla="*/ 729414 w 7283289"/>
              <a:gd name="connsiteY7" fmla="*/ 1097923 h 5146250"/>
              <a:gd name="connsiteX8" fmla="*/ 680359 w 7283289"/>
              <a:gd name="connsiteY8" fmla="*/ 292641 h 5146250"/>
              <a:gd name="connsiteX9" fmla="*/ 1646021 w 7283289"/>
              <a:gd name="connsiteY9" fmla="*/ 530935 h 5146250"/>
              <a:gd name="connsiteX10" fmla="*/ 3603400 w 7283289"/>
              <a:gd name="connsiteY10" fmla="*/ 31590 h 5146250"/>
              <a:gd name="connsiteX0" fmla="*/ 3603400 w 7194149"/>
              <a:gd name="connsiteY0" fmla="*/ 31938 h 5146598"/>
              <a:gd name="connsiteX1" fmla="*/ 6197406 w 7194149"/>
              <a:gd name="connsiteY1" fmla="*/ 345677 h 5146598"/>
              <a:gd name="connsiteX2" fmla="*/ 7150714 w 7194149"/>
              <a:gd name="connsiteY2" fmla="*/ 1839431 h 5146598"/>
              <a:gd name="connsiteX3" fmla="*/ 6632220 w 7194149"/>
              <a:gd name="connsiteY3" fmla="*/ 4127298 h 5146598"/>
              <a:gd name="connsiteX4" fmla="*/ 3231848 w 7194149"/>
              <a:gd name="connsiteY4" fmla="*/ 5092701 h 5146598"/>
              <a:gd name="connsiteX5" fmla="*/ 585750 w 7194149"/>
              <a:gd name="connsiteY5" fmla="*/ 4712418 h 5146598"/>
              <a:gd name="connsiteX6" fmla="*/ 13865 w 7194149"/>
              <a:gd name="connsiteY6" fmla="*/ 2311271 h 5146598"/>
              <a:gd name="connsiteX7" fmla="*/ 729414 w 7194149"/>
              <a:gd name="connsiteY7" fmla="*/ 1098271 h 5146598"/>
              <a:gd name="connsiteX8" fmla="*/ 680359 w 7194149"/>
              <a:gd name="connsiteY8" fmla="*/ 292989 h 5146598"/>
              <a:gd name="connsiteX9" fmla="*/ 1646021 w 7194149"/>
              <a:gd name="connsiteY9" fmla="*/ 531283 h 5146598"/>
              <a:gd name="connsiteX10" fmla="*/ 3603400 w 7194149"/>
              <a:gd name="connsiteY10" fmla="*/ 31938 h 5146598"/>
              <a:gd name="connsiteX0" fmla="*/ 3603400 w 7107447"/>
              <a:gd name="connsiteY0" fmla="*/ 32329 h 5146989"/>
              <a:gd name="connsiteX1" fmla="*/ 6197406 w 7107447"/>
              <a:gd name="connsiteY1" fmla="*/ 346068 h 5146989"/>
              <a:gd name="connsiteX2" fmla="*/ 7035528 w 7107447"/>
              <a:gd name="connsiteY2" fmla="*/ 1858310 h 5146989"/>
              <a:gd name="connsiteX3" fmla="*/ 6632220 w 7107447"/>
              <a:gd name="connsiteY3" fmla="*/ 4127689 h 5146989"/>
              <a:gd name="connsiteX4" fmla="*/ 3231848 w 7107447"/>
              <a:gd name="connsiteY4" fmla="*/ 5093092 h 5146989"/>
              <a:gd name="connsiteX5" fmla="*/ 585750 w 7107447"/>
              <a:gd name="connsiteY5" fmla="*/ 4712809 h 5146989"/>
              <a:gd name="connsiteX6" fmla="*/ 13865 w 7107447"/>
              <a:gd name="connsiteY6" fmla="*/ 2311662 h 5146989"/>
              <a:gd name="connsiteX7" fmla="*/ 729414 w 7107447"/>
              <a:gd name="connsiteY7" fmla="*/ 1098662 h 5146989"/>
              <a:gd name="connsiteX8" fmla="*/ 680359 w 7107447"/>
              <a:gd name="connsiteY8" fmla="*/ 293380 h 5146989"/>
              <a:gd name="connsiteX9" fmla="*/ 1646021 w 7107447"/>
              <a:gd name="connsiteY9" fmla="*/ 531674 h 5146989"/>
              <a:gd name="connsiteX10" fmla="*/ 3603400 w 7107447"/>
              <a:gd name="connsiteY10" fmla="*/ 32329 h 5146989"/>
              <a:gd name="connsiteX0" fmla="*/ 3603400 w 7107447"/>
              <a:gd name="connsiteY0" fmla="*/ 31042 h 5145702"/>
              <a:gd name="connsiteX1" fmla="*/ 6197406 w 7107447"/>
              <a:gd name="connsiteY1" fmla="*/ 344781 h 5145702"/>
              <a:gd name="connsiteX2" fmla="*/ 7035528 w 7107447"/>
              <a:gd name="connsiteY2" fmla="*/ 1857023 h 5145702"/>
              <a:gd name="connsiteX3" fmla="*/ 6632220 w 7107447"/>
              <a:gd name="connsiteY3" fmla="*/ 4126402 h 5145702"/>
              <a:gd name="connsiteX4" fmla="*/ 3231848 w 7107447"/>
              <a:gd name="connsiteY4" fmla="*/ 5091805 h 5145702"/>
              <a:gd name="connsiteX5" fmla="*/ 585750 w 7107447"/>
              <a:gd name="connsiteY5" fmla="*/ 4711522 h 5145702"/>
              <a:gd name="connsiteX6" fmla="*/ 13865 w 7107447"/>
              <a:gd name="connsiteY6" fmla="*/ 2310375 h 5145702"/>
              <a:gd name="connsiteX7" fmla="*/ 729414 w 7107447"/>
              <a:gd name="connsiteY7" fmla="*/ 1097375 h 5145702"/>
              <a:gd name="connsiteX8" fmla="*/ 680359 w 7107447"/>
              <a:gd name="connsiteY8" fmla="*/ 292093 h 5145702"/>
              <a:gd name="connsiteX9" fmla="*/ 1646021 w 7107447"/>
              <a:gd name="connsiteY9" fmla="*/ 530387 h 5145702"/>
              <a:gd name="connsiteX10" fmla="*/ 3603400 w 7107447"/>
              <a:gd name="connsiteY10" fmla="*/ 31042 h 5145702"/>
              <a:gd name="connsiteX0" fmla="*/ 3603400 w 7125591"/>
              <a:gd name="connsiteY0" fmla="*/ 31042 h 5145702"/>
              <a:gd name="connsiteX1" fmla="*/ 6197406 w 7125591"/>
              <a:gd name="connsiteY1" fmla="*/ 344781 h 5145702"/>
              <a:gd name="connsiteX2" fmla="*/ 7035528 w 7125591"/>
              <a:gd name="connsiteY2" fmla="*/ 1857023 h 5145702"/>
              <a:gd name="connsiteX3" fmla="*/ 6632220 w 7125591"/>
              <a:gd name="connsiteY3" fmla="*/ 4126402 h 5145702"/>
              <a:gd name="connsiteX4" fmla="*/ 3231848 w 7125591"/>
              <a:gd name="connsiteY4" fmla="*/ 5091805 h 5145702"/>
              <a:gd name="connsiteX5" fmla="*/ 585750 w 7125591"/>
              <a:gd name="connsiteY5" fmla="*/ 4711522 h 5145702"/>
              <a:gd name="connsiteX6" fmla="*/ 13865 w 7125591"/>
              <a:gd name="connsiteY6" fmla="*/ 2310375 h 5145702"/>
              <a:gd name="connsiteX7" fmla="*/ 729414 w 7125591"/>
              <a:gd name="connsiteY7" fmla="*/ 1097375 h 5145702"/>
              <a:gd name="connsiteX8" fmla="*/ 680359 w 7125591"/>
              <a:gd name="connsiteY8" fmla="*/ 292093 h 5145702"/>
              <a:gd name="connsiteX9" fmla="*/ 1646021 w 7125591"/>
              <a:gd name="connsiteY9" fmla="*/ 530387 h 5145702"/>
              <a:gd name="connsiteX10" fmla="*/ 3603400 w 7125591"/>
              <a:gd name="connsiteY10" fmla="*/ 31042 h 5145702"/>
              <a:gd name="connsiteX0" fmla="*/ 3603400 w 7073245"/>
              <a:gd name="connsiteY0" fmla="*/ 31042 h 5143141"/>
              <a:gd name="connsiteX1" fmla="*/ 6197406 w 7073245"/>
              <a:gd name="connsiteY1" fmla="*/ 344781 h 5143141"/>
              <a:gd name="connsiteX2" fmla="*/ 7035528 w 7073245"/>
              <a:gd name="connsiteY2" fmla="*/ 1857023 h 5143141"/>
              <a:gd name="connsiteX3" fmla="*/ 6538881 w 7073245"/>
              <a:gd name="connsiteY3" fmla="*/ 4160999 h 5143141"/>
              <a:gd name="connsiteX4" fmla="*/ 3231848 w 7073245"/>
              <a:gd name="connsiteY4" fmla="*/ 5091805 h 5143141"/>
              <a:gd name="connsiteX5" fmla="*/ 585750 w 7073245"/>
              <a:gd name="connsiteY5" fmla="*/ 4711522 h 5143141"/>
              <a:gd name="connsiteX6" fmla="*/ 13865 w 7073245"/>
              <a:gd name="connsiteY6" fmla="*/ 2310375 h 5143141"/>
              <a:gd name="connsiteX7" fmla="*/ 729414 w 7073245"/>
              <a:gd name="connsiteY7" fmla="*/ 1097375 h 5143141"/>
              <a:gd name="connsiteX8" fmla="*/ 680359 w 7073245"/>
              <a:gd name="connsiteY8" fmla="*/ 292093 h 5143141"/>
              <a:gd name="connsiteX9" fmla="*/ 1646021 w 7073245"/>
              <a:gd name="connsiteY9" fmla="*/ 530387 h 5143141"/>
              <a:gd name="connsiteX10" fmla="*/ 3603400 w 7073245"/>
              <a:gd name="connsiteY10" fmla="*/ 31042 h 5143141"/>
              <a:gd name="connsiteX0" fmla="*/ 3603400 w 7074446"/>
              <a:gd name="connsiteY0" fmla="*/ 31042 h 5143143"/>
              <a:gd name="connsiteX1" fmla="*/ 6197406 w 7074446"/>
              <a:gd name="connsiteY1" fmla="*/ 344781 h 5143143"/>
              <a:gd name="connsiteX2" fmla="*/ 7035528 w 7074446"/>
              <a:gd name="connsiteY2" fmla="*/ 1857023 h 5143143"/>
              <a:gd name="connsiteX3" fmla="*/ 6538881 w 7074446"/>
              <a:gd name="connsiteY3" fmla="*/ 4160999 h 5143143"/>
              <a:gd name="connsiteX4" fmla="*/ 3231848 w 7074446"/>
              <a:gd name="connsiteY4" fmla="*/ 5091805 h 5143143"/>
              <a:gd name="connsiteX5" fmla="*/ 585750 w 7074446"/>
              <a:gd name="connsiteY5" fmla="*/ 4711522 h 5143143"/>
              <a:gd name="connsiteX6" fmla="*/ 13865 w 7074446"/>
              <a:gd name="connsiteY6" fmla="*/ 2310375 h 5143143"/>
              <a:gd name="connsiteX7" fmla="*/ 729414 w 7074446"/>
              <a:gd name="connsiteY7" fmla="*/ 1097375 h 5143143"/>
              <a:gd name="connsiteX8" fmla="*/ 680359 w 7074446"/>
              <a:gd name="connsiteY8" fmla="*/ 292093 h 5143143"/>
              <a:gd name="connsiteX9" fmla="*/ 1646021 w 7074446"/>
              <a:gd name="connsiteY9" fmla="*/ 530387 h 5143143"/>
              <a:gd name="connsiteX10" fmla="*/ 3603400 w 7074446"/>
              <a:gd name="connsiteY10" fmla="*/ 31042 h 514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74446" h="5143143">
                <a:moveTo>
                  <a:pt x="3603400" y="31042"/>
                </a:moveTo>
                <a:cubicBezTo>
                  <a:pt x="4423310" y="-60071"/>
                  <a:pt x="5805207" y="50824"/>
                  <a:pt x="6197406" y="344781"/>
                </a:cubicBezTo>
                <a:cubicBezTo>
                  <a:pt x="6589605" y="638738"/>
                  <a:pt x="6975905" y="1162571"/>
                  <a:pt x="7035528" y="1857023"/>
                </a:cubicBezTo>
                <a:cubicBezTo>
                  <a:pt x="7095151" y="2551475"/>
                  <a:pt x="7172828" y="3621869"/>
                  <a:pt x="6538881" y="4160999"/>
                </a:cubicBezTo>
                <a:cubicBezTo>
                  <a:pt x="5904934" y="4700129"/>
                  <a:pt x="4224036" y="5000051"/>
                  <a:pt x="3231848" y="5091805"/>
                </a:cubicBezTo>
                <a:cubicBezTo>
                  <a:pt x="2239660" y="5183559"/>
                  <a:pt x="1122501" y="5202236"/>
                  <a:pt x="585750" y="4711522"/>
                </a:cubicBezTo>
                <a:cubicBezTo>
                  <a:pt x="48999" y="4220808"/>
                  <a:pt x="-40675" y="2924819"/>
                  <a:pt x="13865" y="2310375"/>
                </a:cubicBezTo>
                <a:cubicBezTo>
                  <a:pt x="89808" y="1928283"/>
                  <a:pt x="260371" y="1568831"/>
                  <a:pt x="729414" y="1097375"/>
                </a:cubicBezTo>
                <a:cubicBezTo>
                  <a:pt x="886296" y="876105"/>
                  <a:pt x="680359" y="292093"/>
                  <a:pt x="680359" y="292093"/>
                </a:cubicBezTo>
                <a:cubicBezTo>
                  <a:pt x="749285" y="267826"/>
                  <a:pt x="1158848" y="573895"/>
                  <a:pt x="1646021" y="530387"/>
                </a:cubicBezTo>
                <a:cubicBezTo>
                  <a:pt x="2133194" y="486879"/>
                  <a:pt x="2879806" y="108819"/>
                  <a:pt x="3603400" y="31042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06D321-3F77-ECC1-C439-D3D1A856B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740" y="893616"/>
            <a:ext cx="6191896" cy="1828801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Zajímavosti </a:t>
            </a:r>
            <a:br>
              <a:rPr lang="cs-CZ" dirty="0">
                <a:latin typeface="Arial Black" panose="020B0A04020102020204" pitchFamily="34" charset="0"/>
              </a:rPr>
            </a:br>
            <a:r>
              <a:rPr lang="cs-CZ" dirty="0">
                <a:latin typeface="Arial Black" panose="020B0A04020102020204" pitchFamily="34" charset="0"/>
              </a:rPr>
              <a:t>o pavoucích</a:t>
            </a:r>
          </a:p>
        </p:txBody>
      </p:sp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3ADE783A-5990-4FBC-B78E-709A9A070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95980" flipH="1" flipV="1">
            <a:off x="661578" y="522149"/>
            <a:ext cx="7074446" cy="2518858"/>
          </a:xfrm>
          <a:custGeom>
            <a:avLst/>
            <a:gdLst>
              <a:gd name="connsiteX0" fmla="*/ 3702321 w 7745301"/>
              <a:gd name="connsiteY0" fmla="*/ 1 h 5116750"/>
              <a:gd name="connsiteX1" fmla="*/ 6217926 w 7745301"/>
              <a:gd name="connsiteY1" fmla="*/ 504118 h 5116750"/>
              <a:gd name="connsiteX2" fmla="*/ 7691963 w 7745301"/>
              <a:gd name="connsiteY2" fmla="*/ 1956116 h 5116750"/>
              <a:gd name="connsiteX3" fmla="*/ 7018768 w 7745301"/>
              <a:gd name="connsiteY3" fmla="*/ 4594118 h 5116750"/>
              <a:gd name="connsiteX4" fmla="*/ 3330769 w 7745301"/>
              <a:gd name="connsiteY4" fmla="*/ 5060764 h 5116750"/>
              <a:gd name="connsiteX5" fmla="*/ 448565 w 7745301"/>
              <a:gd name="connsiteY5" fmla="*/ 4100663 h 5116750"/>
              <a:gd name="connsiteX6" fmla="*/ 444295 w 7745301"/>
              <a:gd name="connsiteY6" fmla="*/ 4094686 h 5116750"/>
              <a:gd name="connsiteX7" fmla="*/ 428551 w 7745301"/>
              <a:gd name="connsiteY7" fmla="*/ 4079438 h 5116750"/>
              <a:gd name="connsiteX8" fmla="*/ 0 w 7745301"/>
              <a:gd name="connsiteY8" fmla="*/ 2902523 h 5116750"/>
              <a:gd name="connsiteX9" fmla="*/ 23926 w 7745301"/>
              <a:gd name="connsiteY9" fmla="*/ 2595143 h 5116750"/>
              <a:gd name="connsiteX10" fmla="*/ 78299 w 7745301"/>
              <a:gd name="connsiteY10" fmla="*/ 2368287 h 5116750"/>
              <a:gd name="connsiteX11" fmla="*/ 96408 w 7745301"/>
              <a:gd name="connsiteY11" fmla="*/ 2246138 h 5116750"/>
              <a:gd name="connsiteX12" fmla="*/ 858938 w 7745301"/>
              <a:gd name="connsiteY12" fmla="*/ 998674 h 5116750"/>
              <a:gd name="connsiteX13" fmla="*/ 784483 w 7745301"/>
              <a:gd name="connsiteY13" fmla="*/ 373158 h 5116750"/>
              <a:gd name="connsiteX14" fmla="*/ 1744942 w 7745301"/>
              <a:gd name="connsiteY14" fmla="*/ 499346 h 5116750"/>
              <a:gd name="connsiteX15" fmla="*/ 3702321 w 7745301"/>
              <a:gd name="connsiteY15" fmla="*/ 1 h 5116750"/>
              <a:gd name="connsiteX0" fmla="*/ 3718157 w 7761137"/>
              <a:gd name="connsiteY0" fmla="*/ 1 h 5116750"/>
              <a:gd name="connsiteX1" fmla="*/ 6233762 w 7761137"/>
              <a:gd name="connsiteY1" fmla="*/ 504118 h 5116750"/>
              <a:gd name="connsiteX2" fmla="*/ 7707799 w 7761137"/>
              <a:gd name="connsiteY2" fmla="*/ 1956116 h 5116750"/>
              <a:gd name="connsiteX3" fmla="*/ 7034604 w 7761137"/>
              <a:gd name="connsiteY3" fmla="*/ 4594118 h 5116750"/>
              <a:gd name="connsiteX4" fmla="*/ 3346605 w 7761137"/>
              <a:gd name="connsiteY4" fmla="*/ 5060764 h 5116750"/>
              <a:gd name="connsiteX5" fmla="*/ 464401 w 7761137"/>
              <a:gd name="connsiteY5" fmla="*/ 4100663 h 5116750"/>
              <a:gd name="connsiteX6" fmla="*/ 460131 w 7761137"/>
              <a:gd name="connsiteY6" fmla="*/ 4094686 h 5116750"/>
              <a:gd name="connsiteX7" fmla="*/ 444387 w 7761137"/>
              <a:gd name="connsiteY7" fmla="*/ 4079438 h 5116750"/>
              <a:gd name="connsiteX8" fmla="*/ 15836 w 7761137"/>
              <a:gd name="connsiteY8" fmla="*/ 2902523 h 5116750"/>
              <a:gd name="connsiteX9" fmla="*/ 94135 w 7761137"/>
              <a:gd name="connsiteY9" fmla="*/ 2368287 h 5116750"/>
              <a:gd name="connsiteX10" fmla="*/ 112244 w 7761137"/>
              <a:gd name="connsiteY10" fmla="*/ 2246138 h 5116750"/>
              <a:gd name="connsiteX11" fmla="*/ 874774 w 7761137"/>
              <a:gd name="connsiteY11" fmla="*/ 998674 h 5116750"/>
              <a:gd name="connsiteX12" fmla="*/ 800319 w 7761137"/>
              <a:gd name="connsiteY12" fmla="*/ 373158 h 5116750"/>
              <a:gd name="connsiteX13" fmla="*/ 1760778 w 7761137"/>
              <a:gd name="connsiteY13" fmla="*/ 499346 h 5116750"/>
              <a:gd name="connsiteX14" fmla="*/ 3718157 w 7761137"/>
              <a:gd name="connsiteY14" fmla="*/ 1 h 5116750"/>
              <a:gd name="connsiteX0" fmla="*/ 3733943 w 7776923"/>
              <a:gd name="connsiteY0" fmla="*/ 1 h 5116750"/>
              <a:gd name="connsiteX1" fmla="*/ 6249548 w 7776923"/>
              <a:gd name="connsiteY1" fmla="*/ 504118 h 5116750"/>
              <a:gd name="connsiteX2" fmla="*/ 7723585 w 7776923"/>
              <a:gd name="connsiteY2" fmla="*/ 1956116 h 5116750"/>
              <a:gd name="connsiteX3" fmla="*/ 7050390 w 7776923"/>
              <a:gd name="connsiteY3" fmla="*/ 4594118 h 5116750"/>
              <a:gd name="connsiteX4" fmla="*/ 3362391 w 7776923"/>
              <a:gd name="connsiteY4" fmla="*/ 5060764 h 5116750"/>
              <a:gd name="connsiteX5" fmla="*/ 480187 w 7776923"/>
              <a:gd name="connsiteY5" fmla="*/ 4100663 h 5116750"/>
              <a:gd name="connsiteX6" fmla="*/ 475917 w 7776923"/>
              <a:gd name="connsiteY6" fmla="*/ 4094686 h 5116750"/>
              <a:gd name="connsiteX7" fmla="*/ 460173 w 7776923"/>
              <a:gd name="connsiteY7" fmla="*/ 4079438 h 5116750"/>
              <a:gd name="connsiteX8" fmla="*/ 31622 w 7776923"/>
              <a:gd name="connsiteY8" fmla="*/ 2902523 h 5116750"/>
              <a:gd name="connsiteX9" fmla="*/ 128030 w 7776923"/>
              <a:gd name="connsiteY9" fmla="*/ 2246138 h 5116750"/>
              <a:gd name="connsiteX10" fmla="*/ 890560 w 7776923"/>
              <a:gd name="connsiteY10" fmla="*/ 998674 h 5116750"/>
              <a:gd name="connsiteX11" fmla="*/ 816105 w 7776923"/>
              <a:gd name="connsiteY11" fmla="*/ 373158 h 5116750"/>
              <a:gd name="connsiteX12" fmla="*/ 1776564 w 7776923"/>
              <a:gd name="connsiteY12" fmla="*/ 499346 h 5116750"/>
              <a:gd name="connsiteX13" fmla="*/ 3733943 w 7776923"/>
              <a:gd name="connsiteY13" fmla="*/ 1 h 5116750"/>
              <a:gd name="connsiteX0" fmla="*/ 3729138 w 7772118"/>
              <a:gd name="connsiteY0" fmla="*/ 1 h 5116750"/>
              <a:gd name="connsiteX1" fmla="*/ 6244743 w 7772118"/>
              <a:gd name="connsiteY1" fmla="*/ 504118 h 5116750"/>
              <a:gd name="connsiteX2" fmla="*/ 7718780 w 7772118"/>
              <a:gd name="connsiteY2" fmla="*/ 1956116 h 5116750"/>
              <a:gd name="connsiteX3" fmla="*/ 7045585 w 7772118"/>
              <a:gd name="connsiteY3" fmla="*/ 4594118 h 5116750"/>
              <a:gd name="connsiteX4" fmla="*/ 3357586 w 7772118"/>
              <a:gd name="connsiteY4" fmla="*/ 5060764 h 5116750"/>
              <a:gd name="connsiteX5" fmla="*/ 475382 w 7772118"/>
              <a:gd name="connsiteY5" fmla="*/ 4100663 h 5116750"/>
              <a:gd name="connsiteX6" fmla="*/ 471112 w 7772118"/>
              <a:gd name="connsiteY6" fmla="*/ 4094686 h 5116750"/>
              <a:gd name="connsiteX7" fmla="*/ 455368 w 7772118"/>
              <a:gd name="connsiteY7" fmla="*/ 4079438 h 5116750"/>
              <a:gd name="connsiteX8" fmla="*/ 26817 w 7772118"/>
              <a:gd name="connsiteY8" fmla="*/ 2902523 h 5116750"/>
              <a:gd name="connsiteX9" fmla="*/ 137080 w 7772118"/>
              <a:gd name="connsiteY9" fmla="*/ 2116479 h 5116750"/>
              <a:gd name="connsiteX10" fmla="*/ 885755 w 7772118"/>
              <a:gd name="connsiteY10" fmla="*/ 998674 h 5116750"/>
              <a:gd name="connsiteX11" fmla="*/ 811300 w 7772118"/>
              <a:gd name="connsiteY11" fmla="*/ 373158 h 5116750"/>
              <a:gd name="connsiteX12" fmla="*/ 1771759 w 7772118"/>
              <a:gd name="connsiteY12" fmla="*/ 499346 h 5116750"/>
              <a:gd name="connsiteX13" fmla="*/ 3729138 w 7772118"/>
              <a:gd name="connsiteY13" fmla="*/ 1 h 5116750"/>
              <a:gd name="connsiteX0" fmla="*/ 3729138 w 7772118"/>
              <a:gd name="connsiteY0" fmla="*/ 1 h 5096139"/>
              <a:gd name="connsiteX1" fmla="*/ 6244743 w 7772118"/>
              <a:gd name="connsiteY1" fmla="*/ 504118 h 5096139"/>
              <a:gd name="connsiteX2" fmla="*/ 7718780 w 7772118"/>
              <a:gd name="connsiteY2" fmla="*/ 1956116 h 5096139"/>
              <a:gd name="connsiteX3" fmla="*/ 7045585 w 7772118"/>
              <a:gd name="connsiteY3" fmla="*/ 4594118 h 5096139"/>
              <a:gd name="connsiteX4" fmla="*/ 3357586 w 7772118"/>
              <a:gd name="connsiteY4" fmla="*/ 5060764 h 5096139"/>
              <a:gd name="connsiteX5" fmla="*/ 475382 w 7772118"/>
              <a:gd name="connsiteY5" fmla="*/ 4100663 h 5096139"/>
              <a:gd name="connsiteX6" fmla="*/ 471112 w 7772118"/>
              <a:gd name="connsiteY6" fmla="*/ 4094686 h 5096139"/>
              <a:gd name="connsiteX7" fmla="*/ 455368 w 7772118"/>
              <a:gd name="connsiteY7" fmla="*/ 4079438 h 5096139"/>
              <a:gd name="connsiteX8" fmla="*/ 26817 w 7772118"/>
              <a:gd name="connsiteY8" fmla="*/ 2902523 h 5096139"/>
              <a:gd name="connsiteX9" fmla="*/ 137080 w 7772118"/>
              <a:gd name="connsiteY9" fmla="*/ 2116479 h 5096139"/>
              <a:gd name="connsiteX10" fmla="*/ 885755 w 7772118"/>
              <a:gd name="connsiteY10" fmla="*/ 998674 h 5096139"/>
              <a:gd name="connsiteX11" fmla="*/ 811300 w 7772118"/>
              <a:gd name="connsiteY11" fmla="*/ 373158 h 5096139"/>
              <a:gd name="connsiteX12" fmla="*/ 1771759 w 7772118"/>
              <a:gd name="connsiteY12" fmla="*/ 499346 h 5096139"/>
              <a:gd name="connsiteX13" fmla="*/ 3729138 w 7772118"/>
              <a:gd name="connsiteY13" fmla="*/ 1 h 5096139"/>
              <a:gd name="connsiteX0" fmla="*/ 3729138 w 7764503"/>
              <a:gd name="connsiteY0" fmla="*/ 1 h 5061926"/>
              <a:gd name="connsiteX1" fmla="*/ 6244743 w 7764503"/>
              <a:gd name="connsiteY1" fmla="*/ 504118 h 5061926"/>
              <a:gd name="connsiteX2" fmla="*/ 7718780 w 7764503"/>
              <a:gd name="connsiteY2" fmla="*/ 1956116 h 5061926"/>
              <a:gd name="connsiteX3" fmla="*/ 7009765 w 7764503"/>
              <a:gd name="connsiteY3" fmla="*/ 4240028 h 5061926"/>
              <a:gd name="connsiteX4" fmla="*/ 3357586 w 7764503"/>
              <a:gd name="connsiteY4" fmla="*/ 5060764 h 5061926"/>
              <a:gd name="connsiteX5" fmla="*/ 475382 w 7764503"/>
              <a:gd name="connsiteY5" fmla="*/ 4100663 h 5061926"/>
              <a:gd name="connsiteX6" fmla="*/ 471112 w 7764503"/>
              <a:gd name="connsiteY6" fmla="*/ 4094686 h 5061926"/>
              <a:gd name="connsiteX7" fmla="*/ 455368 w 7764503"/>
              <a:gd name="connsiteY7" fmla="*/ 4079438 h 5061926"/>
              <a:gd name="connsiteX8" fmla="*/ 26817 w 7764503"/>
              <a:gd name="connsiteY8" fmla="*/ 2902523 h 5061926"/>
              <a:gd name="connsiteX9" fmla="*/ 137080 w 7764503"/>
              <a:gd name="connsiteY9" fmla="*/ 2116479 h 5061926"/>
              <a:gd name="connsiteX10" fmla="*/ 885755 w 7764503"/>
              <a:gd name="connsiteY10" fmla="*/ 998674 h 5061926"/>
              <a:gd name="connsiteX11" fmla="*/ 811300 w 7764503"/>
              <a:gd name="connsiteY11" fmla="*/ 373158 h 5061926"/>
              <a:gd name="connsiteX12" fmla="*/ 1771759 w 7764503"/>
              <a:gd name="connsiteY12" fmla="*/ 499346 h 5061926"/>
              <a:gd name="connsiteX13" fmla="*/ 3729138 w 7764503"/>
              <a:gd name="connsiteY13" fmla="*/ 1 h 5061926"/>
              <a:gd name="connsiteX0" fmla="*/ 3729138 w 7746582"/>
              <a:gd name="connsiteY0" fmla="*/ 1 h 5061961"/>
              <a:gd name="connsiteX1" fmla="*/ 6244743 w 7746582"/>
              <a:gd name="connsiteY1" fmla="*/ 504118 h 5061961"/>
              <a:gd name="connsiteX2" fmla="*/ 7698507 w 7746582"/>
              <a:gd name="connsiteY2" fmla="*/ 1893640 h 5061961"/>
              <a:gd name="connsiteX3" fmla="*/ 7009765 w 7746582"/>
              <a:gd name="connsiteY3" fmla="*/ 4240028 h 5061961"/>
              <a:gd name="connsiteX4" fmla="*/ 3357586 w 7746582"/>
              <a:gd name="connsiteY4" fmla="*/ 5060764 h 5061961"/>
              <a:gd name="connsiteX5" fmla="*/ 475382 w 7746582"/>
              <a:gd name="connsiteY5" fmla="*/ 4100663 h 5061961"/>
              <a:gd name="connsiteX6" fmla="*/ 471112 w 7746582"/>
              <a:gd name="connsiteY6" fmla="*/ 4094686 h 5061961"/>
              <a:gd name="connsiteX7" fmla="*/ 455368 w 7746582"/>
              <a:gd name="connsiteY7" fmla="*/ 4079438 h 5061961"/>
              <a:gd name="connsiteX8" fmla="*/ 26817 w 7746582"/>
              <a:gd name="connsiteY8" fmla="*/ 2902523 h 5061961"/>
              <a:gd name="connsiteX9" fmla="*/ 137080 w 7746582"/>
              <a:gd name="connsiteY9" fmla="*/ 2116479 h 5061961"/>
              <a:gd name="connsiteX10" fmla="*/ 885755 w 7746582"/>
              <a:gd name="connsiteY10" fmla="*/ 998674 h 5061961"/>
              <a:gd name="connsiteX11" fmla="*/ 811300 w 7746582"/>
              <a:gd name="connsiteY11" fmla="*/ 373158 h 5061961"/>
              <a:gd name="connsiteX12" fmla="*/ 1771759 w 7746582"/>
              <a:gd name="connsiteY12" fmla="*/ 499346 h 5061961"/>
              <a:gd name="connsiteX13" fmla="*/ 3729138 w 7746582"/>
              <a:gd name="connsiteY13" fmla="*/ 1 h 5061961"/>
              <a:gd name="connsiteX0" fmla="*/ 3729138 w 7748607"/>
              <a:gd name="connsiteY0" fmla="*/ 1 h 5061961"/>
              <a:gd name="connsiteX1" fmla="*/ 6244743 w 7748607"/>
              <a:gd name="connsiteY1" fmla="*/ 504118 h 5061961"/>
              <a:gd name="connsiteX2" fmla="*/ 7698507 w 7748607"/>
              <a:gd name="connsiteY2" fmla="*/ 1893640 h 5061961"/>
              <a:gd name="connsiteX3" fmla="*/ 7009765 w 7748607"/>
              <a:gd name="connsiteY3" fmla="*/ 4240028 h 5061961"/>
              <a:gd name="connsiteX4" fmla="*/ 3357586 w 7748607"/>
              <a:gd name="connsiteY4" fmla="*/ 5060764 h 5061961"/>
              <a:gd name="connsiteX5" fmla="*/ 475382 w 7748607"/>
              <a:gd name="connsiteY5" fmla="*/ 4100663 h 5061961"/>
              <a:gd name="connsiteX6" fmla="*/ 471112 w 7748607"/>
              <a:gd name="connsiteY6" fmla="*/ 4094686 h 5061961"/>
              <a:gd name="connsiteX7" fmla="*/ 455368 w 7748607"/>
              <a:gd name="connsiteY7" fmla="*/ 4079438 h 5061961"/>
              <a:gd name="connsiteX8" fmla="*/ 26817 w 7748607"/>
              <a:gd name="connsiteY8" fmla="*/ 2902523 h 5061961"/>
              <a:gd name="connsiteX9" fmla="*/ 137080 w 7748607"/>
              <a:gd name="connsiteY9" fmla="*/ 2116479 h 5061961"/>
              <a:gd name="connsiteX10" fmla="*/ 885755 w 7748607"/>
              <a:gd name="connsiteY10" fmla="*/ 998674 h 5061961"/>
              <a:gd name="connsiteX11" fmla="*/ 811300 w 7748607"/>
              <a:gd name="connsiteY11" fmla="*/ 373158 h 5061961"/>
              <a:gd name="connsiteX12" fmla="*/ 1771759 w 7748607"/>
              <a:gd name="connsiteY12" fmla="*/ 499346 h 5061961"/>
              <a:gd name="connsiteX13" fmla="*/ 3729138 w 7748607"/>
              <a:gd name="connsiteY13" fmla="*/ 1 h 5061961"/>
              <a:gd name="connsiteX0" fmla="*/ 3729138 w 7741343"/>
              <a:gd name="connsiteY0" fmla="*/ 1 h 5061961"/>
              <a:gd name="connsiteX1" fmla="*/ 6244743 w 7741343"/>
              <a:gd name="connsiteY1" fmla="*/ 504118 h 5061961"/>
              <a:gd name="connsiteX2" fmla="*/ 7698507 w 7741343"/>
              <a:gd name="connsiteY2" fmla="*/ 1893640 h 5061961"/>
              <a:gd name="connsiteX3" fmla="*/ 7009765 w 7741343"/>
              <a:gd name="connsiteY3" fmla="*/ 4240028 h 5061961"/>
              <a:gd name="connsiteX4" fmla="*/ 3357586 w 7741343"/>
              <a:gd name="connsiteY4" fmla="*/ 5060764 h 5061961"/>
              <a:gd name="connsiteX5" fmla="*/ 475382 w 7741343"/>
              <a:gd name="connsiteY5" fmla="*/ 4100663 h 5061961"/>
              <a:gd name="connsiteX6" fmla="*/ 471112 w 7741343"/>
              <a:gd name="connsiteY6" fmla="*/ 4094686 h 5061961"/>
              <a:gd name="connsiteX7" fmla="*/ 455368 w 7741343"/>
              <a:gd name="connsiteY7" fmla="*/ 4079438 h 5061961"/>
              <a:gd name="connsiteX8" fmla="*/ 26817 w 7741343"/>
              <a:gd name="connsiteY8" fmla="*/ 2902523 h 5061961"/>
              <a:gd name="connsiteX9" fmla="*/ 137080 w 7741343"/>
              <a:gd name="connsiteY9" fmla="*/ 2116479 h 5061961"/>
              <a:gd name="connsiteX10" fmla="*/ 885755 w 7741343"/>
              <a:gd name="connsiteY10" fmla="*/ 998674 h 5061961"/>
              <a:gd name="connsiteX11" fmla="*/ 811300 w 7741343"/>
              <a:gd name="connsiteY11" fmla="*/ 373158 h 5061961"/>
              <a:gd name="connsiteX12" fmla="*/ 1771759 w 7741343"/>
              <a:gd name="connsiteY12" fmla="*/ 499346 h 5061961"/>
              <a:gd name="connsiteX13" fmla="*/ 3729138 w 7741343"/>
              <a:gd name="connsiteY13" fmla="*/ 1 h 5061961"/>
              <a:gd name="connsiteX0" fmla="*/ 3729138 w 7741193"/>
              <a:gd name="connsiteY0" fmla="*/ 1 h 5061961"/>
              <a:gd name="connsiteX1" fmla="*/ 6323144 w 7741193"/>
              <a:gd name="connsiteY1" fmla="*/ 313740 h 5061961"/>
              <a:gd name="connsiteX2" fmla="*/ 7698507 w 7741193"/>
              <a:gd name="connsiteY2" fmla="*/ 1893640 h 5061961"/>
              <a:gd name="connsiteX3" fmla="*/ 7009765 w 7741193"/>
              <a:gd name="connsiteY3" fmla="*/ 4240028 h 5061961"/>
              <a:gd name="connsiteX4" fmla="*/ 3357586 w 7741193"/>
              <a:gd name="connsiteY4" fmla="*/ 5060764 h 5061961"/>
              <a:gd name="connsiteX5" fmla="*/ 475382 w 7741193"/>
              <a:gd name="connsiteY5" fmla="*/ 4100663 h 5061961"/>
              <a:gd name="connsiteX6" fmla="*/ 471112 w 7741193"/>
              <a:gd name="connsiteY6" fmla="*/ 4094686 h 5061961"/>
              <a:gd name="connsiteX7" fmla="*/ 455368 w 7741193"/>
              <a:gd name="connsiteY7" fmla="*/ 4079438 h 5061961"/>
              <a:gd name="connsiteX8" fmla="*/ 26817 w 7741193"/>
              <a:gd name="connsiteY8" fmla="*/ 2902523 h 5061961"/>
              <a:gd name="connsiteX9" fmla="*/ 137080 w 7741193"/>
              <a:gd name="connsiteY9" fmla="*/ 2116479 h 5061961"/>
              <a:gd name="connsiteX10" fmla="*/ 885755 w 7741193"/>
              <a:gd name="connsiteY10" fmla="*/ 998674 h 5061961"/>
              <a:gd name="connsiteX11" fmla="*/ 811300 w 7741193"/>
              <a:gd name="connsiteY11" fmla="*/ 373158 h 5061961"/>
              <a:gd name="connsiteX12" fmla="*/ 1771759 w 7741193"/>
              <a:gd name="connsiteY12" fmla="*/ 499346 h 5061961"/>
              <a:gd name="connsiteX13" fmla="*/ 3729138 w 7741193"/>
              <a:gd name="connsiteY13" fmla="*/ 1 h 5061961"/>
              <a:gd name="connsiteX0" fmla="*/ 3730409 w 7742464"/>
              <a:gd name="connsiteY0" fmla="*/ 1 h 5061961"/>
              <a:gd name="connsiteX1" fmla="*/ 6324415 w 7742464"/>
              <a:gd name="connsiteY1" fmla="*/ 313740 h 5061961"/>
              <a:gd name="connsiteX2" fmla="*/ 7699778 w 7742464"/>
              <a:gd name="connsiteY2" fmla="*/ 1893640 h 5061961"/>
              <a:gd name="connsiteX3" fmla="*/ 7011036 w 7742464"/>
              <a:gd name="connsiteY3" fmla="*/ 4240028 h 5061961"/>
              <a:gd name="connsiteX4" fmla="*/ 3358857 w 7742464"/>
              <a:gd name="connsiteY4" fmla="*/ 5060764 h 5061961"/>
              <a:gd name="connsiteX5" fmla="*/ 476653 w 7742464"/>
              <a:gd name="connsiteY5" fmla="*/ 4100663 h 5061961"/>
              <a:gd name="connsiteX6" fmla="*/ 472383 w 7742464"/>
              <a:gd name="connsiteY6" fmla="*/ 4094686 h 5061961"/>
              <a:gd name="connsiteX7" fmla="*/ 473817 w 7742464"/>
              <a:gd name="connsiteY7" fmla="*/ 4387149 h 5061961"/>
              <a:gd name="connsiteX8" fmla="*/ 28088 w 7742464"/>
              <a:gd name="connsiteY8" fmla="*/ 2902523 h 5061961"/>
              <a:gd name="connsiteX9" fmla="*/ 138351 w 7742464"/>
              <a:gd name="connsiteY9" fmla="*/ 2116479 h 5061961"/>
              <a:gd name="connsiteX10" fmla="*/ 887026 w 7742464"/>
              <a:gd name="connsiteY10" fmla="*/ 998674 h 5061961"/>
              <a:gd name="connsiteX11" fmla="*/ 812571 w 7742464"/>
              <a:gd name="connsiteY11" fmla="*/ 373158 h 5061961"/>
              <a:gd name="connsiteX12" fmla="*/ 1773030 w 7742464"/>
              <a:gd name="connsiteY12" fmla="*/ 499346 h 5061961"/>
              <a:gd name="connsiteX13" fmla="*/ 3730409 w 7742464"/>
              <a:gd name="connsiteY13" fmla="*/ 1 h 5061961"/>
              <a:gd name="connsiteX0" fmla="*/ 3730409 w 7742464"/>
              <a:gd name="connsiteY0" fmla="*/ 1 h 5061961"/>
              <a:gd name="connsiteX1" fmla="*/ 6324415 w 7742464"/>
              <a:gd name="connsiteY1" fmla="*/ 313740 h 5061961"/>
              <a:gd name="connsiteX2" fmla="*/ 7699778 w 7742464"/>
              <a:gd name="connsiteY2" fmla="*/ 1893640 h 5061961"/>
              <a:gd name="connsiteX3" fmla="*/ 7011036 w 7742464"/>
              <a:gd name="connsiteY3" fmla="*/ 4240028 h 5061961"/>
              <a:gd name="connsiteX4" fmla="*/ 3358857 w 7742464"/>
              <a:gd name="connsiteY4" fmla="*/ 5060764 h 5061961"/>
              <a:gd name="connsiteX5" fmla="*/ 476653 w 7742464"/>
              <a:gd name="connsiteY5" fmla="*/ 4100663 h 5061961"/>
              <a:gd name="connsiteX6" fmla="*/ 473817 w 7742464"/>
              <a:gd name="connsiteY6" fmla="*/ 4387149 h 5061961"/>
              <a:gd name="connsiteX7" fmla="*/ 28088 w 7742464"/>
              <a:gd name="connsiteY7" fmla="*/ 2902523 h 5061961"/>
              <a:gd name="connsiteX8" fmla="*/ 138351 w 7742464"/>
              <a:gd name="connsiteY8" fmla="*/ 2116479 h 5061961"/>
              <a:gd name="connsiteX9" fmla="*/ 887026 w 7742464"/>
              <a:gd name="connsiteY9" fmla="*/ 998674 h 5061961"/>
              <a:gd name="connsiteX10" fmla="*/ 812571 w 7742464"/>
              <a:gd name="connsiteY10" fmla="*/ 373158 h 5061961"/>
              <a:gd name="connsiteX11" fmla="*/ 1773030 w 7742464"/>
              <a:gd name="connsiteY11" fmla="*/ 499346 h 5061961"/>
              <a:gd name="connsiteX12" fmla="*/ 3730409 w 7742464"/>
              <a:gd name="connsiteY12" fmla="*/ 1 h 5061961"/>
              <a:gd name="connsiteX0" fmla="*/ 3730409 w 7742464"/>
              <a:gd name="connsiteY0" fmla="*/ 1 h 5062019"/>
              <a:gd name="connsiteX1" fmla="*/ 6324415 w 7742464"/>
              <a:gd name="connsiteY1" fmla="*/ 313740 h 5062019"/>
              <a:gd name="connsiteX2" fmla="*/ 7699778 w 7742464"/>
              <a:gd name="connsiteY2" fmla="*/ 1893640 h 5062019"/>
              <a:gd name="connsiteX3" fmla="*/ 7011036 w 7742464"/>
              <a:gd name="connsiteY3" fmla="*/ 4240028 h 5062019"/>
              <a:gd name="connsiteX4" fmla="*/ 3358857 w 7742464"/>
              <a:gd name="connsiteY4" fmla="*/ 5060764 h 5062019"/>
              <a:gd name="connsiteX5" fmla="*/ 473817 w 7742464"/>
              <a:gd name="connsiteY5" fmla="*/ 4387149 h 5062019"/>
              <a:gd name="connsiteX6" fmla="*/ 28088 w 7742464"/>
              <a:gd name="connsiteY6" fmla="*/ 2902523 h 5062019"/>
              <a:gd name="connsiteX7" fmla="*/ 138351 w 7742464"/>
              <a:gd name="connsiteY7" fmla="*/ 2116479 h 5062019"/>
              <a:gd name="connsiteX8" fmla="*/ 887026 w 7742464"/>
              <a:gd name="connsiteY8" fmla="*/ 998674 h 5062019"/>
              <a:gd name="connsiteX9" fmla="*/ 812571 w 7742464"/>
              <a:gd name="connsiteY9" fmla="*/ 373158 h 5062019"/>
              <a:gd name="connsiteX10" fmla="*/ 1773030 w 7742464"/>
              <a:gd name="connsiteY10" fmla="*/ 499346 h 5062019"/>
              <a:gd name="connsiteX11" fmla="*/ 3730409 w 7742464"/>
              <a:gd name="connsiteY11" fmla="*/ 1 h 5062019"/>
              <a:gd name="connsiteX0" fmla="*/ 3736775 w 7748830"/>
              <a:gd name="connsiteY0" fmla="*/ 1 h 5084826"/>
              <a:gd name="connsiteX1" fmla="*/ 6330781 w 7748830"/>
              <a:gd name="connsiteY1" fmla="*/ 313740 h 5084826"/>
              <a:gd name="connsiteX2" fmla="*/ 7706144 w 7748830"/>
              <a:gd name="connsiteY2" fmla="*/ 1893640 h 5084826"/>
              <a:gd name="connsiteX3" fmla="*/ 7017402 w 7748830"/>
              <a:gd name="connsiteY3" fmla="*/ 4240028 h 5084826"/>
              <a:gd name="connsiteX4" fmla="*/ 3365223 w 7748830"/>
              <a:gd name="connsiteY4" fmla="*/ 5060764 h 5084826"/>
              <a:gd name="connsiteX5" fmla="*/ 566153 w 7748830"/>
              <a:gd name="connsiteY5" fmla="*/ 4685337 h 5084826"/>
              <a:gd name="connsiteX6" fmla="*/ 34454 w 7748830"/>
              <a:gd name="connsiteY6" fmla="*/ 2902523 h 5084826"/>
              <a:gd name="connsiteX7" fmla="*/ 144717 w 7748830"/>
              <a:gd name="connsiteY7" fmla="*/ 2116479 h 5084826"/>
              <a:gd name="connsiteX8" fmla="*/ 893392 w 7748830"/>
              <a:gd name="connsiteY8" fmla="*/ 998674 h 5084826"/>
              <a:gd name="connsiteX9" fmla="*/ 818937 w 7748830"/>
              <a:gd name="connsiteY9" fmla="*/ 373158 h 5084826"/>
              <a:gd name="connsiteX10" fmla="*/ 1779396 w 7748830"/>
              <a:gd name="connsiteY10" fmla="*/ 499346 h 5084826"/>
              <a:gd name="connsiteX11" fmla="*/ 3736775 w 7748830"/>
              <a:gd name="connsiteY11" fmla="*/ 1 h 5084826"/>
              <a:gd name="connsiteX0" fmla="*/ 3626592 w 7638647"/>
              <a:gd name="connsiteY0" fmla="*/ 1 h 5105505"/>
              <a:gd name="connsiteX1" fmla="*/ 6220598 w 7638647"/>
              <a:gd name="connsiteY1" fmla="*/ 313740 h 5105505"/>
              <a:gd name="connsiteX2" fmla="*/ 7595961 w 7638647"/>
              <a:gd name="connsiteY2" fmla="*/ 1893640 h 5105505"/>
              <a:gd name="connsiteX3" fmla="*/ 6907219 w 7638647"/>
              <a:gd name="connsiteY3" fmla="*/ 4240028 h 5105505"/>
              <a:gd name="connsiteX4" fmla="*/ 3255040 w 7638647"/>
              <a:gd name="connsiteY4" fmla="*/ 5060764 h 5105505"/>
              <a:gd name="connsiteX5" fmla="*/ 455970 w 7638647"/>
              <a:gd name="connsiteY5" fmla="*/ 4685337 h 5105505"/>
              <a:gd name="connsiteX6" fmla="*/ 34534 w 7638647"/>
              <a:gd name="connsiteY6" fmla="*/ 2116479 h 5105505"/>
              <a:gd name="connsiteX7" fmla="*/ 783209 w 7638647"/>
              <a:gd name="connsiteY7" fmla="*/ 998674 h 5105505"/>
              <a:gd name="connsiteX8" fmla="*/ 708754 w 7638647"/>
              <a:gd name="connsiteY8" fmla="*/ 373158 h 5105505"/>
              <a:gd name="connsiteX9" fmla="*/ 1669213 w 7638647"/>
              <a:gd name="connsiteY9" fmla="*/ 499346 h 5105505"/>
              <a:gd name="connsiteX10" fmla="*/ 3626592 w 7638647"/>
              <a:gd name="connsiteY10" fmla="*/ 1 h 5105505"/>
              <a:gd name="connsiteX0" fmla="*/ 3603023 w 7615078"/>
              <a:gd name="connsiteY0" fmla="*/ 1 h 5124997"/>
              <a:gd name="connsiteX1" fmla="*/ 6197029 w 7615078"/>
              <a:gd name="connsiteY1" fmla="*/ 313740 h 5124997"/>
              <a:gd name="connsiteX2" fmla="*/ 7572392 w 7615078"/>
              <a:gd name="connsiteY2" fmla="*/ 1893640 h 5124997"/>
              <a:gd name="connsiteX3" fmla="*/ 6883650 w 7615078"/>
              <a:gd name="connsiteY3" fmla="*/ 4240028 h 5124997"/>
              <a:gd name="connsiteX4" fmla="*/ 3231471 w 7615078"/>
              <a:gd name="connsiteY4" fmla="*/ 5060764 h 5124997"/>
              <a:gd name="connsiteX5" fmla="*/ 633161 w 7615078"/>
              <a:gd name="connsiteY5" fmla="*/ 4739149 h 5124997"/>
              <a:gd name="connsiteX6" fmla="*/ 10965 w 7615078"/>
              <a:gd name="connsiteY6" fmla="*/ 2116479 h 5124997"/>
              <a:gd name="connsiteX7" fmla="*/ 759640 w 7615078"/>
              <a:gd name="connsiteY7" fmla="*/ 998674 h 5124997"/>
              <a:gd name="connsiteX8" fmla="*/ 685185 w 7615078"/>
              <a:gd name="connsiteY8" fmla="*/ 373158 h 5124997"/>
              <a:gd name="connsiteX9" fmla="*/ 1645644 w 7615078"/>
              <a:gd name="connsiteY9" fmla="*/ 499346 h 5124997"/>
              <a:gd name="connsiteX10" fmla="*/ 3603023 w 7615078"/>
              <a:gd name="connsiteY10" fmla="*/ 1 h 5124997"/>
              <a:gd name="connsiteX0" fmla="*/ 3604900 w 7616955"/>
              <a:gd name="connsiteY0" fmla="*/ 1 h 5156507"/>
              <a:gd name="connsiteX1" fmla="*/ 6198906 w 7616955"/>
              <a:gd name="connsiteY1" fmla="*/ 313740 h 5156507"/>
              <a:gd name="connsiteX2" fmla="*/ 7574269 w 7616955"/>
              <a:gd name="connsiteY2" fmla="*/ 1893640 h 5156507"/>
              <a:gd name="connsiteX3" fmla="*/ 6885527 w 7616955"/>
              <a:gd name="connsiteY3" fmla="*/ 4240028 h 5156507"/>
              <a:gd name="connsiteX4" fmla="*/ 3233348 w 7616955"/>
              <a:gd name="connsiteY4" fmla="*/ 5060764 h 5156507"/>
              <a:gd name="connsiteX5" fmla="*/ 600275 w 7616955"/>
              <a:gd name="connsiteY5" fmla="*/ 4809242 h 5156507"/>
              <a:gd name="connsiteX6" fmla="*/ 12842 w 7616955"/>
              <a:gd name="connsiteY6" fmla="*/ 2116479 h 5156507"/>
              <a:gd name="connsiteX7" fmla="*/ 761517 w 7616955"/>
              <a:gd name="connsiteY7" fmla="*/ 998674 h 5156507"/>
              <a:gd name="connsiteX8" fmla="*/ 687062 w 7616955"/>
              <a:gd name="connsiteY8" fmla="*/ 373158 h 5156507"/>
              <a:gd name="connsiteX9" fmla="*/ 1647521 w 7616955"/>
              <a:gd name="connsiteY9" fmla="*/ 499346 h 5156507"/>
              <a:gd name="connsiteX10" fmla="*/ 3604900 w 7616955"/>
              <a:gd name="connsiteY10" fmla="*/ 1 h 5156507"/>
              <a:gd name="connsiteX0" fmla="*/ 3605747 w 7617802"/>
              <a:gd name="connsiteY0" fmla="*/ 1 h 5103957"/>
              <a:gd name="connsiteX1" fmla="*/ 6199753 w 7617802"/>
              <a:gd name="connsiteY1" fmla="*/ 313740 h 5103957"/>
              <a:gd name="connsiteX2" fmla="*/ 7575116 w 7617802"/>
              <a:gd name="connsiteY2" fmla="*/ 1893640 h 5103957"/>
              <a:gd name="connsiteX3" fmla="*/ 6886374 w 7617802"/>
              <a:gd name="connsiteY3" fmla="*/ 4240028 h 5103957"/>
              <a:gd name="connsiteX4" fmla="*/ 3234195 w 7617802"/>
              <a:gd name="connsiteY4" fmla="*/ 5060764 h 5103957"/>
              <a:gd name="connsiteX5" fmla="*/ 588097 w 7617802"/>
              <a:gd name="connsiteY5" fmla="*/ 4680481 h 5103957"/>
              <a:gd name="connsiteX6" fmla="*/ 13689 w 7617802"/>
              <a:gd name="connsiteY6" fmla="*/ 2116479 h 5103957"/>
              <a:gd name="connsiteX7" fmla="*/ 762364 w 7617802"/>
              <a:gd name="connsiteY7" fmla="*/ 998674 h 5103957"/>
              <a:gd name="connsiteX8" fmla="*/ 687909 w 7617802"/>
              <a:gd name="connsiteY8" fmla="*/ 373158 h 5103957"/>
              <a:gd name="connsiteX9" fmla="*/ 1648368 w 7617802"/>
              <a:gd name="connsiteY9" fmla="*/ 499346 h 5103957"/>
              <a:gd name="connsiteX10" fmla="*/ 3605747 w 7617802"/>
              <a:gd name="connsiteY10" fmla="*/ 1 h 5103957"/>
              <a:gd name="connsiteX0" fmla="*/ 3603400 w 7615455"/>
              <a:gd name="connsiteY0" fmla="*/ 1 h 5103958"/>
              <a:gd name="connsiteX1" fmla="*/ 6197406 w 7615455"/>
              <a:gd name="connsiteY1" fmla="*/ 313740 h 5103958"/>
              <a:gd name="connsiteX2" fmla="*/ 7572769 w 7615455"/>
              <a:gd name="connsiteY2" fmla="*/ 1893640 h 5103958"/>
              <a:gd name="connsiteX3" fmla="*/ 6884027 w 7615455"/>
              <a:gd name="connsiteY3" fmla="*/ 4240028 h 5103958"/>
              <a:gd name="connsiteX4" fmla="*/ 3231848 w 7615455"/>
              <a:gd name="connsiteY4" fmla="*/ 5060764 h 5103958"/>
              <a:gd name="connsiteX5" fmla="*/ 585750 w 7615455"/>
              <a:gd name="connsiteY5" fmla="*/ 4680481 h 5103958"/>
              <a:gd name="connsiteX6" fmla="*/ 13865 w 7615455"/>
              <a:gd name="connsiteY6" fmla="*/ 2279334 h 5103958"/>
              <a:gd name="connsiteX7" fmla="*/ 760017 w 7615455"/>
              <a:gd name="connsiteY7" fmla="*/ 998674 h 5103958"/>
              <a:gd name="connsiteX8" fmla="*/ 685562 w 7615455"/>
              <a:gd name="connsiteY8" fmla="*/ 373158 h 5103958"/>
              <a:gd name="connsiteX9" fmla="*/ 1646021 w 7615455"/>
              <a:gd name="connsiteY9" fmla="*/ 499346 h 5103958"/>
              <a:gd name="connsiteX10" fmla="*/ 3603400 w 7615455"/>
              <a:gd name="connsiteY10" fmla="*/ 1 h 5103958"/>
              <a:gd name="connsiteX0" fmla="*/ 3603400 w 7554491"/>
              <a:gd name="connsiteY0" fmla="*/ 1 h 5103958"/>
              <a:gd name="connsiteX1" fmla="*/ 6197406 w 7554491"/>
              <a:gd name="connsiteY1" fmla="*/ 313740 h 5103958"/>
              <a:gd name="connsiteX2" fmla="*/ 7502348 w 7554491"/>
              <a:gd name="connsiteY2" fmla="*/ 1887069 h 5103958"/>
              <a:gd name="connsiteX3" fmla="*/ 6884027 w 7554491"/>
              <a:gd name="connsiteY3" fmla="*/ 4240028 h 5103958"/>
              <a:gd name="connsiteX4" fmla="*/ 3231848 w 7554491"/>
              <a:gd name="connsiteY4" fmla="*/ 5060764 h 5103958"/>
              <a:gd name="connsiteX5" fmla="*/ 585750 w 7554491"/>
              <a:gd name="connsiteY5" fmla="*/ 4680481 h 5103958"/>
              <a:gd name="connsiteX6" fmla="*/ 13865 w 7554491"/>
              <a:gd name="connsiteY6" fmla="*/ 2279334 h 5103958"/>
              <a:gd name="connsiteX7" fmla="*/ 760017 w 7554491"/>
              <a:gd name="connsiteY7" fmla="*/ 998674 h 5103958"/>
              <a:gd name="connsiteX8" fmla="*/ 685562 w 7554491"/>
              <a:gd name="connsiteY8" fmla="*/ 373158 h 5103958"/>
              <a:gd name="connsiteX9" fmla="*/ 1646021 w 7554491"/>
              <a:gd name="connsiteY9" fmla="*/ 499346 h 5103958"/>
              <a:gd name="connsiteX10" fmla="*/ 3603400 w 7554491"/>
              <a:gd name="connsiteY10" fmla="*/ 1 h 5103958"/>
              <a:gd name="connsiteX0" fmla="*/ 3603400 w 7546134"/>
              <a:gd name="connsiteY0" fmla="*/ 1 h 5103958"/>
              <a:gd name="connsiteX1" fmla="*/ 6197406 w 7546134"/>
              <a:gd name="connsiteY1" fmla="*/ 313740 h 5103958"/>
              <a:gd name="connsiteX2" fmla="*/ 7502348 w 7546134"/>
              <a:gd name="connsiteY2" fmla="*/ 1887069 h 5103958"/>
              <a:gd name="connsiteX3" fmla="*/ 6884027 w 7546134"/>
              <a:gd name="connsiteY3" fmla="*/ 4240028 h 5103958"/>
              <a:gd name="connsiteX4" fmla="*/ 3231848 w 7546134"/>
              <a:gd name="connsiteY4" fmla="*/ 5060764 h 5103958"/>
              <a:gd name="connsiteX5" fmla="*/ 585750 w 7546134"/>
              <a:gd name="connsiteY5" fmla="*/ 4680481 h 5103958"/>
              <a:gd name="connsiteX6" fmla="*/ 13865 w 7546134"/>
              <a:gd name="connsiteY6" fmla="*/ 2279334 h 5103958"/>
              <a:gd name="connsiteX7" fmla="*/ 760017 w 7546134"/>
              <a:gd name="connsiteY7" fmla="*/ 998674 h 5103958"/>
              <a:gd name="connsiteX8" fmla="*/ 685562 w 7546134"/>
              <a:gd name="connsiteY8" fmla="*/ 373158 h 5103958"/>
              <a:gd name="connsiteX9" fmla="*/ 1646021 w 7546134"/>
              <a:gd name="connsiteY9" fmla="*/ 499346 h 5103958"/>
              <a:gd name="connsiteX10" fmla="*/ 3603400 w 7546134"/>
              <a:gd name="connsiteY10" fmla="*/ 1 h 5103958"/>
              <a:gd name="connsiteX0" fmla="*/ 3603400 w 7546134"/>
              <a:gd name="connsiteY0" fmla="*/ 33665 h 5137622"/>
              <a:gd name="connsiteX1" fmla="*/ 6197406 w 7546134"/>
              <a:gd name="connsiteY1" fmla="*/ 347404 h 5137622"/>
              <a:gd name="connsiteX2" fmla="*/ 7502348 w 7546134"/>
              <a:gd name="connsiteY2" fmla="*/ 1920733 h 5137622"/>
              <a:gd name="connsiteX3" fmla="*/ 6884027 w 7546134"/>
              <a:gd name="connsiteY3" fmla="*/ 4273692 h 5137622"/>
              <a:gd name="connsiteX4" fmla="*/ 3231848 w 7546134"/>
              <a:gd name="connsiteY4" fmla="*/ 5094428 h 5137622"/>
              <a:gd name="connsiteX5" fmla="*/ 585750 w 7546134"/>
              <a:gd name="connsiteY5" fmla="*/ 4714145 h 5137622"/>
              <a:gd name="connsiteX6" fmla="*/ 13865 w 7546134"/>
              <a:gd name="connsiteY6" fmla="*/ 2312998 h 5137622"/>
              <a:gd name="connsiteX7" fmla="*/ 760017 w 7546134"/>
              <a:gd name="connsiteY7" fmla="*/ 1032338 h 5137622"/>
              <a:gd name="connsiteX8" fmla="*/ 685562 w 7546134"/>
              <a:gd name="connsiteY8" fmla="*/ 406822 h 5137622"/>
              <a:gd name="connsiteX9" fmla="*/ 1646021 w 7546134"/>
              <a:gd name="connsiteY9" fmla="*/ 533010 h 5137622"/>
              <a:gd name="connsiteX10" fmla="*/ 3603400 w 7546134"/>
              <a:gd name="connsiteY10" fmla="*/ 33665 h 5137622"/>
              <a:gd name="connsiteX0" fmla="*/ 3603400 w 7546134"/>
              <a:gd name="connsiteY0" fmla="*/ 33665 h 5137622"/>
              <a:gd name="connsiteX1" fmla="*/ 6197406 w 7546134"/>
              <a:gd name="connsiteY1" fmla="*/ 347404 h 5137622"/>
              <a:gd name="connsiteX2" fmla="*/ 7502348 w 7546134"/>
              <a:gd name="connsiteY2" fmla="*/ 1920733 h 5137622"/>
              <a:gd name="connsiteX3" fmla="*/ 6884027 w 7546134"/>
              <a:gd name="connsiteY3" fmla="*/ 4273692 h 5137622"/>
              <a:gd name="connsiteX4" fmla="*/ 3231848 w 7546134"/>
              <a:gd name="connsiteY4" fmla="*/ 5094428 h 5137622"/>
              <a:gd name="connsiteX5" fmla="*/ 585750 w 7546134"/>
              <a:gd name="connsiteY5" fmla="*/ 4714145 h 5137622"/>
              <a:gd name="connsiteX6" fmla="*/ 13865 w 7546134"/>
              <a:gd name="connsiteY6" fmla="*/ 2312998 h 5137622"/>
              <a:gd name="connsiteX7" fmla="*/ 760017 w 7546134"/>
              <a:gd name="connsiteY7" fmla="*/ 1032338 h 5137622"/>
              <a:gd name="connsiteX8" fmla="*/ 685562 w 7546134"/>
              <a:gd name="connsiteY8" fmla="*/ 406822 h 5137622"/>
              <a:gd name="connsiteX9" fmla="*/ 1646021 w 7546134"/>
              <a:gd name="connsiteY9" fmla="*/ 533010 h 5137622"/>
              <a:gd name="connsiteX10" fmla="*/ 3603400 w 7546134"/>
              <a:gd name="connsiteY10" fmla="*/ 33665 h 5137622"/>
              <a:gd name="connsiteX0" fmla="*/ 3603400 w 7417783"/>
              <a:gd name="connsiteY0" fmla="*/ 31687 h 5135644"/>
              <a:gd name="connsiteX1" fmla="*/ 6197406 w 7417783"/>
              <a:gd name="connsiteY1" fmla="*/ 345426 h 5135644"/>
              <a:gd name="connsiteX2" fmla="*/ 7339607 w 7417783"/>
              <a:gd name="connsiteY2" fmla="*/ 1827041 h 5135644"/>
              <a:gd name="connsiteX3" fmla="*/ 6884027 w 7417783"/>
              <a:gd name="connsiteY3" fmla="*/ 4271714 h 5135644"/>
              <a:gd name="connsiteX4" fmla="*/ 3231848 w 7417783"/>
              <a:gd name="connsiteY4" fmla="*/ 5092450 h 5135644"/>
              <a:gd name="connsiteX5" fmla="*/ 585750 w 7417783"/>
              <a:gd name="connsiteY5" fmla="*/ 4712167 h 5135644"/>
              <a:gd name="connsiteX6" fmla="*/ 13865 w 7417783"/>
              <a:gd name="connsiteY6" fmla="*/ 2311020 h 5135644"/>
              <a:gd name="connsiteX7" fmla="*/ 760017 w 7417783"/>
              <a:gd name="connsiteY7" fmla="*/ 1030360 h 5135644"/>
              <a:gd name="connsiteX8" fmla="*/ 685562 w 7417783"/>
              <a:gd name="connsiteY8" fmla="*/ 404844 h 5135644"/>
              <a:gd name="connsiteX9" fmla="*/ 1646021 w 7417783"/>
              <a:gd name="connsiteY9" fmla="*/ 531032 h 5135644"/>
              <a:gd name="connsiteX10" fmla="*/ 3603400 w 7417783"/>
              <a:gd name="connsiteY10" fmla="*/ 31687 h 5135644"/>
              <a:gd name="connsiteX0" fmla="*/ 3603400 w 7374876"/>
              <a:gd name="connsiteY0" fmla="*/ 31687 h 5136334"/>
              <a:gd name="connsiteX1" fmla="*/ 6197406 w 7374876"/>
              <a:gd name="connsiteY1" fmla="*/ 345426 h 5136334"/>
              <a:gd name="connsiteX2" fmla="*/ 7339607 w 7374876"/>
              <a:gd name="connsiteY2" fmla="*/ 1827041 h 5136334"/>
              <a:gd name="connsiteX3" fmla="*/ 6715667 w 7374876"/>
              <a:gd name="connsiteY3" fmla="*/ 4262378 h 5136334"/>
              <a:gd name="connsiteX4" fmla="*/ 3231848 w 7374876"/>
              <a:gd name="connsiteY4" fmla="*/ 5092450 h 5136334"/>
              <a:gd name="connsiteX5" fmla="*/ 585750 w 7374876"/>
              <a:gd name="connsiteY5" fmla="*/ 4712167 h 5136334"/>
              <a:gd name="connsiteX6" fmla="*/ 13865 w 7374876"/>
              <a:gd name="connsiteY6" fmla="*/ 2311020 h 5136334"/>
              <a:gd name="connsiteX7" fmla="*/ 760017 w 7374876"/>
              <a:gd name="connsiteY7" fmla="*/ 1030360 h 5136334"/>
              <a:gd name="connsiteX8" fmla="*/ 685562 w 7374876"/>
              <a:gd name="connsiteY8" fmla="*/ 404844 h 5136334"/>
              <a:gd name="connsiteX9" fmla="*/ 1646021 w 7374876"/>
              <a:gd name="connsiteY9" fmla="*/ 531032 h 5136334"/>
              <a:gd name="connsiteX10" fmla="*/ 3603400 w 7374876"/>
              <a:gd name="connsiteY10" fmla="*/ 31687 h 5136334"/>
              <a:gd name="connsiteX0" fmla="*/ 3603400 w 7366286"/>
              <a:gd name="connsiteY0" fmla="*/ 31687 h 5147961"/>
              <a:gd name="connsiteX1" fmla="*/ 6197406 w 7366286"/>
              <a:gd name="connsiteY1" fmla="*/ 345426 h 5147961"/>
              <a:gd name="connsiteX2" fmla="*/ 7339607 w 7366286"/>
              <a:gd name="connsiteY2" fmla="*/ 1827041 h 5147961"/>
              <a:gd name="connsiteX3" fmla="*/ 6671868 w 7366286"/>
              <a:gd name="connsiteY3" fmla="*/ 4105237 h 5147961"/>
              <a:gd name="connsiteX4" fmla="*/ 3231848 w 7366286"/>
              <a:gd name="connsiteY4" fmla="*/ 5092450 h 5147961"/>
              <a:gd name="connsiteX5" fmla="*/ 585750 w 7366286"/>
              <a:gd name="connsiteY5" fmla="*/ 4712167 h 5147961"/>
              <a:gd name="connsiteX6" fmla="*/ 13865 w 7366286"/>
              <a:gd name="connsiteY6" fmla="*/ 2311020 h 5147961"/>
              <a:gd name="connsiteX7" fmla="*/ 760017 w 7366286"/>
              <a:gd name="connsiteY7" fmla="*/ 1030360 h 5147961"/>
              <a:gd name="connsiteX8" fmla="*/ 685562 w 7366286"/>
              <a:gd name="connsiteY8" fmla="*/ 404844 h 5147961"/>
              <a:gd name="connsiteX9" fmla="*/ 1646021 w 7366286"/>
              <a:gd name="connsiteY9" fmla="*/ 531032 h 5147961"/>
              <a:gd name="connsiteX10" fmla="*/ 3603400 w 7366286"/>
              <a:gd name="connsiteY10" fmla="*/ 31687 h 5147961"/>
              <a:gd name="connsiteX0" fmla="*/ 3603400 w 7359988"/>
              <a:gd name="connsiteY0" fmla="*/ 31687 h 5146347"/>
              <a:gd name="connsiteX1" fmla="*/ 6197406 w 7359988"/>
              <a:gd name="connsiteY1" fmla="*/ 345426 h 5146347"/>
              <a:gd name="connsiteX2" fmla="*/ 7339607 w 7359988"/>
              <a:gd name="connsiteY2" fmla="*/ 1827041 h 5146347"/>
              <a:gd name="connsiteX3" fmla="*/ 6632220 w 7359988"/>
              <a:gd name="connsiteY3" fmla="*/ 4127047 h 5146347"/>
              <a:gd name="connsiteX4" fmla="*/ 3231848 w 7359988"/>
              <a:gd name="connsiteY4" fmla="*/ 5092450 h 5146347"/>
              <a:gd name="connsiteX5" fmla="*/ 585750 w 7359988"/>
              <a:gd name="connsiteY5" fmla="*/ 4712167 h 5146347"/>
              <a:gd name="connsiteX6" fmla="*/ 13865 w 7359988"/>
              <a:gd name="connsiteY6" fmla="*/ 2311020 h 5146347"/>
              <a:gd name="connsiteX7" fmla="*/ 760017 w 7359988"/>
              <a:gd name="connsiteY7" fmla="*/ 1030360 h 5146347"/>
              <a:gd name="connsiteX8" fmla="*/ 685562 w 7359988"/>
              <a:gd name="connsiteY8" fmla="*/ 404844 h 5146347"/>
              <a:gd name="connsiteX9" fmla="*/ 1646021 w 7359988"/>
              <a:gd name="connsiteY9" fmla="*/ 531032 h 5146347"/>
              <a:gd name="connsiteX10" fmla="*/ 3603400 w 7359988"/>
              <a:gd name="connsiteY10" fmla="*/ 31687 h 5146347"/>
              <a:gd name="connsiteX0" fmla="*/ 3603400 w 7283289"/>
              <a:gd name="connsiteY0" fmla="*/ 31590 h 5146250"/>
              <a:gd name="connsiteX1" fmla="*/ 6197406 w 7283289"/>
              <a:gd name="connsiteY1" fmla="*/ 345329 h 5146250"/>
              <a:gd name="connsiteX2" fmla="*/ 7255428 w 7283289"/>
              <a:gd name="connsiteY2" fmla="*/ 1822276 h 5146250"/>
              <a:gd name="connsiteX3" fmla="*/ 6632220 w 7283289"/>
              <a:gd name="connsiteY3" fmla="*/ 4126950 h 5146250"/>
              <a:gd name="connsiteX4" fmla="*/ 3231848 w 7283289"/>
              <a:gd name="connsiteY4" fmla="*/ 5092353 h 5146250"/>
              <a:gd name="connsiteX5" fmla="*/ 585750 w 7283289"/>
              <a:gd name="connsiteY5" fmla="*/ 4712070 h 5146250"/>
              <a:gd name="connsiteX6" fmla="*/ 13865 w 7283289"/>
              <a:gd name="connsiteY6" fmla="*/ 2310923 h 5146250"/>
              <a:gd name="connsiteX7" fmla="*/ 760017 w 7283289"/>
              <a:gd name="connsiteY7" fmla="*/ 1030263 h 5146250"/>
              <a:gd name="connsiteX8" fmla="*/ 685562 w 7283289"/>
              <a:gd name="connsiteY8" fmla="*/ 404747 h 5146250"/>
              <a:gd name="connsiteX9" fmla="*/ 1646021 w 7283289"/>
              <a:gd name="connsiteY9" fmla="*/ 530935 h 5146250"/>
              <a:gd name="connsiteX10" fmla="*/ 3603400 w 7283289"/>
              <a:gd name="connsiteY10" fmla="*/ 31590 h 5146250"/>
              <a:gd name="connsiteX0" fmla="*/ 3603400 w 7283289"/>
              <a:gd name="connsiteY0" fmla="*/ 31590 h 5146250"/>
              <a:gd name="connsiteX1" fmla="*/ 6197406 w 7283289"/>
              <a:gd name="connsiteY1" fmla="*/ 345329 h 5146250"/>
              <a:gd name="connsiteX2" fmla="*/ 7255428 w 7283289"/>
              <a:gd name="connsiteY2" fmla="*/ 1822276 h 5146250"/>
              <a:gd name="connsiteX3" fmla="*/ 6632220 w 7283289"/>
              <a:gd name="connsiteY3" fmla="*/ 4126950 h 5146250"/>
              <a:gd name="connsiteX4" fmla="*/ 3231848 w 7283289"/>
              <a:gd name="connsiteY4" fmla="*/ 5092353 h 5146250"/>
              <a:gd name="connsiteX5" fmla="*/ 585750 w 7283289"/>
              <a:gd name="connsiteY5" fmla="*/ 4712070 h 5146250"/>
              <a:gd name="connsiteX6" fmla="*/ 13865 w 7283289"/>
              <a:gd name="connsiteY6" fmla="*/ 2310923 h 5146250"/>
              <a:gd name="connsiteX7" fmla="*/ 760017 w 7283289"/>
              <a:gd name="connsiteY7" fmla="*/ 1030263 h 5146250"/>
              <a:gd name="connsiteX8" fmla="*/ 680359 w 7283289"/>
              <a:gd name="connsiteY8" fmla="*/ 292641 h 5146250"/>
              <a:gd name="connsiteX9" fmla="*/ 1646021 w 7283289"/>
              <a:gd name="connsiteY9" fmla="*/ 530935 h 5146250"/>
              <a:gd name="connsiteX10" fmla="*/ 3603400 w 7283289"/>
              <a:gd name="connsiteY10" fmla="*/ 31590 h 5146250"/>
              <a:gd name="connsiteX0" fmla="*/ 3603400 w 7283289"/>
              <a:gd name="connsiteY0" fmla="*/ 31590 h 5146250"/>
              <a:gd name="connsiteX1" fmla="*/ 6197406 w 7283289"/>
              <a:gd name="connsiteY1" fmla="*/ 345329 h 5146250"/>
              <a:gd name="connsiteX2" fmla="*/ 7255428 w 7283289"/>
              <a:gd name="connsiteY2" fmla="*/ 1822276 h 5146250"/>
              <a:gd name="connsiteX3" fmla="*/ 6632220 w 7283289"/>
              <a:gd name="connsiteY3" fmla="*/ 4126950 h 5146250"/>
              <a:gd name="connsiteX4" fmla="*/ 3231848 w 7283289"/>
              <a:gd name="connsiteY4" fmla="*/ 5092353 h 5146250"/>
              <a:gd name="connsiteX5" fmla="*/ 585750 w 7283289"/>
              <a:gd name="connsiteY5" fmla="*/ 4712070 h 5146250"/>
              <a:gd name="connsiteX6" fmla="*/ 13865 w 7283289"/>
              <a:gd name="connsiteY6" fmla="*/ 2310923 h 5146250"/>
              <a:gd name="connsiteX7" fmla="*/ 729414 w 7283289"/>
              <a:gd name="connsiteY7" fmla="*/ 1097923 h 5146250"/>
              <a:gd name="connsiteX8" fmla="*/ 680359 w 7283289"/>
              <a:gd name="connsiteY8" fmla="*/ 292641 h 5146250"/>
              <a:gd name="connsiteX9" fmla="*/ 1646021 w 7283289"/>
              <a:gd name="connsiteY9" fmla="*/ 530935 h 5146250"/>
              <a:gd name="connsiteX10" fmla="*/ 3603400 w 7283289"/>
              <a:gd name="connsiteY10" fmla="*/ 31590 h 5146250"/>
              <a:gd name="connsiteX0" fmla="*/ 3603400 w 7194149"/>
              <a:gd name="connsiteY0" fmla="*/ 31938 h 5146598"/>
              <a:gd name="connsiteX1" fmla="*/ 6197406 w 7194149"/>
              <a:gd name="connsiteY1" fmla="*/ 345677 h 5146598"/>
              <a:gd name="connsiteX2" fmla="*/ 7150714 w 7194149"/>
              <a:gd name="connsiteY2" fmla="*/ 1839431 h 5146598"/>
              <a:gd name="connsiteX3" fmla="*/ 6632220 w 7194149"/>
              <a:gd name="connsiteY3" fmla="*/ 4127298 h 5146598"/>
              <a:gd name="connsiteX4" fmla="*/ 3231848 w 7194149"/>
              <a:gd name="connsiteY4" fmla="*/ 5092701 h 5146598"/>
              <a:gd name="connsiteX5" fmla="*/ 585750 w 7194149"/>
              <a:gd name="connsiteY5" fmla="*/ 4712418 h 5146598"/>
              <a:gd name="connsiteX6" fmla="*/ 13865 w 7194149"/>
              <a:gd name="connsiteY6" fmla="*/ 2311271 h 5146598"/>
              <a:gd name="connsiteX7" fmla="*/ 729414 w 7194149"/>
              <a:gd name="connsiteY7" fmla="*/ 1098271 h 5146598"/>
              <a:gd name="connsiteX8" fmla="*/ 680359 w 7194149"/>
              <a:gd name="connsiteY8" fmla="*/ 292989 h 5146598"/>
              <a:gd name="connsiteX9" fmla="*/ 1646021 w 7194149"/>
              <a:gd name="connsiteY9" fmla="*/ 531283 h 5146598"/>
              <a:gd name="connsiteX10" fmla="*/ 3603400 w 7194149"/>
              <a:gd name="connsiteY10" fmla="*/ 31938 h 5146598"/>
              <a:gd name="connsiteX0" fmla="*/ 3603400 w 7107447"/>
              <a:gd name="connsiteY0" fmla="*/ 32329 h 5146989"/>
              <a:gd name="connsiteX1" fmla="*/ 6197406 w 7107447"/>
              <a:gd name="connsiteY1" fmla="*/ 346068 h 5146989"/>
              <a:gd name="connsiteX2" fmla="*/ 7035528 w 7107447"/>
              <a:gd name="connsiteY2" fmla="*/ 1858310 h 5146989"/>
              <a:gd name="connsiteX3" fmla="*/ 6632220 w 7107447"/>
              <a:gd name="connsiteY3" fmla="*/ 4127689 h 5146989"/>
              <a:gd name="connsiteX4" fmla="*/ 3231848 w 7107447"/>
              <a:gd name="connsiteY4" fmla="*/ 5093092 h 5146989"/>
              <a:gd name="connsiteX5" fmla="*/ 585750 w 7107447"/>
              <a:gd name="connsiteY5" fmla="*/ 4712809 h 5146989"/>
              <a:gd name="connsiteX6" fmla="*/ 13865 w 7107447"/>
              <a:gd name="connsiteY6" fmla="*/ 2311662 h 5146989"/>
              <a:gd name="connsiteX7" fmla="*/ 729414 w 7107447"/>
              <a:gd name="connsiteY7" fmla="*/ 1098662 h 5146989"/>
              <a:gd name="connsiteX8" fmla="*/ 680359 w 7107447"/>
              <a:gd name="connsiteY8" fmla="*/ 293380 h 5146989"/>
              <a:gd name="connsiteX9" fmla="*/ 1646021 w 7107447"/>
              <a:gd name="connsiteY9" fmla="*/ 531674 h 5146989"/>
              <a:gd name="connsiteX10" fmla="*/ 3603400 w 7107447"/>
              <a:gd name="connsiteY10" fmla="*/ 32329 h 5146989"/>
              <a:gd name="connsiteX0" fmla="*/ 3603400 w 7107447"/>
              <a:gd name="connsiteY0" fmla="*/ 31042 h 5145702"/>
              <a:gd name="connsiteX1" fmla="*/ 6197406 w 7107447"/>
              <a:gd name="connsiteY1" fmla="*/ 344781 h 5145702"/>
              <a:gd name="connsiteX2" fmla="*/ 7035528 w 7107447"/>
              <a:gd name="connsiteY2" fmla="*/ 1857023 h 5145702"/>
              <a:gd name="connsiteX3" fmla="*/ 6632220 w 7107447"/>
              <a:gd name="connsiteY3" fmla="*/ 4126402 h 5145702"/>
              <a:gd name="connsiteX4" fmla="*/ 3231848 w 7107447"/>
              <a:gd name="connsiteY4" fmla="*/ 5091805 h 5145702"/>
              <a:gd name="connsiteX5" fmla="*/ 585750 w 7107447"/>
              <a:gd name="connsiteY5" fmla="*/ 4711522 h 5145702"/>
              <a:gd name="connsiteX6" fmla="*/ 13865 w 7107447"/>
              <a:gd name="connsiteY6" fmla="*/ 2310375 h 5145702"/>
              <a:gd name="connsiteX7" fmla="*/ 729414 w 7107447"/>
              <a:gd name="connsiteY7" fmla="*/ 1097375 h 5145702"/>
              <a:gd name="connsiteX8" fmla="*/ 680359 w 7107447"/>
              <a:gd name="connsiteY8" fmla="*/ 292093 h 5145702"/>
              <a:gd name="connsiteX9" fmla="*/ 1646021 w 7107447"/>
              <a:gd name="connsiteY9" fmla="*/ 530387 h 5145702"/>
              <a:gd name="connsiteX10" fmla="*/ 3603400 w 7107447"/>
              <a:gd name="connsiteY10" fmla="*/ 31042 h 5145702"/>
              <a:gd name="connsiteX0" fmla="*/ 3603400 w 7125591"/>
              <a:gd name="connsiteY0" fmla="*/ 31042 h 5145702"/>
              <a:gd name="connsiteX1" fmla="*/ 6197406 w 7125591"/>
              <a:gd name="connsiteY1" fmla="*/ 344781 h 5145702"/>
              <a:gd name="connsiteX2" fmla="*/ 7035528 w 7125591"/>
              <a:gd name="connsiteY2" fmla="*/ 1857023 h 5145702"/>
              <a:gd name="connsiteX3" fmla="*/ 6632220 w 7125591"/>
              <a:gd name="connsiteY3" fmla="*/ 4126402 h 5145702"/>
              <a:gd name="connsiteX4" fmla="*/ 3231848 w 7125591"/>
              <a:gd name="connsiteY4" fmla="*/ 5091805 h 5145702"/>
              <a:gd name="connsiteX5" fmla="*/ 585750 w 7125591"/>
              <a:gd name="connsiteY5" fmla="*/ 4711522 h 5145702"/>
              <a:gd name="connsiteX6" fmla="*/ 13865 w 7125591"/>
              <a:gd name="connsiteY6" fmla="*/ 2310375 h 5145702"/>
              <a:gd name="connsiteX7" fmla="*/ 729414 w 7125591"/>
              <a:gd name="connsiteY7" fmla="*/ 1097375 h 5145702"/>
              <a:gd name="connsiteX8" fmla="*/ 680359 w 7125591"/>
              <a:gd name="connsiteY8" fmla="*/ 292093 h 5145702"/>
              <a:gd name="connsiteX9" fmla="*/ 1646021 w 7125591"/>
              <a:gd name="connsiteY9" fmla="*/ 530387 h 5145702"/>
              <a:gd name="connsiteX10" fmla="*/ 3603400 w 7125591"/>
              <a:gd name="connsiteY10" fmla="*/ 31042 h 5145702"/>
              <a:gd name="connsiteX0" fmla="*/ 3603400 w 7073245"/>
              <a:gd name="connsiteY0" fmla="*/ 31042 h 5143141"/>
              <a:gd name="connsiteX1" fmla="*/ 6197406 w 7073245"/>
              <a:gd name="connsiteY1" fmla="*/ 344781 h 5143141"/>
              <a:gd name="connsiteX2" fmla="*/ 7035528 w 7073245"/>
              <a:gd name="connsiteY2" fmla="*/ 1857023 h 5143141"/>
              <a:gd name="connsiteX3" fmla="*/ 6538881 w 7073245"/>
              <a:gd name="connsiteY3" fmla="*/ 4160999 h 5143141"/>
              <a:gd name="connsiteX4" fmla="*/ 3231848 w 7073245"/>
              <a:gd name="connsiteY4" fmla="*/ 5091805 h 5143141"/>
              <a:gd name="connsiteX5" fmla="*/ 585750 w 7073245"/>
              <a:gd name="connsiteY5" fmla="*/ 4711522 h 5143141"/>
              <a:gd name="connsiteX6" fmla="*/ 13865 w 7073245"/>
              <a:gd name="connsiteY6" fmla="*/ 2310375 h 5143141"/>
              <a:gd name="connsiteX7" fmla="*/ 729414 w 7073245"/>
              <a:gd name="connsiteY7" fmla="*/ 1097375 h 5143141"/>
              <a:gd name="connsiteX8" fmla="*/ 680359 w 7073245"/>
              <a:gd name="connsiteY8" fmla="*/ 292093 h 5143141"/>
              <a:gd name="connsiteX9" fmla="*/ 1646021 w 7073245"/>
              <a:gd name="connsiteY9" fmla="*/ 530387 h 5143141"/>
              <a:gd name="connsiteX10" fmla="*/ 3603400 w 7073245"/>
              <a:gd name="connsiteY10" fmla="*/ 31042 h 5143141"/>
              <a:gd name="connsiteX0" fmla="*/ 3603400 w 7074446"/>
              <a:gd name="connsiteY0" fmla="*/ 31042 h 5143143"/>
              <a:gd name="connsiteX1" fmla="*/ 6197406 w 7074446"/>
              <a:gd name="connsiteY1" fmla="*/ 344781 h 5143143"/>
              <a:gd name="connsiteX2" fmla="*/ 7035528 w 7074446"/>
              <a:gd name="connsiteY2" fmla="*/ 1857023 h 5143143"/>
              <a:gd name="connsiteX3" fmla="*/ 6538881 w 7074446"/>
              <a:gd name="connsiteY3" fmla="*/ 4160999 h 5143143"/>
              <a:gd name="connsiteX4" fmla="*/ 3231848 w 7074446"/>
              <a:gd name="connsiteY4" fmla="*/ 5091805 h 5143143"/>
              <a:gd name="connsiteX5" fmla="*/ 585750 w 7074446"/>
              <a:gd name="connsiteY5" fmla="*/ 4711522 h 5143143"/>
              <a:gd name="connsiteX6" fmla="*/ 13865 w 7074446"/>
              <a:gd name="connsiteY6" fmla="*/ 2310375 h 5143143"/>
              <a:gd name="connsiteX7" fmla="*/ 729414 w 7074446"/>
              <a:gd name="connsiteY7" fmla="*/ 1097375 h 5143143"/>
              <a:gd name="connsiteX8" fmla="*/ 680359 w 7074446"/>
              <a:gd name="connsiteY8" fmla="*/ 292093 h 5143143"/>
              <a:gd name="connsiteX9" fmla="*/ 1646021 w 7074446"/>
              <a:gd name="connsiteY9" fmla="*/ 530387 h 5143143"/>
              <a:gd name="connsiteX10" fmla="*/ 3603400 w 7074446"/>
              <a:gd name="connsiteY10" fmla="*/ 31042 h 514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74446" h="5143143">
                <a:moveTo>
                  <a:pt x="3603400" y="31042"/>
                </a:moveTo>
                <a:cubicBezTo>
                  <a:pt x="4423310" y="-60071"/>
                  <a:pt x="5805207" y="50824"/>
                  <a:pt x="6197406" y="344781"/>
                </a:cubicBezTo>
                <a:cubicBezTo>
                  <a:pt x="6589605" y="638738"/>
                  <a:pt x="6975905" y="1162571"/>
                  <a:pt x="7035528" y="1857023"/>
                </a:cubicBezTo>
                <a:cubicBezTo>
                  <a:pt x="7095151" y="2551475"/>
                  <a:pt x="7172828" y="3621869"/>
                  <a:pt x="6538881" y="4160999"/>
                </a:cubicBezTo>
                <a:cubicBezTo>
                  <a:pt x="5904934" y="4700129"/>
                  <a:pt x="4224036" y="5000051"/>
                  <a:pt x="3231848" y="5091805"/>
                </a:cubicBezTo>
                <a:cubicBezTo>
                  <a:pt x="2239660" y="5183559"/>
                  <a:pt x="1122501" y="5202236"/>
                  <a:pt x="585750" y="4711522"/>
                </a:cubicBezTo>
                <a:cubicBezTo>
                  <a:pt x="48999" y="4220808"/>
                  <a:pt x="-40675" y="2924819"/>
                  <a:pt x="13865" y="2310375"/>
                </a:cubicBezTo>
                <a:cubicBezTo>
                  <a:pt x="89808" y="1928283"/>
                  <a:pt x="260371" y="1568831"/>
                  <a:pt x="729414" y="1097375"/>
                </a:cubicBezTo>
                <a:cubicBezTo>
                  <a:pt x="886296" y="876105"/>
                  <a:pt x="680359" y="292093"/>
                  <a:pt x="680359" y="292093"/>
                </a:cubicBezTo>
                <a:cubicBezTo>
                  <a:pt x="749285" y="267826"/>
                  <a:pt x="1158848" y="573895"/>
                  <a:pt x="1646021" y="530387"/>
                </a:cubicBezTo>
                <a:cubicBezTo>
                  <a:pt x="2133194" y="486879"/>
                  <a:pt x="2879806" y="108819"/>
                  <a:pt x="3603400" y="3104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alternativní popis obrázku chybí">
            <a:extLst>
              <a:ext uri="{FF2B5EF4-FFF2-40B4-BE49-F238E27FC236}">
                <a16:creationId xmlns:a16="http://schemas.microsoft.com/office/drawing/2014/main" id="{6E049452-7F14-BED2-F066-74507BC154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0" r="9198" b="-3"/>
          <a:stretch/>
        </p:blipFill>
        <p:spPr bwMode="auto">
          <a:xfrm>
            <a:off x="8506691" y="-1108"/>
            <a:ext cx="3692823" cy="343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0AC895-8A98-3095-8597-EF8126ABD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143" y="3376199"/>
            <a:ext cx="6292493" cy="2727798"/>
          </a:xfrm>
        </p:spPr>
        <p:txBody>
          <a:bodyPr anchor="ctr">
            <a:norm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Pavoučí kousnutí</a:t>
            </a:r>
            <a:r>
              <a:rPr lang="cs-CZ" sz="27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výjimečné, spíše jako komáří nebo včelí bodnutí. V ČR mohou být zavezeni s potravinou.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Vaření sklípkani jsou v Kambodže pochoutkou.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Arachnofobie</a:t>
            </a:r>
            <a:r>
              <a:rPr lang="cs-CZ" sz="27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strach z pavouků.</a:t>
            </a:r>
          </a:p>
        </p:txBody>
      </p:sp>
      <p:pic>
        <p:nvPicPr>
          <p:cNvPr id="2052" name="Picture 4" descr="undefined">
            <a:extLst>
              <a:ext uri="{FF2B5EF4-FFF2-40B4-BE49-F238E27FC236}">
                <a16:creationId xmlns:a16="http://schemas.microsoft.com/office/drawing/2014/main" id="{2936EF16-4A78-CAF7-D8EE-31B0BAD84E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8" r="6820" b="1"/>
          <a:stretch/>
        </p:blipFill>
        <p:spPr bwMode="auto">
          <a:xfrm>
            <a:off x="8506691" y="3426784"/>
            <a:ext cx="3692823" cy="343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77DB58C-8765-0E8A-40FF-7AA4AA915458}"/>
              </a:ext>
            </a:extLst>
          </p:cNvPr>
          <p:cNvSpPr txBox="1"/>
          <p:nvPr/>
        </p:nvSpPr>
        <p:spPr>
          <a:xfrm>
            <a:off x="9184851" y="2722417"/>
            <a:ext cx="2336501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Snovačka jedovatá</a:t>
            </a:r>
          </a:p>
        </p:txBody>
      </p:sp>
    </p:spTree>
    <p:extLst>
      <p:ext uri="{BB962C8B-B14F-4D97-AF65-F5344CB8AC3E}">
        <p14:creationId xmlns:p14="http://schemas.microsoft.com/office/powerpoint/2010/main" val="4069866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20DF01A-DAD0-4D16-BEDE-ED085CCC3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Å tÃ­r stÅedomoÅskÃ½ (Buthus occitanus) - ChovZvÃ­Åat.cz">
            <a:extLst>
              <a:ext uri="{FF2B5EF4-FFF2-40B4-BE49-F238E27FC236}">
                <a16:creationId xmlns:a16="http://schemas.microsoft.com/office/drawing/2014/main" id="{BA1E744A-8EFF-CAA3-48F9-4FDF561A1E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86"/>
          <a:stretch/>
        </p:blipFill>
        <p:spPr bwMode="auto">
          <a:xfrm>
            <a:off x="357120" y="391301"/>
            <a:ext cx="7228864" cy="5847184"/>
          </a:xfrm>
          <a:custGeom>
            <a:avLst/>
            <a:gdLst/>
            <a:ahLst/>
            <a:cxnLst/>
            <a:rect l="l" t="t" r="r" b="b"/>
            <a:pathLst>
              <a:path w="7503702" h="6405387">
                <a:moveTo>
                  <a:pt x="526155" y="35"/>
                </a:moveTo>
                <a:cubicBezTo>
                  <a:pt x="696890" y="424"/>
                  <a:pt x="910822" y="4062"/>
                  <a:pt x="1101865" y="9135"/>
                </a:cubicBezTo>
                <a:lnTo>
                  <a:pt x="6538681" y="39665"/>
                </a:lnTo>
                <a:lnTo>
                  <a:pt x="7503702" y="68449"/>
                </a:lnTo>
                <a:lnTo>
                  <a:pt x="7503702" y="6373015"/>
                </a:lnTo>
                <a:lnTo>
                  <a:pt x="7349407" y="6372590"/>
                </a:lnTo>
                <a:cubicBezTo>
                  <a:pt x="5503660" y="6369608"/>
                  <a:pt x="2945004" y="6405387"/>
                  <a:pt x="1220576" y="6405387"/>
                </a:cubicBezTo>
                <a:cubicBezTo>
                  <a:pt x="732036" y="6374856"/>
                  <a:pt x="383078" y="6405388"/>
                  <a:pt x="48079" y="6374856"/>
                </a:cubicBezTo>
                <a:cubicBezTo>
                  <a:pt x="-54281" y="4308922"/>
                  <a:pt x="24815" y="1433916"/>
                  <a:pt x="117871" y="131259"/>
                </a:cubicBezTo>
                <a:cubicBezTo>
                  <a:pt x="125872" y="-28778"/>
                  <a:pt x="119241" y="23587"/>
                  <a:pt x="279761" y="3233"/>
                </a:cubicBezTo>
                <a:cubicBezTo>
                  <a:pt x="336825" y="737"/>
                  <a:pt x="423715" y="-199"/>
                  <a:pt x="526155" y="3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9B7B539-E79B-44C5-8319-9CE01F87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57119" y="391300"/>
            <a:ext cx="7228863" cy="5847183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979858C-A26E-4B53-9728-5EC82E0E9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92712" flipH="1">
            <a:off x="6869718" y="475165"/>
            <a:ext cx="4895008" cy="5648873"/>
          </a:xfrm>
          <a:custGeom>
            <a:avLst/>
            <a:gdLst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70634 w 4877237"/>
              <a:gd name="connsiteY8" fmla="*/ 5225757 h 5641553"/>
              <a:gd name="connsiteX9" fmla="*/ 3515258 w 4877237"/>
              <a:gd name="connsiteY9" fmla="*/ 5243754 h 5641553"/>
              <a:gd name="connsiteX10" fmla="*/ 3510127 w 4877237"/>
              <a:gd name="connsiteY10" fmla="*/ 5288400 h 5641553"/>
              <a:gd name="connsiteX11" fmla="*/ 3658238 w 4877237"/>
              <a:gd name="connsiteY11" fmla="*/ 5641549 h 5641553"/>
              <a:gd name="connsiteX12" fmla="*/ 2845674 w 4877237"/>
              <a:gd name="connsiteY12" fmla="*/ 5290843 h 5641553"/>
              <a:gd name="connsiteX13" fmla="*/ 2820308 w 4877237"/>
              <a:gd name="connsiteY13" fmla="*/ 5261823 h 5641553"/>
              <a:gd name="connsiteX14" fmla="*/ 2722542 w 4877237"/>
              <a:gd name="connsiteY14" fmla="*/ 5265294 h 5641553"/>
              <a:gd name="connsiteX15" fmla="*/ 1770504 w 4877237"/>
              <a:gd name="connsiteY15" fmla="*/ 5261011 h 5641553"/>
              <a:gd name="connsiteX16" fmla="*/ 815940 w 4877237"/>
              <a:gd name="connsiteY16" fmla="*/ 5009663 h 5641553"/>
              <a:gd name="connsiteX17" fmla="*/ 117267 w 4877237"/>
              <a:gd name="connsiteY17" fmla="*/ 3779919 h 5641553"/>
              <a:gd name="connsiteX18" fmla="*/ 1702 w 4877237"/>
              <a:gd name="connsiteY18" fmla="*/ 1784971 h 5641553"/>
              <a:gd name="connsiteX19" fmla="*/ 336804 w 4877237"/>
              <a:gd name="connsiteY19" fmla="*/ 369690 h 5641553"/>
              <a:gd name="connsiteX20" fmla="*/ 1687022 w 4877237"/>
              <a:gd name="connsiteY20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15258 w 4877237"/>
              <a:gd name="connsiteY8" fmla="*/ 5243754 h 5641553"/>
              <a:gd name="connsiteX9" fmla="*/ 3510127 w 4877237"/>
              <a:gd name="connsiteY9" fmla="*/ 5288400 h 5641553"/>
              <a:gd name="connsiteX10" fmla="*/ 3658238 w 4877237"/>
              <a:gd name="connsiteY10" fmla="*/ 5641549 h 5641553"/>
              <a:gd name="connsiteX11" fmla="*/ 2845674 w 4877237"/>
              <a:gd name="connsiteY11" fmla="*/ 5290843 h 5641553"/>
              <a:gd name="connsiteX12" fmla="*/ 2820308 w 4877237"/>
              <a:gd name="connsiteY12" fmla="*/ 5261823 h 5641553"/>
              <a:gd name="connsiteX13" fmla="*/ 2722542 w 4877237"/>
              <a:gd name="connsiteY13" fmla="*/ 5265294 h 5641553"/>
              <a:gd name="connsiteX14" fmla="*/ 1770504 w 4877237"/>
              <a:gd name="connsiteY14" fmla="*/ 5261011 h 5641553"/>
              <a:gd name="connsiteX15" fmla="*/ 815940 w 4877237"/>
              <a:gd name="connsiteY15" fmla="*/ 5009663 h 5641553"/>
              <a:gd name="connsiteX16" fmla="*/ 117267 w 4877237"/>
              <a:gd name="connsiteY16" fmla="*/ 3779919 h 5641553"/>
              <a:gd name="connsiteX17" fmla="*/ 1702 w 4877237"/>
              <a:gd name="connsiteY17" fmla="*/ 1784971 h 5641553"/>
              <a:gd name="connsiteX18" fmla="*/ 336804 w 4877237"/>
              <a:gd name="connsiteY18" fmla="*/ 369690 h 5641553"/>
              <a:gd name="connsiteX19" fmla="*/ 1687022 w 4877237"/>
              <a:gd name="connsiteY19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15258 w 4877237"/>
              <a:gd name="connsiteY7" fmla="*/ 5243754 h 5641553"/>
              <a:gd name="connsiteX8" fmla="*/ 3510127 w 4877237"/>
              <a:gd name="connsiteY8" fmla="*/ 5288400 h 5641553"/>
              <a:gd name="connsiteX9" fmla="*/ 3658238 w 4877237"/>
              <a:gd name="connsiteY9" fmla="*/ 5641549 h 5641553"/>
              <a:gd name="connsiteX10" fmla="*/ 2845674 w 4877237"/>
              <a:gd name="connsiteY10" fmla="*/ 5290843 h 5641553"/>
              <a:gd name="connsiteX11" fmla="*/ 2820308 w 4877237"/>
              <a:gd name="connsiteY11" fmla="*/ 5261823 h 5641553"/>
              <a:gd name="connsiteX12" fmla="*/ 2722542 w 4877237"/>
              <a:gd name="connsiteY12" fmla="*/ 5265294 h 5641553"/>
              <a:gd name="connsiteX13" fmla="*/ 1770504 w 4877237"/>
              <a:gd name="connsiteY13" fmla="*/ 5261011 h 5641553"/>
              <a:gd name="connsiteX14" fmla="*/ 815940 w 4877237"/>
              <a:gd name="connsiteY14" fmla="*/ 5009663 h 5641553"/>
              <a:gd name="connsiteX15" fmla="*/ 117267 w 4877237"/>
              <a:gd name="connsiteY15" fmla="*/ 3779919 h 5641553"/>
              <a:gd name="connsiteX16" fmla="*/ 1702 w 4877237"/>
              <a:gd name="connsiteY16" fmla="*/ 1784971 h 5641553"/>
              <a:gd name="connsiteX17" fmla="*/ 336804 w 4877237"/>
              <a:gd name="connsiteY17" fmla="*/ 369690 h 5641553"/>
              <a:gd name="connsiteX18" fmla="*/ 1687022 w 4877237"/>
              <a:gd name="connsiteY18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515258 w 4877237"/>
              <a:gd name="connsiteY6" fmla="*/ 5243754 h 5641553"/>
              <a:gd name="connsiteX7" fmla="*/ 3510127 w 4877237"/>
              <a:gd name="connsiteY7" fmla="*/ 5288400 h 5641553"/>
              <a:gd name="connsiteX8" fmla="*/ 3658238 w 4877237"/>
              <a:gd name="connsiteY8" fmla="*/ 5641549 h 5641553"/>
              <a:gd name="connsiteX9" fmla="*/ 2845674 w 4877237"/>
              <a:gd name="connsiteY9" fmla="*/ 5290843 h 5641553"/>
              <a:gd name="connsiteX10" fmla="*/ 2820308 w 4877237"/>
              <a:gd name="connsiteY10" fmla="*/ 5261823 h 5641553"/>
              <a:gd name="connsiteX11" fmla="*/ 2722542 w 4877237"/>
              <a:gd name="connsiteY11" fmla="*/ 5265294 h 5641553"/>
              <a:gd name="connsiteX12" fmla="*/ 1770504 w 4877237"/>
              <a:gd name="connsiteY12" fmla="*/ 5261011 h 5641553"/>
              <a:gd name="connsiteX13" fmla="*/ 815940 w 4877237"/>
              <a:gd name="connsiteY13" fmla="*/ 5009663 h 5641553"/>
              <a:gd name="connsiteX14" fmla="*/ 117267 w 4877237"/>
              <a:gd name="connsiteY14" fmla="*/ 3779919 h 5641553"/>
              <a:gd name="connsiteX15" fmla="*/ 1702 w 4877237"/>
              <a:gd name="connsiteY15" fmla="*/ 1784971 h 5641553"/>
              <a:gd name="connsiteX16" fmla="*/ 336804 w 4877237"/>
              <a:gd name="connsiteY16" fmla="*/ 369690 h 5641553"/>
              <a:gd name="connsiteX17" fmla="*/ 1687022 w 4877237"/>
              <a:gd name="connsiteY17" fmla="*/ 50 h 564155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116764 w 4876734"/>
              <a:gd name="connsiteY14" fmla="*/ 3787239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770001 w 4876734"/>
              <a:gd name="connsiteY11" fmla="*/ 526833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08332 w 4876734"/>
              <a:gd name="connsiteY12" fmla="*/ 4953947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95008"/>
              <a:gd name="connsiteY0" fmla="*/ 7370 h 5648873"/>
              <a:gd name="connsiteX1" fmla="*/ 3318681 w 4895008"/>
              <a:gd name="connsiteY1" fmla="*/ 170365 h 5648873"/>
              <a:gd name="connsiteX2" fmla="*/ 4548748 w 4895008"/>
              <a:gd name="connsiteY2" fmla="*/ 751552 h 5648873"/>
              <a:gd name="connsiteX3" fmla="*/ 4808142 w 4895008"/>
              <a:gd name="connsiteY3" fmla="*/ 1668523 h 5648873"/>
              <a:gd name="connsiteX4" fmla="*/ 4706317 w 4895008"/>
              <a:gd name="connsiteY4" fmla="*/ 4248850 h 5648873"/>
              <a:gd name="connsiteX5" fmla="*/ 3514755 w 4895008"/>
              <a:gd name="connsiteY5" fmla="*/ 5251074 h 5648873"/>
              <a:gd name="connsiteX6" fmla="*/ 3509624 w 4895008"/>
              <a:gd name="connsiteY6" fmla="*/ 5295720 h 5648873"/>
              <a:gd name="connsiteX7" fmla="*/ 3657735 w 4895008"/>
              <a:gd name="connsiteY7" fmla="*/ 5648869 h 5648873"/>
              <a:gd name="connsiteX8" fmla="*/ 2845171 w 4895008"/>
              <a:gd name="connsiteY8" fmla="*/ 5298163 h 5648873"/>
              <a:gd name="connsiteX9" fmla="*/ 2819805 w 4895008"/>
              <a:gd name="connsiteY9" fmla="*/ 5269143 h 5648873"/>
              <a:gd name="connsiteX10" fmla="*/ 1868109 w 4895008"/>
              <a:gd name="connsiteY10" fmla="*/ 5289191 h 5648873"/>
              <a:gd name="connsiteX11" fmla="*/ 808332 w 4895008"/>
              <a:gd name="connsiteY11" fmla="*/ 4953947 h 5648873"/>
              <a:gd name="connsiteX12" fmla="*/ 91972 w 4895008"/>
              <a:gd name="connsiteY12" fmla="*/ 3785123 h 5648873"/>
              <a:gd name="connsiteX13" fmla="*/ 1199 w 4895008"/>
              <a:gd name="connsiteY13" fmla="*/ 1792291 h 5648873"/>
              <a:gd name="connsiteX14" fmla="*/ 445748 w 4895008"/>
              <a:gd name="connsiteY14" fmla="*/ 411323 h 5648873"/>
              <a:gd name="connsiteX15" fmla="*/ 1686519 w 4895008"/>
              <a:gd name="connsiteY15" fmla="*/ 7370 h 564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95008" h="5648873">
                <a:moveTo>
                  <a:pt x="1686519" y="7370"/>
                </a:moveTo>
                <a:cubicBezTo>
                  <a:pt x="2165341" y="-32790"/>
                  <a:pt x="2948273" y="101042"/>
                  <a:pt x="3318681" y="170365"/>
                </a:cubicBezTo>
                <a:cubicBezTo>
                  <a:pt x="4323032" y="354108"/>
                  <a:pt x="4382005" y="411920"/>
                  <a:pt x="4548748" y="751552"/>
                </a:cubicBezTo>
                <a:cubicBezTo>
                  <a:pt x="4697049" y="1163453"/>
                  <a:pt x="4708493" y="1199701"/>
                  <a:pt x="4808142" y="1668523"/>
                </a:cubicBezTo>
                <a:cubicBezTo>
                  <a:pt x="4948374" y="2755090"/>
                  <a:pt x="4921881" y="3651758"/>
                  <a:pt x="4706317" y="4248850"/>
                </a:cubicBezTo>
                <a:cubicBezTo>
                  <a:pt x="4490753" y="4845942"/>
                  <a:pt x="3714204" y="5076596"/>
                  <a:pt x="3514755" y="5251074"/>
                </a:cubicBezTo>
                <a:lnTo>
                  <a:pt x="3509624" y="5295720"/>
                </a:lnTo>
                <a:cubicBezTo>
                  <a:pt x="3554663" y="5575558"/>
                  <a:pt x="3702470" y="5648392"/>
                  <a:pt x="3657735" y="5648869"/>
                </a:cubicBezTo>
                <a:cubicBezTo>
                  <a:pt x="3549823" y="5650021"/>
                  <a:pt x="3002334" y="5450329"/>
                  <a:pt x="2845171" y="5298163"/>
                </a:cubicBezTo>
                <a:lnTo>
                  <a:pt x="2819805" y="5269143"/>
                </a:lnTo>
                <a:cubicBezTo>
                  <a:pt x="2502573" y="5275826"/>
                  <a:pt x="2203354" y="5341724"/>
                  <a:pt x="1868109" y="5289191"/>
                </a:cubicBezTo>
                <a:cubicBezTo>
                  <a:pt x="1532864" y="5236658"/>
                  <a:pt x="1104355" y="5204625"/>
                  <a:pt x="808332" y="4953947"/>
                </a:cubicBezTo>
                <a:cubicBezTo>
                  <a:pt x="512309" y="4703269"/>
                  <a:pt x="308594" y="4469411"/>
                  <a:pt x="91972" y="3785123"/>
                </a:cubicBezTo>
                <a:cubicBezTo>
                  <a:pt x="-34378" y="3125130"/>
                  <a:pt x="8985" y="2549529"/>
                  <a:pt x="1199" y="1792291"/>
                </a:cubicBezTo>
                <a:cubicBezTo>
                  <a:pt x="-23043" y="890799"/>
                  <a:pt x="327087" y="612546"/>
                  <a:pt x="445748" y="411323"/>
                </a:cubicBezTo>
                <a:cubicBezTo>
                  <a:pt x="628194" y="125556"/>
                  <a:pt x="1207697" y="47530"/>
                  <a:pt x="1686519" y="737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F73B9C9-A160-4E92-89A0-667A53CD7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92712" flipH="1">
            <a:off x="6891488" y="428517"/>
            <a:ext cx="4895008" cy="5648873"/>
          </a:xfrm>
          <a:custGeom>
            <a:avLst/>
            <a:gdLst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70634 w 4877237"/>
              <a:gd name="connsiteY8" fmla="*/ 5225757 h 5641553"/>
              <a:gd name="connsiteX9" fmla="*/ 3515258 w 4877237"/>
              <a:gd name="connsiteY9" fmla="*/ 5243754 h 5641553"/>
              <a:gd name="connsiteX10" fmla="*/ 3510127 w 4877237"/>
              <a:gd name="connsiteY10" fmla="*/ 5288400 h 5641553"/>
              <a:gd name="connsiteX11" fmla="*/ 3658238 w 4877237"/>
              <a:gd name="connsiteY11" fmla="*/ 5641549 h 5641553"/>
              <a:gd name="connsiteX12" fmla="*/ 2845674 w 4877237"/>
              <a:gd name="connsiteY12" fmla="*/ 5290843 h 5641553"/>
              <a:gd name="connsiteX13" fmla="*/ 2820308 w 4877237"/>
              <a:gd name="connsiteY13" fmla="*/ 5261823 h 5641553"/>
              <a:gd name="connsiteX14" fmla="*/ 2722542 w 4877237"/>
              <a:gd name="connsiteY14" fmla="*/ 5265294 h 5641553"/>
              <a:gd name="connsiteX15" fmla="*/ 1770504 w 4877237"/>
              <a:gd name="connsiteY15" fmla="*/ 5261011 h 5641553"/>
              <a:gd name="connsiteX16" fmla="*/ 815940 w 4877237"/>
              <a:gd name="connsiteY16" fmla="*/ 5009663 h 5641553"/>
              <a:gd name="connsiteX17" fmla="*/ 117267 w 4877237"/>
              <a:gd name="connsiteY17" fmla="*/ 3779919 h 5641553"/>
              <a:gd name="connsiteX18" fmla="*/ 1702 w 4877237"/>
              <a:gd name="connsiteY18" fmla="*/ 1784971 h 5641553"/>
              <a:gd name="connsiteX19" fmla="*/ 336804 w 4877237"/>
              <a:gd name="connsiteY19" fmla="*/ 369690 h 5641553"/>
              <a:gd name="connsiteX20" fmla="*/ 1687022 w 4877237"/>
              <a:gd name="connsiteY20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15258 w 4877237"/>
              <a:gd name="connsiteY8" fmla="*/ 5243754 h 5641553"/>
              <a:gd name="connsiteX9" fmla="*/ 3510127 w 4877237"/>
              <a:gd name="connsiteY9" fmla="*/ 5288400 h 5641553"/>
              <a:gd name="connsiteX10" fmla="*/ 3658238 w 4877237"/>
              <a:gd name="connsiteY10" fmla="*/ 5641549 h 5641553"/>
              <a:gd name="connsiteX11" fmla="*/ 2845674 w 4877237"/>
              <a:gd name="connsiteY11" fmla="*/ 5290843 h 5641553"/>
              <a:gd name="connsiteX12" fmla="*/ 2820308 w 4877237"/>
              <a:gd name="connsiteY12" fmla="*/ 5261823 h 5641553"/>
              <a:gd name="connsiteX13" fmla="*/ 2722542 w 4877237"/>
              <a:gd name="connsiteY13" fmla="*/ 5265294 h 5641553"/>
              <a:gd name="connsiteX14" fmla="*/ 1770504 w 4877237"/>
              <a:gd name="connsiteY14" fmla="*/ 5261011 h 5641553"/>
              <a:gd name="connsiteX15" fmla="*/ 815940 w 4877237"/>
              <a:gd name="connsiteY15" fmla="*/ 5009663 h 5641553"/>
              <a:gd name="connsiteX16" fmla="*/ 117267 w 4877237"/>
              <a:gd name="connsiteY16" fmla="*/ 3779919 h 5641553"/>
              <a:gd name="connsiteX17" fmla="*/ 1702 w 4877237"/>
              <a:gd name="connsiteY17" fmla="*/ 1784971 h 5641553"/>
              <a:gd name="connsiteX18" fmla="*/ 336804 w 4877237"/>
              <a:gd name="connsiteY18" fmla="*/ 369690 h 5641553"/>
              <a:gd name="connsiteX19" fmla="*/ 1687022 w 4877237"/>
              <a:gd name="connsiteY19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15258 w 4877237"/>
              <a:gd name="connsiteY7" fmla="*/ 5243754 h 5641553"/>
              <a:gd name="connsiteX8" fmla="*/ 3510127 w 4877237"/>
              <a:gd name="connsiteY8" fmla="*/ 5288400 h 5641553"/>
              <a:gd name="connsiteX9" fmla="*/ 3658238 w 4877237"/>
              <a:gd name="connsiteY9" fmla="*/ 5641549 h 5641553"/>
              <a:gd name="connsiteX10" fmla="*/ 2845674 w 4877237"/>
              <a:gd name="connsiteY10" fmla="*/ 5290843 h 5641553"/>
              <a:gd name="connsiteX11" fmla="*/ 2820308 w 4877237"/>
              <a:gd name="connsiteY11" fmla="*/ 5261823 h 5641553"/>
              <a:gd name="connsiteX12" fmla="*/ 2722542 w 4877237"/>
              <a:gd name="connsiteY12" fmla="*/ 5265294 h 5641553"/>
              <a:gd name="connsiteX13" fmla="*/ 1770504 w 4877237"/>
              <a:gd name="connsiteY13" fmla="*/ 5261011 h 5641553"/>
              <a:gd name="connsiteX14" fmla="*/ 815940 w 4877237"/>
              <a:gd name="connsiteY14" fmla="*/ 5009663 h 5641553"/>
              <a:gd name="connsiteX15" fmla="*/ 117267 w 4877237"/>
              <a:gd name="connsiteY15" fmla="*/ 3779919 h 5641553"/>
              <a:gd name="connsiteX16" fmla="*/ 1702 w 4877237"/>
              <a:gd name="connsiteY16" fmla="*/ 1784971 h 5641553"/>
              <a:gd name="connsiteX17" fmla="*/ 336804 w 4877237"/>
              <a:gd name="connsiteY17" fmla="*/ 369690 h 5641553"/>
              <a:gd name="connsiteX18" fmla="*/ 1687022 w 4877237"/>
              <a:gd name="connsiteY18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515258 w 4877237"/>
              <a:gd name="connsiteY6" fmla="*/ 5243754 h 5641553"/>
              <a:gd name="connsiteX7" fmla="*/ 3510127 w 4877237"/>
              <a:gd name="connsiteY7" fmla="*/ 5288400 h 5641553"/>
              <a:gd name="connsiteX8" fmla="*/ 3658238 w 4877237"/>
              <a:gd name="connsiteY8" fmla="*/ 5641549 h 5641553"/>
              <a:gd name="connsiteX9" fmla="*/ 2845674 w 4877237"/>
              <a:gd name="connsiteY9" fmla="*/ 5290843 h 5641553"/>
              <a:gd name="connsiteX10" fmla="*/ 2820308 w 4877237"/>
              <a:gd name="connsiteY10" fmla="*/ 5261823 h 5641553"/>
              <a:gd name="connsiteX11" fmla="*/ 2722542 w 4877237"/>
              <a:gd name="connsiteY11" fmla="*/ 5265294 h 5641553"/>
              <a:gd name="connsiteX12" fmla="*/ 1770504 w 4877237"/>
              <a:gd name="connsiteY12" fmla="*/ 5261011 h 5641553"/>
              <a:gd name="connsiteX13" fmla="*/ 815940 w 4877237"/>
              <a:gd name="connsiteY13" fmla="*/ 5009663 h 5641553"/>
              <a:gd name="connsiteX14" fmla="*/ 117267 w 4877237"/>
              <a:gd name="connsiteY14" fmla="*/ 3779919 h 5641553"/>
              <a:gd name="connsiteX15" fmla="*/ 1702 w 4877237"/>
              <a:gd name="connsiteY15" fmla="*/ 1784971 h 5641553"/>
              <a:gd name="connsiteX16" fmla="*/ 336804 w 4877237"/>
              <a:gd name="connsiteY16" fmla="*/ 369690 h 5641553"/>
              <a:gd name="connsiteX17" fmla="*/ 1687022 w 4877237"/>
              <a:gd name="connsiteY17" fmla="*/ 50 h 564155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116764 w 4876734"/>
              <a:gd name="connsiteY14" fmla="*/ 3787239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770001 w 4876734"/>
              <a:gd name="connsiteY11" fmla="*/ 526833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08332 w 4876734"/>
              <a:gd name="connsiteY12" fmla="*/ 4953947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95008"/>
              <a:gd name="connsiteY0" fmla="*/ 7370 h 5648873"/>
              <a:gd name="connsiteX1" fmla="*/ 3318681 w 4895008"/>
              <a:gd name="connsiteY1" fmla="*/ 170365 h 5648873"/>
              <a:gd name="connsiteX2" fmla="*/ 4548748 w 4895008"/>
              <a:gd name="connsiteY2" fmla="*/ 751552 h 5648873"/>
              <a:gd name="connsiteX3" fmla="*/ 4808142 w 4895008"/>
              <a:gd name="connsiteY3" fmla="*/ 1668523 h 5648873"/>
              <a:gd name="connsiteX4" fmla="*/ 4706317 w 4895008"/>
              <a:gd name="connsiteY4" fmla="*/ 4248850 h 5648873"/>
              <a:gd name="connsiteX5" fmla="*/ 3514755 w 4895008"/>
              <a:gd name="connsiteY5" fmla="*/ 5251074 h 5648873"/>
              <a:gd name="connsiteX6" fmla="*/ 3509624 w 4895008"/>
              <a:gd name="connsiteY6" fmla="*/ 5295720 h 5648873"/>
              <a:gd name="connsiteX7" fmla="*/ 3657735 w 4895008"/>
              <a:gd name="connsiteY7" fmla="*/ 5648869 h 5648873"/>
              <a:gd name="connsiteX8" fmla="*/ 2845171 w 4895008"/>
              <a:gd name="connsiteY8" fmla="*/ 5298163 h 5648873"/>
              <a:gd name="connsiteX9" fmla="*/ 2819805 w 4895008"/>
              <a:gd name="connsiteY9" fmla="*/ 5269143 h 5648873"/>
              <a:gd name="connsiteX10" fmla="*/ 1868109 w 4895008"/>
              <a:gd name="connsiteY10" fmla="*/ 5289191 h 5648873"/>
              <a:gd name="connsiteX11" fmla="*/ 808332 w 4895008"/>
              <a:gd name="connsiteY11" fmla="*/ 4953947 h 5648873"/>
              <a:gd name="connsiteX12" fmla="*/ 91972 w 4895008"/>
              <a:gd name="connsiteY12" fmla="*/ 3785123 h 5648873"/>
              <a:gd name="connsiteX13" fmla="*/ 1199 w 4895008"/>
              <a:gd name="connsiteY13" fmla="*/ 1792291 h 5648873"/>
              <a:gd name="connsiteX14" fmla="*/ 445748 w 4895008"/>
              <a:gd name="connsiteY14" fmla="*/ 411323 h 5648873"/>
              <a:gd name="connsiteX15" fmla="*/ 1686519 w 4895008"/>
              <a:gd name="connsiteY15" fmla="*/ 7370 h 564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95008" h="5648873">
                <a:moveTo>
                  <a:pt x="1686519" y="7370"/>
                </a:moveTo>
                <a:cubicBezTo>
                  <a:pt x="2165341" y="-32790"/>
                  <a:pt x="2948273" y="101042"/>
                  <a:pt x="3318681" y="170365"/>
                </a:cubicBezTo>
                <a:cubicBezTo>
                  <a:pt x="4323032" y="354108"/>
                  <a:pt x="4382005" y="411920"/>
                  <a:pt x="4548748" y="751552"/>
                </a:cubicBezTo>
                <a:cubicBezTo>
                  <a:pt x="4697049" y="1163453"/>
                  <a:pt x="4708493" y="1199701"/>
                  <a:pt x="4808142" y="1668523"/>
                </a:cubicBezTo>
                <a:cubicBezTo>
                  <a:pt x="4948374" y="2755090"/>
                  <a:pt x="4921881" y="3651758"/>
                  <a:pt x="4706317" y="4248850"/>
                </a:cubicBezTo>
                <a:cubicBezTo>
                  <a:pt x="4490753" y="4845942"/>
                  <a:pt x="3714204" y="5076596"/>
                  <a:pt x="3514755" y="5251074"/>
                </a:cubicBezTo>
                <a:lnTo>
                  <a:pt x="3509624" y="5295720"/>
                </a:lnTo>
                <a:cubicBezTo>
                  <a:pt x="3554663" y="5575558"/>
                  <a:pt x="3702470" y="5648392"/>
                  <a:pt x="3657735" y="5648869"/>
                </a:cubicBezTo>
                <a:cubicBezTo>
                  <a:pt x="3549823" y="5650021"/>
                  <a:pt x="3002334" y="5450329"/>
                  <a:pt x="2845171" y="5298163"/>
                </a:cubicBezTo>
                <a:lnTo>
                  <a:pt x="2819805" y="5269143"/>
                </a:lnTo>
                <a:cubicBezTo>
                  <a:pt x="2502573" y="5275826"/>
                  <a:pt x="2203354" y="5341724"/>
                  <a:pt x="1868109" y="5289191"/>
                </a:cubicBezTo>
                <a:cubicBezTo>
                  <a:pt x="1532864" y="5236658"/>
                  <a:pt x="1104355" y="5204625"/>
                  <a:pt x="808332" y="4953947"/>
                </a:cubicBezTo>
                <a:cubicBezTo>
                  <a:pt x="512309" y="4703269"/>
                  <a:pt x="308594" y="4469411"/>
                  <a:pt x="91972" y="3785123"/>
                </a:cubicBezTo>
                <a:cubicBezTo>
                  <a:pt x="-34378" y="3125130"/>
                  <a:pt x="8985" y="2549529"/>
                  <a:pt x="1199" y="1792291"/>
                </a:cubicBezTo>
                <a:cubicBezTo>
                  <a:pt x="-23043" y="890799"/>
                  <a:pt x="327087" y="612546"/>
                  <a:pt x="445748" y="411323"/>
                </a:cubicBezTo>
                <a:cubicBezTo>
                  <a:pt x="628194" y="125556"/>
                  <a:pt x="1207697" y="47530"/>
                  <a:pt x="1686519" y="737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F99CCB-C615-7E03-EEA8-C91EF50B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006" y="709412"/>
            <a:ext cx="4085972" cy="911329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2. Štíři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2EC614-C5DC-AACC-C479-4FD5BA5BC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5982" y="1472750"/>
            <a:ext cx="3953260" cy="403921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Klepetovitá makadla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Ocáskovitě protažený zadeček </a:t>
            </a:r>
            <a:b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jedovou žlázou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Dravci – loví hmyz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Teplé krajiny, pouště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Štír </a:t>
            </a:r>
            <a:br>
              <a:rPr lang="cs-CZ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</a:br>
            <a:r>
              <a:rPr lang="cs-CZ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středomořský</a:t>
            </a:r>
            <a:endParaRPr lang="cs-CZ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422658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29" name="Rectangle 8216">
            <a:extLst>
              <a:ext uri="{FF2B5EF4-FFF2-40B4-BE49-F238E27FC236}">
                <a16:creationId xmlns:a16="http://schemas.microsoft.com/office/drawing/2014/main" id="{B20DF01A-DAD0-4D16-BEDE-ED085CCC3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30" name="Freeform: Shape 8218">
            <a:extLst>
              <a:ext uri="{FF2B5EF4-FFF2-40B4-BE49-F238E27FC236}">
                <a16:creationId xmlns:a16="http://schemas.microsoft.com/office/drawing/2014/main" id="{B2B5C7F1-27D2-4548-B87E-85A33E366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95980" flipH="1" flipV="1">
            <a:off x="917196" y="469180"/>
            <a:ext cx="6621408" cy="2518858"/>
          </a:xfrm>
          <a:custGeom>
            <a:avLst/>
            <a:gdLst>
              <a:gd name="connsiteX0" fmla="*/ 3702321 w 7745301"/>
              <a:gd name="connsiteY0" fmla="*/ 1 h 5116750"/>
              <a:gd name="connsiteX1" fmla="*/ 6217926 w 7745301"/>
              <a:gd name="connsiteY1" fmla="*/ 504118 h 5116750"/>
              <a:gd name="connsiteX2" fmla="*/ 7691963 w 7745301"/>
              <a:gd name="connsiteY2" fmla="*/ 1956116 h 5116750"/>
              <a:gd name="connsiteX3" fmla="*/ 7018768 w 7745301"/>
              <a:gd name="connsiteY3" fmla="*/ 4594118 h 5116750"/>
              <a:gd name="connsiteX4" fmla="*/ 3330769 w 7745301"/>
              <a:gd name="connsiteY4" fmla="*/ 5060764 h 5116750"/>
              <a:gd name="connsiteX5" fmla="*/ 448565 w 7745301"/>
              <a:gd name="connsiteY5" fmla="*/ 4100663 h 5116750"/>
              <a:gd name="connsiteX6" fmla="*/ 444295 w 7745301"/>
              <a:gd name="connsiteY6" fmla="*/ 4094686 h 5116750"/>
              <a:gd name="connsiteX7" fmla="*/ 428551 w 7745301"/>
              <a:gd name="connsiteY7" fmla="*/ 4079438 h 5116750"/>
              <a:gd name="connsiteX8" fmla="*/ 0 w 7745301"/>
              <a:gd name="connsiteY8" fmla="*/ 2902523 h 5116750"/>
              <a:gd name="connsiteX9" fmla="*/ 23926 w 7745301"/>
              <a:gd name="connsiteY9" fmla="*/ 2595143 h 5116750"/>
              <a:gd name="connsiteX10" fmla="*/ 78299 w 7745301"/>
              <a:gd name="connsiteY10" fmla="*/ 2368287 h 5116750"/>
              <a:gd name="connsiteX11" fmla="*/ 96408 w 7745301"/>
              <a:gd name="connsiteY11" fmla="*/ 2246138 h 5116750"/>
              <a:gd name="connsiteX12" fmla="*/ 858938 w 7745301"/>
              <a:gd name="connsiteY12" fmla="*/ 998674 h 5116750"/>
              <a:gd name="connsiteX13" fmla="*/ 784483 w 7745301"/>
              <a:gd name="connsiteY13" fmla="*/ 373158 h 5116750"/>
              <a:gd name="connsiteX14" fmla="*/ 1744942 w 7745301"/>
              <a:gd name="connsiteY14" fmla="*/ 499346 h 5116750"/>
              <a:gd name="connsiteX15" fmla="*/ 3702321 w 7745301"/>
              <a:gd name="connsiteY15" fmla="*/ 1 h 5116750"/>
              <a:gd name="connsiteX0" fmla="*/ 3718157 w 7761137"/>
              <a:gd name="connsiteY0" fmla="*/ 1 h 5116750"/>
              <a:gd name="connsiteX1" fmla="*/ 6233762 w 7761137"/>
              <a:gd name="connsiteY1" fmla="*/ 504118 h 5116750"/>
              <a:gd name="connsiteX2" fmla="*/ 7707799 w 7761137"/>
              <a:gd name="connsiteY2" fmla="*/ 1956116 h 5116750"/>
              <a:gd name="connsiteX3" fmla="*/ 7034604 w 7761137"/>
              <a:gd name="connsiteY3" fmla="*/ 4594118 h 5116750"/>
              <a:gd name="connsiteX4" fmla="*/ 3346605 w 7761137"/>
              <a:gd name="connsiteY4" fmla="*/ 5060764 h 5116750"/>
              <a:gd name="connsiteX5" fmla="*/ 464401 w 7761137"/>
              <a:gd name="connsiteY5" fmla="*/ 4100663 h 5116750"/>
              <a:gd name="connsiteX6" fmla="*/ 460131 w 7761137"/>
              <a:gd name="connsiteY6" fmla="*/ 4094686 h 5116750"/>
              <a:gd name="connsiteX7" fmla="*/ 444387 w 7761137"/>
              <a:gd name="connsiteY7" fmla="*/ 4079438 h 5116750"/>
              <a:gd name="connsiteX8" fmla="*/ 15836 w 7761137"/>
              <a:gd name="connsiteY8" fmla="*/ 2902523 h 5116750"/>
              <a:gd name="connsiteX9" fmla="*/ 94135 w 7761137"/>
              <a:gd name="connsiteY9" fmla="*/ 2368287 h 5116750"/>
              <a:gd name="connsiteX10" fmla="*/ 112244 w 7761137"/>
              <a:gd name="connsiteY10" fmla="*/ 2246138 h 5116750"/>
              <a:gd name="connsiteX11" fmla="*/ 874774 w 7761137"/>
              <a:gd name="connsiteY11" fmla="*/ 998674 h 5116750"/>
              <a:gd name="connsiteX12" fmla="*/ 800319 w 7761137"/>
              <a:gd name="connsiteY12" fmla="*/ 373158 h 5116750"/>
              <a:gd name="connsiteX13" fmla="*/ 1760778 w 7761137"/>
              <a:gd name="connsiteY13" fmla="*/ 499346 h 5116750"/>
              <a:gd name="connsiteX14" fmla="*/ 3718157 w 7761137"/>
              <a:gd name="connsiteY14" fmla="*/ 1 h 5116750"/>
              <a:gd name="connsiteX0" fmla="*/ 3733943 w 7776923"/>
              <a:gd name="connsiteY0" fmla="*/ 1 h 5116750"/>
              <a:gd name="connsiteX1" fmla="*/ 6249548 w 7776923"/>
              <a:gd name="connsiteY1" fmla="*/ 504118 h 5116750"/>
              <a:gd name="connsiteX2" fmla="*/ 7723585 w 7776923"/>
              <a:gd name="connsiteY2" fmla="*/ 1956116 h 5116750"/>
              <a:gd name="connsiteX3" fmla="*/ 7050390 w 7776923"/>
              <a:gd name="connsiteY3" fmla="*/ 4594118 h 5116750"/>
              <a:gd name="connsiteX4" fmla="*/ 3362391 w 7776923"/>
              <a:gd name="connsiteY4" fmla="*/ 5060764 h 5116750"/>
              <a:gd name="connsiteX5" fmla="*/ 480187 w 7776923"/>
              <a:gd name="connsiteY5" fmla="*/ 4100663 h 5116750"/>
              <a:gd name="connsiteX6" fmla="*/ 475917 w 7776923"/>
              <a:gd name="connsiteY6" fmla="*/ 4094686 h 5116750"/>
              <a:gd name="connsiteX7" fmla="*/ 460173 w 7776923"/>
              <a:gd name="connsiteY7" fmla="*/ 4079438 h 5116750"/>
              <a:gd name="connsiteX8" fmla="*/ 31622 w 7776923"/>
              <a:gd name="connsiteY8" fmla="*/ 2902523 h 5116750"/>
              <a:gd name="connsiteX9" fmla="*/ 128030 w 7776923"/>
              <a:gd name="connsiteY9" fmla="*/ 2246138 h 5116750"/>
              <a:gd name="connsiteX10" fmla="*/ 890560 w 7776923"/>
              <a:gd name="connsiteY10" fmla="*/ 998674 h 5116750"/>
              <a:gd name="connsiteX11" fmla="*/ 816105 w 7776923"/>
              <a:gd name="connsiteY11" fmla="*/ 373158 h 5116750"/>
              <a:gd name="connsiteX12" fmla="*/ 1776564 w 7776923"/>
              <a:gd name="connsiteY12" fmla="*/ 499346 h 5116750"/>
              <a:gd name="connsiteX13" fmla="*/ 3733943 w 7776923"/>
              <a:gd name="connsiteY13" fmla="*/ 1 h 5116750"/>
              <a:gd name="connsiteX0" fmla="*/ 3729138 w 7772118"/>
              <a:gd name="connsiteY0" fmla="*/ 1 h 5116750"/>
              <a:gd name="connsiteX1" fmla="*/ 6244743 w 7772118"/>
              <a:gd name="connsiteY1" fmla="*/ 504118 h 5116750"/>
              <a:gd name="connsiteX2" fmla="*/ 7718780 w 7772118"/>
              <a:gd name="connsiteY2" fmla="*/ 1956116 h 5116750"/>
              <a:gd name="connsiteX3" fmla="*/ 7045585 w 7772118"/>
              <a:gd name="connsiteY3" fmla="*/ 4594118 h 5116750"/>
              <a:gd name="connsiteX4" fmla="*/ 3357586 w 7772118"/>
              <a:gd name="connsiteY4" fmla="*/ 5060764 h 5116750"/>
              <a:gd name="connsiteX5" fmla="*/ 475382 w 7772118"/>
              <a:gd name="connsiteY5" fmla="*/ 4100663 h 5116750"/>
              <a:gd name="connsiteX6" fmla="*/ 471112 w 7772118"/>
              <a:gd name="connsiteY6" fmla="*/ 4094686 h 5116750"/>
              <a:gd name="connsiteX7" fmla="*/ 455368 w 7772118"/>
              <a:gd name="connsiteY7" fmla="*/ 4079438 h 5116750"/>
              <a:gd name="connsiteX8" fmla="*/ 26817 w 7772118"/>
              <a:gd name="connsiteY8" fmla="*/ 2902523 h 5116750"/>
              <a:gd name="connsiteX9" fmla="*/ 137080 w 7772118"/>
              <a:gd name="connsiteY9" fmla="*/ 2116479 h 5116750"/>
              <a:gd name="connsiteX10" fmla="*/ 885755 w 7772118"/>
              <a:gd name="connsiteY10" fmla="*/ 998674 h 5116750"/>
              <a:gd name="connsiteX11" fmla="*/ 811300 w 7772118"/>
              <a:gd name="connsiteY11" fmla="*/ 373158 h 5116750"/>
              <a:gd name="connsiteX12" fmla="*/ 1771759 w 7772118"/>
              <a:gd name="connsiteY12" fmla="*/ 499346 h 5116750"/>
              <a:gd name="connsiteX13" fmla="*/ 3729138 w 7772118"/>
              <a:gd name="connsiteY13" fmla="*/ 1 h 5116750"/>
              <a:gd name="connsiteX0" fmla="*/ 3729138 w 7772118"/>
              <a:gd name="connsiteY0" fmla="*/ 1 h 5096139"/>
              <a:gd name="connsiteX1" fmla="*/ 6244743 w 7772118"/>
              <a:gd name="connsiteY1" fmla="*/ 504118 h 5096139"/>
              <a:gd name="connsiteX2" fmla="*/ 7718780 w 7772118"/>
              <a:gd name="connsiteY2" fmla="*/ 1956116 h 5096139"/>
              <a:gd name="connsiteX3" fmla="*/ 7045585 w 7772118"/>
              <a:gd name="connsiteY3" fmla="*/ 4594118 h 5096139"/>
              <a:gd name="connsiteX4" fmla="*/ 3357586 w 7772118"/>
              <a:gd name="connsiteY4" fmla="*/ 5060764 h 5096139"/>
              <a:gd name="connsiteX5" fmla="*/ 475382 w 7772118"/>
              <a:gd name="connsiteY5" fmla="*/ 4100663 h 5096139"/>
              <a:gd name="connsiteX6" fmla="*/ 471112 w 7772118"/>
              <a:gd name="connsiteY6" fmla="*/ 4094686 h 5096139"/>
              <a:gd name="connsiteX7" fmla="*/ 455368 w 7772118"/>
              <a:gd name="connsiteY7" fmla="*/ 4079438 h 5096139"/>
              <a:gd name="connsiteX8" fmla="*/ 26817 w 7772118"/>
              <a:gd name="connsiteY8" fmla="*/ 2902523 h 5096139"/>
              <a:gd name="connsiteX9" fmla="*/ 137080 w 7772118"/>
              <a:gd name="connsiteY9" fmla="*/ 2116479 h 5096139"/>
              <a:gd name="connsiteX10" fmla="*/ 885755 w 7772118"/>
              <a:gd name="connsiteY10" fmla="*/ 998674 h 5096139"/>
              <a:gd name="connsiteX11" fmla="*/ 811300 w 7772118"/>
              <a:gd name="connsiteY11" fmla="*/ 373158 h 5096139"/>
              <a:gd name="connsiteX12" fmla="*/ 1771759 w 7772118"/>
              <a:gd name="connsiteY12" fmla="*/ 499346 h 5096139"/>
              <a:gd name="connsiteX13" fmla="*/ 3729138 w 7772118"/>
              <a:gd name="connsiteY13" fmla="*/ 1 h 5096139"/>
              <a:gd name="connsiteX0" fmla="*/ 3729138 w 7764503"/>
              <a:gd name="connsiteY0" fmla="*/ 1 h 5061926"/>
              <a:gd name="connsiteX1" fmla="*/ 6244743 w 7764503"/>
              <a:gd name="connsiteY1" fmla="*/ 504118 h 5061926"/>
              <a:gd name="connsiteX2" fmla="*/ 7718780 w 7764503"/>
              <a:gd name="connsiteY2" fmla="*/ 1956116 h 5061926"/>
              <a:gd name="connsiteX3" fmla="*/ 7009765 w 7764503"/>
              <a:gd name="connsiteY3" fmla="*/ 4240028 h 5061926"/>
              <a:gd name="connsiteX4" fmla="*/ 3357586 w 7764503"/>
              <a:gd name="connsiteY4" fmla="*/ 5060764 h 5061926"/>
              <a:gd name="connsiteX5" fmla="*/ 475382 w 7764503"/>
              <a:gd name="connsiteY5" fmla="*/ 4100663 h 5061926"/>
              <a:gd name="connsiteX6" fmla="*/ 471112 w 7764503"/>
              <a:gd name="connsiteY6" fmla="*/ 4094686 h 5061926"/>
              <a:gd name="connsiteX7" fmla="*/ 455368 w 7764503"/>
              <a:gd name="connsiteY7" fmla="*/ 4079438 h 5061926"/>
              <a:gd name="connsiteX8" fmla="*/ 26817 w 7764503"/>
              <a:gd name="connsiteY8" fmla="*/ 2902523 h 5061926"/>
              <a:gd name="connsiteX9" fmla="*/ 137080 w 7764503"/>
              <a:gd name="connsiteY9" fmla="*/ 2116479 h 5061926"/>
              <a:gd name="connsiteX10" fmla="*/ 885755 w 7764503"/>
              <a:gd name="connsiteY10" fmla="*/ 998674 h 5061926"/>
              <a:gd name="connsiteX11" fmla="*/ 811300 w 7764503"/>
              <a:gd name="connsiteY11" fmla="*/ 373158 h 5061926"/>
              <a:gd name="connsiteX12" fmla="*/ 1771759 w 7764503"/>
              <a:gd name="connsiteY12" fmla="*/ 499346 h 5061926"/>
              <a:gd name="connsiteX13" fmla="*/ 3729138 w 7764503"/>
              <a:gd name="connsiteY13" fmla="*/ 1 h 5061926"/>
              <a:gd name="connsiteX0" fmla="*/ 3729138 w 7746582"/>
              <a:gd name="connsiteY0" fmla="*/ 1 h 5061961"/>
              <a:gd name="connsiteX1" fmla="*/ 6244743 w 7746582"/>
              <a:gd name="connsiteY1" fmla="*/ 504118 h 5061961"/>
              <a:gd name="connsiteX2" fmla="*/ 7698507 w 7746582"/>
              <a:gd name="connsiteY2" fmla="*/ 1893640 h 5061961"/>
              <a:gd name="connsiteX3" fmla="*/ 7009765 w 7746582"/>
              <a:gd name="connsiteY3" fmla="*/ 4240028 h 5061961"/>
              <a:gd name="connsiteX4" fmla="*/ 3357586 w 7746582"/>
              <a:gd name="connsiteY4" fmla="*/ 5060764 h 5061961"/>
              <a:gd name="connsiteX5" fmla="*/ 475382 w 7746582"/>
              <a:gd name="connsiteY5" fmla="*/ 4100663 h 5061961"/>
              <a:gd name="connsiteX6" fmla="*/ 471112 w 7746582"/>
              <a:gd name="connsiteY6" fmla="*/ 4094686 h 5061961"/>
              <a:gd name="connsiteX7" fmla="*/ 455368 w 7746582"/>
              <a:gd name="connsiteY7" fmla="*/ 4079438 h 5061961"/>
              <a:gd name="connsiteX8" fmla="*/ 26817 w 7746582"/>
              <a:gd name="connsiteY8" fmla="*/ 2902523 h 5061961"/>
              <a:gd name="connsiteX9" fmla="*/ 137080 w 7746582"/>
              <a:gd name="connsiteY9" fmla="*/ 2116479 h 5061961"/>
              <a:gd name="connsiteX10" fmla="*/ 885755 w 7746582"/>
              <a:gd name="connsiteY10" fmla="*/ 998674 h 5061961"/>
              <a:gd name="connsiteX11" fmla="*/ 811300 w 7746582"/>
              <a:gd name="connsiteY11" fmla="*/ 373158 h 5061961"/>
              <a:gd name="connsiteX12" fmla="*/ 1771759 w 7746582"/>
              <a:gd name="connsiteY12" fmla="*/ 499346 h 5061961"/>
              <a:gd name="connsiteX13" fmla="*/ 3729138 w 7746582"/>
              <a:gd name="connsiteY13" fmla="*/ 1 h 5061961"/>
              <a:gd name="connsiteX0" fmla="*/ 3729138 w 7748607"/>
              <a:gd name="connsiteY0" fmla="*/ 1 h 5061961"/>
              <a:gd name="connsiteX1" fmla="*/ 6244743 w 7748607"/>
              <a:gd name="connsiteY1" fmla="*/ 504118 h 5061961"/>
              <a:gd name="connsiteX2" fmla="*/ 7698507 w 7748607"/>
              <a:gd name="connsiteY2" fmla="*/ 1893640 h 5061961"/>
              <a:gd name="connsiteX3" fmla="*/ 7009765 w 7748607"/>
              <a:gd name="connsiteY3" fmla="*/ 4240028 h 5061961"/>
              <a:gd name="connsiteX4" fmla="*/ 3357586 w 7748607"/>
              <a:gd name="connsiteY4" fmla="*/ 5060764 h 5061961"/>
              <a:gd name="connsiteX5" fmla="*/ 475382 w 7748607"/>
              <a:gd name="connsiteY5" fmla="*/ 4100663 h 5061961"/>
              <a:gd name="connsiteX6" fmla="*/ 471112 w 7748607"/>
              <a:gd name="connsiteY6" fmla="*/ 4094686 h 5061961"/>
              <a:gd name="connsiteX7" fmla="*/ 455368 w 7748607"/>
              <a:gd name="connsiteY7" fmla="*/ 4079438 h 5061961"/>
              <a:gd name="connsiteX8" fmla="*/ 26817 w 7748607"/>
              <a:gd name="connsiteY8" fmla="*/ 2902523 h 5061961"/>
              <a:gd name="connsiteX9" fmla="*/ 137080 w 7748607"/>
              <a:gd name="connsiteY9" fmla="*/ 2116479 h 5061961"/>
              <a:gd name="connsiteX10" fmla="*/ 885755 w 7748607"/>
              <a:gd name="connsiteY10" fmla="*/ 998674 h 5061961"/>
              <a:gd name="connsiteX11" fmla="*/ 811300 w 7748607"/>
              <a:gd name="connsiteY11" fmla="*/ 373158 h 5061961"/>
              <a:gd name="connsiteX12" fmla="*/ 1771759 w 7748607"/>
              <a:gd name="connsiteY12" fmla="*/ 499346 h 5061961"/>
              <a:gd name="connsiteX13" fmla="*/ 3729138 w 7748607"/>
              <a:gd name="connsiteY13" fmla="*/ 1 h 5061961"/>
              <a:gd name="connsiteX0" fmla="*/ 3729138 w 7741343"/>
              <a:gd name="connsiteY0" fmla="*/ 1 h 5061961"/>
              <a:gd name="connsiteX1" fmla="*/ 6244743 w 7741343"/>
              <a:gd name="connsiteY1" fmla="*/ 504118 h 5061961"/>
              <a:gd name="connsiteX2" fmla="*/ 7698507 w 7741343"/>
              <a:gd name="connsiteY2" fmla="*/ 1893640 h 5061961"/>
              <a:gd name="connsiteX3" fmla="*/ 7009765 w 7741343"/>
              <a:gd name="connsiteY3" fmla="*/ 4240028 h 5061961"/>
              <a:gd name="connsiteX4" fmla="*/ 3357586 w 7741343"/>
              <a:gd name="connsiteY4" fmla="*/ 5060764 h 5061961"/>
              <a:gd name="connsiteX5" fmla="*/ 475382 w 7741343"/>
              <a:gd name="connsiteY5" fmla="*/ 4100663 h 5061961"/>
              <a:gd name="connsiteX6" fmla="*/ 471112 w 7741343"/>
              <a:gd name="connsiteY6" fmla="*/ 4094686 h 5061961"/>
              <a:gd name="connsiteX7" fmla="*/ 455368 w 7741343"/>
              <a:gd name="connsiteY7" fmla="*/ 4079438 h 5061961"/>
              <a:gd name="connsiteX8" fmla="*/ 26817 w 7741343"/>
              <a:gd name="connsiteY8" fmla="*/ 2902523 h 5061961"/>
              <a:gd name="connsiteX9" fmla="*/ 137080 w 7741343"/>
              <a:gd name="connsiteY9" fmla="*/ 2116479 h 5061961"/>
              <a:gd name="connsiteX10" fmla="*/ 885755 w 7741343"/>
              <a:gd name="connsiteY10" fmla="*/ 998674 h 5061961"/>
              <a:gd name="connsiteX11" fmla="*/ 811300 w 7741343"/>
              <a:gd name="connsiteY11" fmla="*/ 373158 h 5061961"/>
              <a:gd name="connsiteX12" fmla="*/ 1771759 w 7741343"/>
              <a:gd name="connsiteY12" fmla="*/ 499346 h 5061961"/>
              <a:gd name="connsiteX13" fmla="*/ 3729138 w 7741343"/>
              <a:gd name="connsiteY13" fmla="*/ 1 h 5061961"/>
              <a:gd name="connsiteX0" fmla="*/ 3729138 w 7741193"/>
              <a:gd name="connsiteY0" fmla="*/ 1 h 5061961"/>
              <a:gd name="connsiteX1" fmla="*/ 6323144 w 7741193"/>
              <a:gd name="connsiteY1" fmla="*/ 313740 h 5061961"/>
              <a:gd name="connsiteX2" fmla="*/ 7698507 w 7741193"/>
              <a:gd name="connsiteY2" fmla="*/ 1893640 h 5061961"/>
              <a:gd name="connsiteX3" fmla="*/ 7009765 w 7741193"/>
              <a:gd name="connsiteY3" fmla="*/ 4240028 h 5061961"/>
              <a:gd name="connsiteX4" fmla="*/ 3357586 w 7741193"/>
              <a:gd name="connsiteY4" fmla="*/ 5060764 h 5061961"/>
              <a:gd name="connsiteX5" fmla="*/ 475382 w 7741193"/>
              <a:gd name="connsiteY5" fmla="*/ 4100663 h 5061961"/>
              <a:gd name="connsiteX6" fmla="*/ 471112 w 7741193"/>
              <a:gd name="connsiteY6" fmla="*/ 4094686 h 5061961"/>
              <a:gd name="connsiteX7" fmla="*/ 455368 w 7741193"/>
              <a:gd name="connsiteY7" fmla="*/ 4079438 h 5061961"/>
              <a:gd name="connsiteX8" fmla="*/ 26817 w 7741193"/>
              <a:gd name="connsiteY8" fmla="*/ 2902523 h 5061961"/>
              <a:gd name="connsiteX9" fmla="*/ 137080 w 7741193"/>
              <a:gd name="connsiteY9" fmla="*/ 2116479 h 5061961"/>
              <a:gd name="connsiteX10" fmla="*/ 885755 w 7741193"/>
              <a:gd name="connsiteY10" fmla="*/ 998674 h 5061961"/>
              <a:gd name="connsiteX11" fmla="*/ 811300 w 7741193"/>
              <a:gd name="connsiteY11" fmla="*/ 373158 h 5061961"/>
              <a:gd name="connsiteX12" fmla="*/ 1771759 w 7741193"/>
              <a:gd name="connsiteY12" fmla="*/ 499346 h 5061961"/>
              <a:gd name="connsiteX13" fmla="*/ 3729138 w 7741193"/>
              <a:gd name="connsiteY13" fmla="*/ 1 h 5061961"/>
              <a:gd name="connsiteX0" fmla="*/ 3730409 w 7742464"/>
              <a:gd name="connsiteY0" fmla="*/ 1 h 5061961"/>
              <a:gd name="connsiteX1" fmla="*/ 6324415 w 7742464"/>
              <a:gd name="connsiteY1" fmla="*/ 313740 h 5061961"/>
              <a:gd name="connsiteX2" fmla="*/ 7699778 w 7742464"/>
              <a:gd name="connsiteY2" fmla="*/ 1893640 h 5061961"/>
              <a:gd name="connsiteX3" fmla="*/ 7011036 w 7742464"/>
              <a:gd name="connsiteY3" fmla="*/ 4240028 h 5061961"/>
              <a:gd name="connsiteX4" fmla="*/ 3358857 w 7742464"/>
              <a:gd name="connsiteY4" fmla="*/ 5060764 h 5061961"/>
              <a:gd name="connsiteX5" fmla="*/ 476653 w 7742464"/>
              <a:gd name="connsiteY5" fmla="*/ 4100663 h 5061961"/>
              <a:gd name="connsiteX6" fmla="*/ 472383 w 7742464"/>
              <a:gd name="connsiteY6" fmla="*/ 4094686 h 5061961"/>
              <a:gd name="connsiteX7" fmla="*/ 473817 w 7742464"/>
              <a:gd name="connsiteY7" fmla="*/ 4387149 h 5061961"/>
              <a:gd name="connsiteX8" fmla="*/ 28088 w 7742464"/>
              <a:gd name="connsiteY8" fmla="*/ 2902523 h 5061961"/>
              <a:gd name="connsiteX9" fmla="*/ 138351 w 7742464"/>
              <a:gd name="connsiteY9" fmla="*/ 2116479 h 5061961"/>
              <a:gd name="connsiteX10" fmla="*/ 887026 w 7742464"/>
              <a:gd name="connsiteY10" fmla="*/ 998674 h 5061961"/>
              <a:gd name="connsiteX11" fmla="*/ 812571 w 7742464"/>
              <a:gd name="connsiteY11" fmla="*/ 373158 h 5061961"/>
              <a:gd name="connsiteX12" fmla="*/ 1773030 w 7742464"/>
              <a:gd name="connsiteY12" fmla="*/ 499346 h 5061961"/>
              <a:gd name="connsiteX13" fmla="*/ 3730409 w 7742464"/>
              <a:gd name="connsiteY13" fmla="*/ 1 h 5061961"/>
              <a:gd name="connsiteX0" fmla="*/ 3730409 w 7742464"/>
              <a:gd name="connsiteY0" fmla="*/ 1 h 5061961"/>
              <a:gd name="connsiteX1" fmla="*/ 6324415 w 7742464"/>
              <a:gd name="connsiteY1" fmla="*/ 313740 h 5061961"/>
              <a:gd name="connsiteX2" fmla="*/ 7699778 w 7742464"/>
              <a:gd name="connsiteY2" fmla="*/ 1893640 h 5061961"/>
              <a:gd name="connsiteX3" fmla="*/ 7011036 w 7742464"/>
              <a:gd name="connsiteY3" fmla="*/ 4240028 h 5061961"/>
              <a:gd name="connsiteX4" fmla="*/ 3358857 w 7742464"/>
              <a:gd name="connsiteY4" fmla="*/ 5060764 h 5061961"/>
              <a:gd name="connsiteX5" fmla="*/ 476653 w 7742464"/>
              <a:gd name="connsiteY5" fmla="*/ 4100663 h 5061961"/>
              <a:gd name="connsiteX6" fmla="*/ 473817 w 7742464"/>
              <a:gd name="connsiteY6" fmla="*/ 4387149 h 5061961"/>
              <a:gd name="connsiteX7" fmla="*/ 28088 w 7742464"/>
              <a:gd name="connsiteY7" fmla="*/ 2902523 h 5061961"/>
              <a:gd name="connsiteX8" fmla="*/ 138351 w 7742464"/>
              <a:gd name="connsiteY8" fmla="*/ 2116479 h 5061961"/>
              <a:gd name="connsiteX9" fmla="*/ 887026 w 7742464"/>
              <a:gd name="connsiteY9" fmla="*/ 998674 h 5061961"/>
              <a:gd name="connsiteX10" fmla="*/ 812571 w 7742464"/>
              <a:gd name="connsiteY10" fmla="*/ 373158 h 5061961"/>
              <a:gd name="connsiteX11" fmla="*/ 1773030 w 7742464"/>
              <a:gd name="connsiteY11" fmla="*/ 499346 h 5061961"/>
              <a:gd name="connsiteX12" fmla="*/ 3730409 w 7742464"/>
              <a:gd name="connsiteY12" fmla="*/ 1 h 5061961"/>
              <a:gd name="connsiteX0" fmla="*/ 3730409 w 7742464"/>
              <a:gd name="connsiteY0" fmla="*/ 1 h 5062019"/>
              <a:gd name="connsiteX1" fmla="*/ 6324415 w 7742464"/>
              <a:gd name="connsiteY1" fmla="*/ 313740 h 5062019"/>
              <a:gd name="connsiteX2" fmla="*/ 7699778 w 7742464"/>
              <a:gd name="connsiteY2" fmla="*/ 1893640 h 5062019"/>
              <a:gd name="connsiteX3" fmla="*/ 7011036 w 7742464"/>
              <a:gd name="connsiteY3" fmla="*/ 4240028 h 5062019"/>
              <a:gd name="connsiteX4" fmla="*/ 3358857 w 7742464"/>
              <a:gd name="connsiteY4" fmla="*/ 5060764 h 5062019"/>
              <a:gd name="connsiteX5" fmla="*/ 473817 w 7742464"/>
              <a:gd name="connsiteY5" fmla="*/ 4387149 h 5062019"/>
              <a:gd name="connsiteX6" fmla="*/ 28088 w 7742464"/>
              <a:gd name="connsiteY6" fmla="*/ 2902523 h 5062019"/>
              <a:gd name="connsiteX7" fmla="*/ 138351 w 7742464"/>
              <a:gd name="connsiteY7" fmla="*/ 2116479 h 5062019"/>
              <a:gd name="connsiteX8" fmla="*/ 887026 w 7742464"/>
              <a:gd name="connsiteY8" fmla="*/ 998674 h 5062019"/>
              <a:gd name="connsiteX9" fmla="*/ 812571 w 7742464"/>
              <a:gd name="connsiteY9" fmla="*/ 373158 h 5062019"/>
              <a:gd name="connsiteX10" fmla="*/ 1773030 w 7742464"/>
              <a:gd name="connsiteY10" fmla="*/ 499346 h 5062019"/>
              <a:gd name="connsiteX11" fmla="*/ 3730409 w 7742464"/>
              <a:gd name="connsiteY11" fmla="*/ 1 h 5062019"/>
              <a:gd name="connsiteX0" fmla="*/ 3736775 w 7748830"/>
              <a:gd name="connsiteY0" fmla="*/ 1 h 5084826"/>
              <a:gd name="connsiteX1" fmla="*/ 6330781 w 7748830"/>
              <a:gd name="connsiteY1" fmla="*/ 313740 h 5084826"/>
              <a:gd name="connsiteX2" fmla="*/ 7706144 w 7748830"/>
              <a:gd name="connsiteY2" fmla="*/ 1893640 h 5084826"/>
              <a:gd name="connsiteX3" fmla="*/ 7017402 w 7748830"/>
              <a:gd name="connsiteY3" fmla="*/ 4240028 h 5084826"/>
              <a:gd name="connsiteX4" fmla="*/ 3365223 w 7748830"/>
              <a:gd name="connsiteY4" fmla="*/ 5060764 h 5084826"/>
              <a:gd name="connsiteX5" fmla="*/ 566153 w 7748830"/>
              <a:gd name="connsiteY5" fmla="*/ 4685337 h 5084826"/>
              <a:gd name="connsiteX6" fmla="*/ 34454 w 7748830"/>
              <a:gd name="connsiteY6" fmla="*/ 2902523 h 5084826"/>
              <a:gd name="connsiteX7" fmla="*/ 144717 w 7748830"/>
              <a:gd name="connsiteY7" fmla="*/ 2116479 h 5084826"/>
              <a:gd name="connsiteX8" fmla="*/ 893392 w 7748830"/>
              <a:gd name="connsiteY8" fmla="*/ 998674 h 5084826"/>
              <a:gd name="connsiteX9" fmla="*/ 818937 w 7748830"/>
              <a:gd name="connsiteY9" fmla="*/ 373158 h 5084826"/>
              <a:gd name="connsiteX10" fmla="*/ 1779396 w 7748830"/>
              <a:gd name="connsiteY10" fmla="*/ 499346 h 5084826"/>
              <a:gd name="connsiteX11" fmla="*/ 3736775 w 7748830"/>
              <a:gd name="connsiteY11" fmla="*/ 1 h 5084826"/>
              <a:gd name="connsiteX0" fmla="*/ 3626592 w 7638647"/>
              <a:gd name="connsiteY0" fmla="*/ 1 h 5105505"/>
              <a:gd name="connsiteX1" fmla="*/ 6220598 w 7638647"/>
              <a:gd name="connsiteY1" fmla="*/ 313740 h 5105505"/>
              <a:gd name="connsiteX2" fmla="*/ 7595961 w 7638647"/>
              <a:gd name="connsiteY2" fmla="*/ 1893640 h 5105505"/>
              <a:gd name="connsiteX3" fmla="*/ 6907219 w 7638647"/>
              <a:gd name="connsiteY3" fmla="*/ 4240028 h 5105505"/>
              <a:gd name="connsiteX4" fmla="*/ 3255040 w 7638647"/>
              <a:gd name="connsiteY4" fmla="*/ 5060764 h 5105505"/>
              <a:gd name="connsiteX5" fmla="*/ 455970 w 7638647"/>
              <a:gd name="connsiteY5" fmla="*/ 4685337 h 5105505"/>
              <a:gd name="connsiteX6" fmla="*/ 34534 w 7638647"/>
              <a:gd name="connsiteY6" fmla="*/ 2116479 h 5105505"/>
              <a:gd name="connsiteX7" fmla="*/ 783209 w 7638647"/>
              <a:gd name="connsiteY7" fmla="*/ 998674 h 5105505"/>
              <a:gd name="connsiteX8" fmla="*/ 708754 w 7638647"/>
              <a:gd name="connsiteY8" fmla="*/ 373158 h 5105505"/>
              <a:gd name="connsiteX9" fmla="*/ 1669213 w 7638647"/>
              <a:gd name="connsiteY9" fmla="*/ 499346 h 5105505"/>
              <a:gd name="connsiteX10" fmla="*/ 3626592 w 7638647"/>
              <a:gd name="connsiteY10" fmla="*/ 1 h 5105505"/>
              <a:gd name="connsiteX0" fmla="*/ 3603023 w 7615078"/>
              <a:gd name="connsiteY0" fmla="*/ 1 h 5124997"/>
              <a:gd name="connsiteX1" fmla="*/ 6197029 w 7615078"/>
              <a:gd name="connsiteY1" fmla="*/ 313740 h 5124997"/>
              <a:gd name="connsiteX2" fmla="*/ 7572392 w 7615078"/>
              <a:gd name="connsiteY2" fmla="*/ 1893640 h 5124997"/>
              <a:gd name="connsiteX3" fmla="*/ 6883650 w 7615078"/>
              <a:gd name="connsiteY3" fmla="*/ 4240028 h 5124997"/>
              <a:gd name="connsiteX4" fmla="*/ 3231471 w 7615078"/>
              <a:gd name="connsiteY4" fmla="*/ 5060764 h 5124997"/>
              <a:gd name="connsiteX5" fmla="*/ 633161 w 7615078"/>
              <a:gd name="connsiteY5" fmla="*/ 4739149 h 5124997"/>
              <a:gd name="connsiteX6" fmla="*/ 10965 w 7615078"/>
              <a:gd name="connsiteY6" fmla="*/ 2116479 h 5124997"/>
              <a:gd name="connsiteX7" fmla="*/ 759640 w 7615078"/>
              <a:gd name="connsiteY7" fmla="*/ 998674 h 5124997"/>
              <a:gd name="connsiteX8" fmla="*/ 685185 w 7615078"/>
              <a:gd name="connsiteY8" fmla="*/ 373158 h 5124997"/>
              <a:gd name="connsiteX9" fmla="*/ 1645644 w 7615078"/>
              <a:gd name="connsiteY9" fmla="*/ 499346 h 5124997"/>
              <a:gd name="connsiteX10" fmla="*/ 3603023 w 7615078"/>
              <a:gd name="connsiteY10" fmla="*/ 1 h 5124997"/>
              <a:gd name="connsiteX0" fmla="*/ 3604900 w 7616955"/>
              <a:gd name="connsiteY0" fmla="*/ 1 h 5156507"/>
              <a:gd name="connsiteX1" fmla="*/ 6198906 w 7616955"/>
              <a:gd name="connsiteY1" fmla="*/ 313740 h 5156507"/>
              <a:gd name="connsiteX2" fmla="*/ 7574269 w 7616955"/>
              <a:gd name="connsiteY2" fmla="*/ 1893640 h 5156507"/>
              <a:gd name="connsiteX3" fmla="*/ 6885527 w 7616955"/>
              <a:gd name="connsiteY3" fmla="*/ 4240028 h 5156507"/>
              <a:gd name="connsiteX4" fmla="*/ 3233348 w 7616955"/>
              <a:gd name="connsiteY4" fmla="*/ 5060764 h 5156507"/>
              <a:gd name="connsiteX5" fmla="*/ 600275 w 7616955"/>
              <a:gd name="connsiteY5" fmla="*/ 4809242 h 5156507"/>
              <a:gd name="connsiteX6" fmla="*/ 12842 w 7616955"/>
              <a:gd name="connsiteY6" fmla="*/ 2116479 h 5156507"/>
              <a:gd name="connsiteX7" fmla="*/ 761517 w 7616955"/>
              <a:gd name="connsiteY7" fmla="*/ 998674 h 5156507"/>
              <a:gd name="connsiteX8" fmla="*/ 687062 w 7616955"/>
              <a:gd name="connsiteY8" fmla="*/ 373158 h 5156507"/>
              <a:gd name="connsiteX9" fmla="*/ 1647521 w 7616955"/>
              <a:gd name="connsiteY9" fmla="*/ 499346 h 5156507"/>
              <a:gd name="connsiteX10" fmla="*/ 3604900 w 7616955"/>
              <a:gd name="connsiteY10" fmla="*/ 1 h 5156507"/>
              <a:gd name="connsiteX0" fmla="*/ 3605747 w 7617802"/>
              <a:gd name="connsiteY0" fmla="*/ 1 h 5103957"/>
              <a:gd name="connsiteX1" fmla="*/ 6199753 w 7617802"/>
              <a:gd name="connsiteY1" fmla="*/ 313740 h 5103957"/>
              <a:gd name="connsiteX2" fmla="*/ 7575116 w 7617802"/>
              <a:gd name="connsiteY2" fmla="*/ 1893640 h 5103957"/>
              <a:gd name="connsiteX3" fmla="*/ 6886374 w 7617802"/>
              <a:gd name="connsiteY3" fmla="*/ 4240028 h 5103957"/>
              <a:gd name="connsiteX4" fmla="*/ 3234195 w 7617802"/>
              <a:gd name="connsiteY4" fmla="*/ 5060764 h 5103957"/>
              <a:gd name="connsiteX5" fmla="*/ 588097 w 7617802"/>
              <a:gd name="connsiteY5" fmla="*/ 4680481 h 5103957"/>
              <a:gd name="connsiteX6" fmla="*/ 13689 w 7617802"/>
              <a:gd name="connsiteY6" fmla="*/ 2116479 h 5103957"/>
              <a:gd name="connsiteX7" fmla="*/ 762364 w 7617802"/>
              <a:gd name="connsiteY7" fmla="*/ 998674 h 5103957"/>
              <a:gd name="connsiteX8" fmla="*/ 687909 w 7617802"/>
              <a:gd name="connsiteY8" fmla="*/ 373158 h 5103957"/>
              <a:gd name="connsiteX9" fmla="*/ 1648368 w 7617802"/>
              <a:gd name="connsiteY9" fmla="*/ 499346 h 5103957"/>
              <a:gd name="connsiteX10" fmla="*/ 3605747 w 7617802"/>
              <a:gd name="connsiteY10" fmla="*/ 1 h 5103957"/>
              <a:gd name="connsiteX0" fmla="*/ 3603400 w 7615455"/>
              <a:gd name="connsiteY0" fmla="*/ 1 h 5103958"/>
              <a:gd name="connsiteX1" fmla="*/ 6197406 w 7615455"/>
              <a:gd name="connsiteY1" fmla="*/ 313740 h 5103958"/>
              <a:gd name="connsiteX2" fmla="*/ 7572769 w 7615455"/>
              <a:gd name="connsiteY2" fmla="*/ 1893640 h 5103958"/>
              <a:gd name="connsiteX3" fmla="*/ 6884027 w 7615455"/>
              <a:gd name="connsiteY3" fmla="*/ 4240028 h 5103958"/>
              <a:gd name="connsiteX4" fmla="*/ 3231848 w 7615455"/>
              <a:gd name="connsiteY4" fmla="*/ 5060764 h 5103958"/>
              <a:gd name="connsiteX5" fmla="*/ 585750 w 7615455"/>
              <a:gd name="connsiteY5" fmla="*/ 4680481 h 5103958"/>
              <a:gd name="connsiteX6" fmla="*/ 13865 w 7615455"/>
              <a:gd name="connsiteY6" fmla="*/ 2279334 h 5103958"/>
              <a:gd name="connsiteX7" fmla="*/ 760017 w 7615455"/>
              <a:gd name="connsiteY7" fmla="*/ 998674 h 5103958"/>
              <a:gd name="connsiteX8" fmla="*/ 685562 w 7615455"/>
              <a:gd name="connsiteY8" fmla="*/ 373158 h 5103958"/>
              <a:gd name="connsiteX9" fmla="*/ 1646021 w 7615455"/>
              <a:gd name="connsiteY9" fmla="*/ 499346 h 5103958"/>
              <a:gd name="connsiteX10" fmla="*/ 3603400 w 7615455"/>
              <a:gd name="connsiteY10" fmla="*/ 1 h 5103958"/>
              <a:gd name="connsiteX0" fmla="*/ 3603400 w 7554491"/>
              <a:gd name="connsiteY0" fmla="*/ 1 h 5103958"/>
              <a:gd name="connsiteX1" fmla="*/ 6197406 w 7554491"/>
              <a:gd name="connsiteY1" fmla="*/ 313740 h 5103958"/>
              <a:gd name="connsiteX2" fmla="*/ 7502348 w 7554491"/>
              <a:gd name="connsiteY2" fmla="*/ 1887069 h 5103958"/>
              <a:gd name="connsiteX3" fmla="*/ 6884027 w 7554491"/>
              <a:gd name="connsiteY3" fmla="*/ 4240028 h 5103958"/>
              <a:gd name="connsiteX4" fmla="*/ 3231848 w 7554491"/>
              <a:gd name="connsiteY4" fmla="*/ 5060764 h 5103958"/>
              <a:gd name="connsiteX5" fmla="*/ 585750 w 7554491"/>
              <a:gd name="connsiteY5" fmla="*/ 4680481 h 5103958"/>
              <a:gd name="connsiteX6" fmla="*/ 13865 w 7554491"/>
              <a:gd name="connsiteY6" fmla="*/ 2279334 h 5103958"/>
              <a:gd name="connsiteX7" fmla="*/ 760017 w 7554491"/>
              <a:gd name="connsiteY7" fmla="*/ 998674 h 5103958"/>
              <a:gd name="connsiteX8" fmla="*/ 685562 w 7554491"/>
              <a:gd name="connsiteY8" fmla="*/ 373158 h 5103958"/>
              <a:gd name="connsiteX9" fmla="*/ 1646021 w 7554491"/>
              <a:gd name="connsiteY9" fmla="*/ 499346 h 5103958"/>
              <a:gd name="connsiteX10" fmla="*/ 3603400 w 7554491"/>
              <a:gd name="connsiteY10" fmla="*/ 1 h 5103958"/>
              <a:gd name="connsiteX0" fmla="*/ 3603400 w 7546134"/>
              <a:gd name="connsiteY0" fmla="*/ 1 h 5103958"/>
              <a:gd name="connsiteX1" fmla="*/ 6197406 w 7546134"/>
              <a:gd name="connsiteY1" fmla="*/ 313740 h 5103958"/>
              <a:gd name="connsiteX2" fmla="*/ 7502348 w 7546134"/>
              <a:gd name="connsiteY2" fmla="*/ 1887069 h 5103958"/>
              <a:gd name="connsiteX3" fmla="*/ 6884027 w 7546134"/>
              <a:gd name="connsiteY3" fmla="*/ 4240028 h 5103958"/>
              <a:gd name="connsiteX4" fmla="*/ 3231848 w 7546134"/>
              <a:gd name="connsiteY4" fmla="*/ 5060764 h 5103958"/>
              <a:gd name="connsiteX5" fmla="*/ 585750 w 7546134"/>
              <a:gd name="connsiteY5" fmla="*/ 4680481 h 5103958"/>
              <a:gd name="connsiteX6" fmla="*/ 13865 w 7546134"/>
              <a:gd name="connsiteY6" fmla="*/ 2279334 h 5103958"/>
              <a:gd name="connsiteX7" fmla="*/ 760017 w 7546134"/>
              <a:gd name="connsiteY7" fmla="*/ 998674 h 5103958"/>
              <a:gd name="connsiteX8" fmla="*/ 685562 w 7546134"/>
              <a:gd name="connsiteY8" fmla="*/ 373158 h 5103958"/>
              <a:gd name="connsiteX9" fmla="*/ 1646021 w 7546134"/>
              <a:gd name="connsiteY9" fmla="*/ 499346 h 5103958"/>
              <a:gd name="connsiteX10" fmla="*/ 3603400 w 7546134"/>
              <a:gd name="connsiteY10" fmla="*/ 1 h 5103958"/>
              <a:gd name="connsiteX0" fmla="*/ 3603400 w 7546134"/>
              <a:gd name="connsiteY0" fmla="*/ 33665 h 5137622"/>
              <a:gd name="connsiteX1" fmla="*/ 6197406 w 7546134"/>
              <a:gd name="connsiteY1" fmla="*/ 347404 h 5137622"/>
              <a:gd name="connsiteX2" fmla="*/ 7502348 w 7546134"/>
              <a:gd name="connsiteY2" fmla="*/ 1920733 h 5137622"/>
              <a:gd name="connsiteX3" fmla="*/ 6884027 w 7546134"/>
              <a:gd name="connsiteY3" fmla="*/ 4273692 h 5137622"/>
              <a:gd name="connsiteX4" fmla="*/ 3231848 w 7546134"/>
              <a:gd name="connsiteY4" fmla="*/ 5094428 h 5137622"/>
              <a:gd name="connsiteX5" fmla="*/ 585750 w 7546134"/>
              <a:gd name="connsiteY5" fmla="*/ 4714145 h 5137622"/>
              <a:gd name="connsiteX6" fmla="*/ 13865 w 7546134"/>
              <a:gd name="connsiteY6" fmla="*/ 2312998 h 5137622"/>
              <a:gd name="connsiteX7" fmla="*/ 760017 w 7546134"/>
              <a:gd name="connsiteY7" fmla="*/ 1032338 h 5137622"/>
              <a:gd name="connsiteX8" fmla="*/ 685562 w 7546134"/>
              <a:gd name="connsiteY8" fmla="*/ 406822 h 5137622"/>
              <a:gd name="connsiteX9" fmla="*/ 1646021 w 7546134"/>
              <a:gd name="connsiteY9" fmla="*/ 533010 h 5137622"/>
              <a:gd name="connsiteX10" fmla="*/ 3603400 w 7546134"/>
              <a:gd name="connsiteY10" fmla="*/ 33665 h 5137622"/>
              <a:gd name="connsiteX0" fmla="*/ 3603400 w 7546134"/>
              <a:gd name="connsiteY0" fmla="*/ 33665 h 5137622"/>
              <a:gd name="connsiteX1" fmla="*/ 6197406 w 7546134"/>
              <a:gd name="connsiteY1" fmla="*/ 347404 h 5137622"/>
              <a:gd name="connsiteX2" fmla="*/ 7502348 w 7546134"/>
              <a:gd name="connsiteY2" fmla="*/ 1920733 h 5137622"/>
              <a:gd name="connsiteX3" fmla="*/ 6884027 w 7546134"/>
              <a:gd name="connsiteY3" fmla="*/ 4273692 h 5137622"/>
              <a:gd name="connsiteX4" fmla="*/ 3231848 w 7546134"/>
              <a:gd name="connsiteY4" fmla="*/ 5094428 h 5137622"/>
              <a:gd name="connsiteX5" fmla="*/ 585750 w 7546134"/>
              <a:gd name="connsiteY5" fmla="*/ 4714145 h 5137622"/>
              <a:gd name="connsiteX6" fmla="*/ 13865 w 7546134"/>
              <a:gd name="connsiteY6" fmla="*/ 2312998 h 5137622"/>
              <a:gd name="connsiteX7" fmla="*/ 760017 w 7546134"/>
              <a:gd name="connsiteY7" fmla="*/ 1032338 h 5137622"/>
              <a:gd name="connsiteX8" fmla="*/ 685562 w 7546134"/>
              <a:gd name="connsiteY8" fmla="*/ 406822 h 5137622"/>
              <a:gd name="connsiteX9" fmla="*/ 1646021 w 7546134"/>
              <a:gd name="connsiteY9" fmla="*/ 533010 h 5137622"/>
              <a:gd name="connsiteX10" fmla="*/ 3603400 w 7546134"/>
              <a:gd name="connsiteY10" fmla="*/ 33665 h 5137622"/>
              <a:gd name="connsiteX0" fmla="*/ 3603400 w 7417783"/>
              <a:gd name="connsiteY0" fmla="*/ 31687 h 5135644"/>
              <a:gd name="connsiteX1" fmla="*/ 6197406 w 7417783"/>
              <a:gd name="connsiteY1" fmla="*/ 345426 h 5135644"/>
              <a:gd name="connsiteX2" fmla="*/ 7339607 w 7417783"/>
              <a:gd name="connsiteY2" fmla="*/ 1827041 h 5135644"/>
              <a:gd name="connsiteX3" fmla="*/ 6884027 w 7417783"/>
              <a:gd name="connsiteY3" fmla="*/ 4271714 h 5135644"/>
              <a:gd name="connsiteX4" fmla="*/ 3231848 w 7417783"/>
              <a:gd name="connsiteY4" fmla="*/ 5092450 h 5135644"/>
              <a:gd name="connsiteX5" fmla="*/ 585750 w 7417783"/>
              <a:gd name="connsiteY5" fmla="*/ 4712167 h 5135644"/>
              <a:gd name="connsiteX6" fmla="*/ 13865 w 7417783"/>
              <a:gd name="connsiteY6" fmla="*/ 2311020 h 5135644"/>
              <a:gd name="connsiteX7" fmla="*/ 760017 w 7417783"/>
              <a:gd name="connsiteY7" fmla="*/ 1030360 h 5135644"/>
              <a:gd name="connsiteX8" fmla="*/ 685562 w 7417783"/>
              <a:gd name="connsiteY8" fmla="*/ 404844 h 5135644"/>
              <a:gd name="connsiteX9" fmla="*/ 1646021 w 7417783"/>
              <a:gd name="connsiteY9" fmla="*/ 531032 h 5135644"/>
              <a:gd name="connsiteX10" fmla="*/ 3603400 w 7417783"/>
              <a:gd name="connsiteY10" fmla="*/ 31687 h 5135644"/>
              <a:gd name="connsiteX0" fmla="*/ 3603400 w 7374876"/>
              <a:gd name="connsiteY0" fmla="*/ 31687 h 5136334"/>
              <a:gd name="connsiteX1" fmla="*/ 6197406 w 7374876"/>
              <a:gd name="connsiteY1" fmla="*/ 345426 h 5136334"/>
              <a:gd name="connsiteX2" fmla="*/ 7339607 w 7374876"/>
              <a:gd name="connsiteY2" fmla="*/ 1827041 h 5136334"/>
              <a:gd name="connsiteX3" fmla="*/ 6715667 w 7374876"/>
              <a:gd name="connsiteY3" fmla="*/ 4262378 h 5136334"/>
              <a:gd name="connsiteX4" fmla="*/ 3231848 w 7374876"/>
              <a:gd name="connsiteY4" fmla="*/ 5092450 h 5136334"/>
              <a:gd name="connsiteX5" fmla="*/ 585750 w 7374876"/>
              <a:gd name="connsiteY5" fmla="*/ 4712167 h 5136334"/>
              <a:gd name="connsiteX6" fmla="*/ 13865 w 7374876"/>
              <a:gd name="connsiteY6" fmla="*/ 2311020 h 5136334"/>
              <a:gd name="connsiteX7" fmla="*/ 760017 w 7374876"/>
              <a:gd name="connsiteY7" fmla="*/ 1030360 h 5136334"/>
              <a:gd name="connsiteX8" fmla="*/ 685562 w 7374876"/>
              <a:gd name="connsiteY8" fmla="*/ 404844 h 5136334"/>
              <a:gd name="connsiteX9" fmla="*/ 1646021 w 7374876"/>
              <a:gd name="connsiteY9" fmla="*/ 531032 h 5136334"/>
              <a:gd name="connsiteX10" fmla="*/ 3603400 w 7374876"/>
              <a:gd name="connsiteY10" fmla="*/ 31687 h 5136334"/>
              <a:gd name="connsiteX0" fmla="*/ 3603400 w 7366286"/>
              <a:gd name="connsiteY0" fmla="*/ 31687 h 5147961"/>
              <a:gd name="connsiteX1" fmla="*/ 6197406 w 7366286"/>
              <a:gd name="connsiteY1" fmla="*/ 345426 h 5147961"/>
              <a:gd name="connsiteX2" fmla="*/ 7339607 w 7366286"/>
              <a:gd name="connsiteY2" fmla="*/ 1827041 h 5147961"/>
              <a:gd name="connsiteX3" fmla="*/ 6671868 w 7366286"/>
              <a:gd name="connsiteY3" fmla="*/ 4105237 h 5147961"/>
              <a:gd name="connsiteX4" fmla="*/ 3231848 w 7366286"/>
              <a:gd name="connsiteY4" fmla="*/ 5092450 h 5147961"/>
              <a:gd name="connsiteX5" fmla="*/ 585750 w 7366286"/>
              <a:gd name="connsiteY5" fmla="*/ 4712167 h 5147961"/>
              <a:gd name="connsiteX6" fmla="*/ 13865 w 7366286"/>
              <a:gd name="connsiteY6" fmla="*/ 2311020 h 5147961"/>
              <a:gd name="connsiteX7" fmla="*/ 760017 w 7366286"/>
              <a:gd name="connsiteY7" fmla="*/ 1030360 h 5147961"/>
              <a:gd name="connsiteX8" fmla="*/ 685562 w 7366286"/>
              <a:gd name="connsiteY8" fmla="*/ 404844 h 5147961"/>
              <a:gd name="connsiteX9" fmla="*/ 1646021 w 7366286"/>
              <a:gd name="connsiteY9" fmla="*/ 531032 h 5147961"/>
              <a:gd name="connsiteX10" fmla="*/ 3603400 w 7366286"/>
              <a:gd name="connsiteY10" fmla="*/ 31687 h 5147961"/>
              <a:gd name="connsiteX0" fmla="*/ 3603400 w 7359988"/>
              <a:gd name="connsiteY0" fmla="*/ 31687 h 5146347"/>
              <a:gd name="connsiteX1" fmla="*/ 6197406 w 7359988"/>
              <a:gd name="connsiteY1" fmla="*/ 345426 h 5146347"/>
              <a:gd name="connsiteX2" fmla="*/ 7339607 w 7359988"/>
              <a:gd name="connsiteY2" fmla="*/ 1827041 h 5146347"/>
              <a:gd name="connsiteX3" fmla="*/ 6632220 w 7359988"/>
              <a:gd name="connsiteY3" fmla="*/ 4127047 h 5146347"/>
              <a:gd name="connsiteX4" fmla="*/ 3231848 w 7359988"/>
              <a:gd name="connsiteY4" fmla="*/ 5092450 h 5146347"/>
              <a:gd name="connsiteX5" fmla="*/ 585750 w 7359988"/>
              <a:gd name="connsiteY5" fmla="*/ 4712167 h 5146347"/>
              <a:gd name="connsiteX6" fmla="*/ 13865 w 7359988"/>
              <a:gd name="connsiteY6" fmla="*/ 2311020 h 5146347"/>
              <a:gd name="connsiteX7" fmla="*/ 760017 w 7359988"/>
              <a:gd name="connsiteY7" fmla="*/ 1030360 h 5146347"/>
              <a:gd name="connsiteX8" fmla="*/ 685562 w 7359988"/>
              <a:gd name="connsiteY8" fmla="*/ 404844 h 5146347"/>
              <a:gd name="connsiteX9" fmla="*/ 1646021 w 7359988"/>
              <a:gd name="connsiteY9" fmla="*/ 531032 h 5146347"/>
              <a:gd name="connsiteX10" fmla="*/ 3603400 w 7359988"/>
              <a:gd name="connsiteY10" fmla="*/ 31687 h 5146347"/>
              <a:gd name="connsiteX0" fmla="*/ 3603400 w 7283289"/>
              <a:gd name="connsiteY0" fmla="*/ 31590 h 5146250"/>
              <a:gd name="connsiteX1" fmla="*/ 6197406 w 7283289"/>
              <a:gd name="connsiteY1" fmla="*/ 345329 h 5146250"/>
              <a:gd name="connsiteX2" fmla="*/ 7255428 w 7283289"/>
              <a:gd name="connsiteY2" fmla="*/ 1822276 h 5146250"/>
              <a:gd name="connsiteX3" fmla="*/ 6632220 w 7283289"/>
              <a:gd name="connsiteY3" fmla="*/ 4126950 h 5146250"/>
              <a:gd name="connsiteX4" fmla="*/ 3231848 w 7283289"/>
              <a:gd name="connsiteY4" fmla="*/ 5092353 h 5146250"/>
              <a:gd name="connsiteX5" fmla="*/ 585750 w 7283289"/>
              <a:gd name="connsiteY5" fmla="*/ 4712070 h 5146250"/>
              <a:gd name="connsiteX6" fmla="*/ 13865 w 7283289"/>
              <a:gd name="connsiteY6" fmla="*/ 2310923 h 5146250"/>
              <a:gd name="connsiteX7" fmla="*/ 760017 w 7283289"/>
              <a:gd name="connsiteY7" fmla="*/ 1030263 h 5146250"/>
              <a:gd name="connsiteX8" fmla="*/ 685562 w 7283289"/>
              <a:gd name="connsiteY8" fmla="*/ 404747 h 5146250"/>
              <a:gd name="connsiteX9" fmla="*/ 1646021 w 7283289"/>
              <a:gd name="connsiteY9" fmla="*/ 530935 h 5146250"/>
              <a:gd name="connsiteX10" fmla="*/ 3603400 w 7283289"/>
              <a:gd name="connsiteY10" fmla="*/ 31590 h 5146250"/>
              <a:gd name="connsiteX0" fmla="*/ 3603400 w 7283289"/>
              <a:gd name="connsiteY0" fmla="*/ 31590 h 5146250"/>
              <a:gd name="connsiteX1" fmla="*/ 6197406 w 7283289"/>
              <a:gd name="connsiteY1" fmla="*/ 345329 h 5146250"/>
              <a:gd name="connsiteX2" fmla="*/ 7255428 w 7283289"/>
              <a:gd name="connsiteY2" fmla="*/ 1822276 h 5146250"/>
              <a:gd name="connsiteX3" fmla="*/ 6632220 w 7283289"/>
              <a:gd name="connsiteY3" fmla="*/ 4126950 h 5146250"/>
              <a:gd name="connsiteX4" fmla="*/ 3231848 w 7283289"/>
              <a:gd name="connsiteY4" fmla="*/ 5092353 h 5146250"/>
              <a:gd name="connsiteX5" fmla="*/ 585750 w 7283289"/>
              <a:gd name="connsiteY5" fmla="*/ 4712070 h 5146250"/>
              <a:gd name="connsiteX6" fmla="*/ 13865 w 7283289"/>
              <a:gd name="connsiteY6" fmla="*/ 2310923 h 5146250"/>
              <a:gd name="connsiteX7" fmla="*/ 760017 w 7283289"/>
              <a:gd name="connsiteY7" fmla="*/ 1030263 h 5146250"/>
              <a:gd name="connsiteX8" fmla="*/ 680359 w 7283289"/>
              <a:gd name="connsiteY8" fmla="*/ 292641 h 5146250"/>
              <a:gd name="connsiteX9" fmla="*/ 1646021 w 7283289"/>
              <a:gd name="connsiteY9" fmla="*/ 530935 h 5146250"/>
              <a:gd name="connsiteX10" fmla="*/ 3603400 w 7283289"/>
              <a:gd name="connsiteY10" fmla="*/ 31590 h 5146250"/>
              <a:gd name="connsiteX0" fmla="*/ 3603400 w 7283289"/>
              <a:gd name="connsiteY0" fmla="*/ 31590 h 5146250"/>
              <a:gd name="connsiteX1" fmla="*/ 6197406 w 7283289"/>
              <a:gd name="connsiteY1" fmla="*/ 345329 h 5146250"/>
              <a:gd name="connsiteX2" fmla="*/ 7255428 w 7283289"/>
              <a:gd name="connsiteY2" fmla="*/ 1822276 h 5146250"/>
              <a:gd name="connsiteX3" fmla="*/ 6632220 w 7283289"/>
              <a:gd name="connsiteY3" fmla="*/ 4126950 h 5146250"/>
              <a:gd name="connsiteX4" fmla="*/ 3231848 w 7283289"/>
              <a:gd name="connsiteY4" fmla="*/ 5092353 h 5146250"/>
              <a:gd name="connsiteX5" fmla="*/ 585750 w 7283289"/>
              <a:gd name="connsiteY5" fmla="*/ 4712070 h 5146250"/>
              <a:gd name="connsiteX6" fmla="*/ 13865 w 7283289"/>
              <a:gd name="connsiteY6" fmla="*/ 2310923 h 5146250"/>
              <a:gd name="connsiteX7" fmla="*/ 729414 w 7283289"/>
              <a:gd name="connsiteY7" fmla="*/ 1097923 h 5146250"/>
              <a:gd name="connsiteX8" fmla="*/ 680359 w 7283289"/>
              <a:gd name="connsiteY8" fmla="*/ 292641 h 5146250"/>
              <a:gd name="connsiteX9" fmla="*/ 1646021 w 7283289"/>
              <a:gd name="connsiteY9" fmla="*/ 530935 h 5146250"/>
              <a:gd name="connsiteX10" fmla="*/ 3603400 w 7283289"/>
              <a:gd name="connsiteY10" fmla="*/ 31590 h 5146250"/>
              <a:gd name="connsiteX0" fmla="*/ 3603400 w 7194149"/>
              <a:gd name="connsiteY0" fmla="*/ 31938 h 5146598"/>
              <a:gd name="connsiteX1" fmla="*/ 6197406 w 7194149"/>
              <a:gd name="connsiteY1" fmla="*/ 345677 h 5146598"/>
              <a:gd name="connsiteX2" fmla="*/ 7150714 w 7194149"/>
              <a:gd name="connsiteY2" fmla="*/ 1839431 h 5146598"/>
              <a:gd name="connsiteX3" fmla="*/ 6632220 w 7194149"/>
              <a:gd name="connsiteY3" fmla="*/ 4127298 h 5146598"/>
              <a:gd name="connsiteX4" fmla="*/ 3231848 w 7194149"/>
              <a:gd name="connsiteY4" fmla="*/ 5092701 h 5146598"/>
              <a:gd name="connsiteX5" fmla="*/ 585750 w 7194149"/>
              <a:gd name="connsiteY5" fmla="*/ 4712418 h 5146598"/>
              <a:gd name="connsiteX6" fmla="*/ 13865 w 7194149"/>
              <a:gd name="connsiteY6" fmla="*/ 2311271 h 5146598"/>
              <a:gd name="connsiteX7" fmla="*/ 729414 w 7194149"/>
              <a:gd name="connsiteY7" fmla="*/ 1098271 h 5146598"/>
              <a:gd name="connsiteX8" fmla="*/ 680359 w 7194149"/>
              <a:gd name="connsiteY8" fmla="*/ 292989 h 5146598"/>
              <a:gd name="connsiteX9" fmla="*/ 1646021 w 7194149"/>
              <a:gd name="connsiteY9" fmla="*/ 531283 h 5146598"/>
              <a:gd name="connsiteX10" fmla="*/ 3603400 w 7194149"/>
              <a:gd name="connsiteY10" fmla="*/ 31938 h 5146598"/>
              <a:gd name="connsiteX0" fmla="*/ 3603400 w 7107447"/>
              <a:gd name="connsiteY0" fmla="*/ 32329 h 5146989"/>
              <a:gd name="connsiteX1" fmla="*/ 6197406 w 7107447"/>
              <a:gd name="connsiteY1" fmla="*/ 346068 h 5146989"/>
              <a:gd name="connsiteX2" fmla="*/ 7035528 w 7107447"/>
              <a:gd name="connsiteY2" fmla="*/ 1858310 h 5146989"/>
              <a:gd name="connsiteX3" fmla="*/ 6632220 w 7107447"/>
              <a:gd name="connsiteY3" fmla="*/ 4127689 h 5146989"/>
              <a:gd name="connsiteX4" fmla="*/ 3231848 w 7107447"/>
              <a:gd name="connsiteY4" fmla="*/ 5093092 h 5146989"/>
              <a:gd name="connsiteX5" fmla="*/ 585750 w 7107447"/>
              <a:gd name="connsiteY5" fmla="*/ 4712809 h 5146989"/>
              <a:gd name="connsiteX6" fmla="*/ 13865 w 7107447"/>
              <a:gd name="connsiteY6" fmla="*/ 2311662 h 5146989"/>
              <a:gd name="connsiteX7" fmla="*/ 729414 w 7107447"/>
              <a:gd name="connsiteY7" fmla="*/ 1098662 h 5146989"/>
              <a:gd name="connsiteX8" fmla="*/ 680359 w 7107447"/>
              <a:gd name="connsiteY8" fmla="*/ 293380 h 5146989"/>
              <a:gd name="connsiteX9" fmla="*/ 1646021 w 7107447"/>
              <a:gd name="connsiteY9" fmla="*/ 531674 h 5146989"/>
              <a:gd name="connsiteX10" fmla="*/ 3603400 w 7107447"/>
              <a:gd name="connsiteY10" fmla="*/ 32329 h 5146989"/>
              <a:gd name="connsiteX0" fmla="*/ 3603400 w 7107447"/>
              <a:gd name="connsiteY0" fmla="*/ 31042 h 5145702"/>
              <a:gd name="connsiteX1" fmla="*/ 6197406 w 7107447"/>
              <a:gd name="connsiteY1" fmla="*/ 344781 h 5145702"/>
              <a:gd name="connsiteX2" fmla="*/ 7035528 w 7107447"/>
              <a:gd name="connsiteY2" fmla="*/ 1857023 h 5145702"/>
              <a:gd name="connsiteX3" fmla="*/ 6632220 w 7107447"/>
              <a:gd name="connsiteY3" fmla="*/ 4126402 h 5145702"/>
              <a:gd name="connsiteX4" fmla="*/ 3231848 w 7107447"/>
              <a:gd name="connsiteY4" fmla="*/ 5091805 h 5145702"/>
              <a:gd name="connsiteX5" fmla="*/ 585750 w 7107447"/>
              <a:gd name="connsiteY5" fmla="*/ 4711522 h 5145702"/>
              <a:gd name="connsiteX6" fmla="*/ 13865 w 7107447"/>
              <a:gd name="connsiteY6" fmla="*/ 2310375 h 5145702"/>
              <a:gd name="connsiteX7" fmla="*/ 729414 w 7107447"/>
              <a:gd name="connsiteY7" fmla="*/ 1097375 h 5145702"/>
              <a:gd name="connsiteX8" fmla="*/ 680359 w 7107447"/>
              <a:gd name="connsiteY8" fmla="*/ 292093 h 5145702"/>
              <a:gd name="connsiteX9" fmla="*/ 1646021 w 7107447"/>
              <a:gd name="connsiteY9" fmla="*/ 530387 h 5145702"/>
              <a:gd name="connsiteX10" fmla="*/ 3603400 w 7107447"/>
              <a:gd name="connsiteY10" fmla="*/ 31042 h 5145702"/>
              <a:gd name="connsiteX0" fmla="*/ 3603400 w 7125591"/>
              <a:gd name="connsiteY0" fmla="*/ 31042 h 5145702"/>
              <a:gd name="connsiteX1" fmla="*/ 6197406 w 7125591"/>
              <a:gd name="connsiteY1" fmla="*/ 344781 h 5145702"/>
              <a:gd name="connsiteX2" fmla="*/ 7035528 w 7125591"/>
              <a:gd name="connsiteY2" fmla="*/ 1857023 h 5145702"/>
              <a:gd name="connsiteX3" fmla="*/ 6632220 w 7125591"/>
              <a:gd name="connsiteY3" fmla="*/ 4126402 h 5145702"/>
              <a:gd name="connsiteX4" fmla="*/ 3231848 w 7125591"/>
              <a:gd name="connsiteY4" fmla="*/ 5091805 h 5145702"/>
              <a:gd name="connsiteX5" fmla="*/ 585750 w 7125591"/>
              <a:gd name="connsiteY5" fmla="*/ 4711522 h 5145702"/>
              <a:gd name="connsiteX6" fmla="*/ 13865 w 7125591"/>
              <a:gd name="connsiteY6" fmla="*/ 2310375 h 5145702"/>
              <a:gd name="connsiteX7" fmla="*/ 729414 w 7125591"/>
              <a:gd name="connsiteY7" fmla="*/ 1097375 h 5145702"/>
              <a:gd name="connsiteX8" fmla="*/ 680359 w 7125591"/>
              <a:gd name="connsiteY8" fmla="*/ 292093 h 5145702"/>
              <a:gd name="connsiteX9" fmla="*/ 1646021 w 7125591"/>
              <a:gd name="connsiteY9" fmla="*/ 530387 h 5145702"/>
              <a:gd name="connsiteX10" fmla="*/ 3603400 w 7125591"/>
              <a:gd name="connsiteY10" fmla="*/ 31042 h 5145702"/>
              <a:gd name="connsiteX0" fmla="*/ 3603400 w 7073245"/>
              <a:gd name="connsiteY0" fmla="*/ 31042 h 5143141"/>
              <a:gd name="connsiteX1" fmla="*/ 6197406 w 7073245"/>
              <a:gd name="connsiteY1" fmla="*/ 344781 h 5143141"/>
              <a:gd name="connsiteX2" fmla="*/ 7035528 w 7073245"/>
              <a:gd name="connsiteY2" fmla="*/ 1857023 h 5143141"/>
              <a:gd name="connsiteX3" fmla="*/ 6538881 w 7073245"/>
              <a:gd name="connsiteY3" fmla="*/ 4160999 h 5143141"/>
              <a:gd name="connsiteX4" fmla="*/ 3231848 w 7073245"/>
              <a:gd name="connsiteY4" fmla="*/ 5091805 h 5143141"/>
              <a:gd name="connsiteX5" fmla="*/ 585750 w 7073245"/>
              <a:gd name="connsiteY5" fmla="*/ 4711522 h 5143141"/>
              <a:gd name="connsiteX6" fmla="*/ 13865 w 7073245"/>
              <a:gd name="connsiteY6" fmla="*/ 2310375 h 5143141"/>
              <a:gd name="connsiteX7" fmla="*/ 729414 w 7073245"/>
              <a:gd name="connsiteY7" fmla="*/ 1097375 h 5143141"/>
              <a:gd name="connsiteX8" fmla="*/ 680359 w 7073245"/>
              <a:gd name="connsiteY8" fmla="*/ 292093 h 5143141"/>
              <a:gd name="connsiteX9" fmla="*/ 1646021 w 7073245"/>
              <a:gd name="connsiteY9" fmla="*/ 530387 h 5143141"/>
              <a:gd name="connsiteX10" fmla="*/ 3603400 w 7073245"/>
              <a:gd name="connsiteY10" fmla="*/ 31042 h 5143141"/>
              <a:gd name="connsiteX0" fmla="*/ 3603400 w 7074446"/>
              <a:gd name="connsiteY0" fmla="*/ 31042 h 5143143"/>
              <a:gd name="connsiteX1" fmla="*/ 6197406 w 7074446"/>
              <a:gd name="connsiteY1" fmla="*/ 344781 h 5143143"/>
              <a:gd name="connsiteX2" fmla="*/ 7035528 w 7074446"/>
              <a:gd name="connsiteY2" fmla="*/ 1857023 h 5143143"/>
              <a:gd name="connsiteX3" fmla="*/ 6538881 w 7074446"/>
              <a:gd name="connsiteY3" fmla="*/ 4160999 h 5143143"/>
              <a:gd name="connsiteX4" fmla="*/ 3231848 w 7074446"/>
              <a:gd name="connsiteY4" fmla="*/ 5091805 h 5143143"/>
              <a:gd name="connsiteX5" fmla="*/ 585750 w 7074446"/>
              <a:gd name="connsiteY5" fmla="*/ 4711522 h 5143143"/>
              <a:gd name="connsiteX6" fmla="*/ 13865 w 7074446"/>
              <a:gd name="connsiteY6" fmla="*/ 2310375 h 5143143"/>
              <a:gd name="connsiteX7" fmla="*/ 729414 w 7074446"/>
              <a:gd name="connsiteY7" fmla="*/ 1097375 h 5143143"/>
              <a:gd name="connsiteX8" fmla="*/ 680359 w 7074446"/>
              <a:gd name="connsiteY8" fmla="*/ 292093 h 5143143"/>
              <a:gd name="connsiteX9" fmla="*/ 1646021 w 7074446"/>
              <a:gd name="connsiteY9" fmla="*/ 530387 h 5143143"/>
              <a:gd name="connsiteX10" fmla="*/ 3603400 w 7074446"/>
              <a:gd name="connsiteY10" fmla="*/ 31042 h 514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74446" h="5143143">
                <a:moveTo>
                  <a:pt x="3603400" y="31042"/>
                </a:moveTo>
                <a:cubicBezTo>
                  <a:pt x="4423310" y="-60071"/>
                  <a:pt x="5805207" y="50824"/>
                  <a:pt x="6197406" y="344781"/>
                </a:cubicBezTo>
                <a:cubicBezTo>
                  <a:pt x="6589605" y="638738"/>
                  <a:pt x="6975905" y="1162571"/>
                  <a:pt x="7035528" y="1857023"/>
                </a:cubicBezTo>
                <a:cubicBezTo>
                  <a:pt x="7095151" y="2551475"/>
                  <a:pt x="7172828" y="3621869"/>
                  <a:pt x="6538881" y="4160999"/>
                </a:cubicBezTo>
                <a:cubicBezTo>
                  <a:pt x="5904934" y="4700129"/>
                  <a:pt x="4224036" y="5000051"/>
                  <a:pt x="3231848" y="5091805"/>
                </a:cubicBezTo>
                <a:cubicBezTo>
                  <a:pt x="2239660" y="5183559"/>
                  <a:pt x="1122501" y="5202236"/>
                  <a:pt x="585750" y="4711522"/>
                </a:cubicBezTo>
                <a:cubicBezTo>
                  <a:pt x="48999" y="4220808"/>
                  <a:pt x="-40675" y="2924819"/>
                  <a:pt x="13865" y="2310375"/>
                </a:cubicBezTo>
                <a:cubicBezTo>
                  <a:pt x="89808" y="1928283"/>
                  <a:pt x="260371" y="1568831"/>
                  <a:pt x="729414" y="1097375"/>
                </a:cubicBezTo>
                <a:cubicBezTo>
                  <a:pt x="886296" y="876105"/>
                  <a:pt x="680359" y="292093"/>
                  <a:pt x="680359" y="292093"/>
                </a:cubicBezTo>
                <a:cubicBezTo>
                  <a:pt x="749285" y="267826"/>
                  <a:pt x="1158848" y="573895"/>
                  <a:pt x="1646021" y="530387"/>
                </a:cubicBezTo>
                <a:cubicBezTo>
                  <a:pt x="2133194" y="486879"/>
                  <a:pt x="2879806" y="108819"/>
                  <a:pt x="3603400" y="31042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8A6A55D-A2AF-9F03-D16A-36EB88985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195" y="897008"/>
            <a:ext cx="6208164" cy="182880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4000" dirty="0">
                <a:latin typeface="Arial Black" panose="020B0A04020102020204" pitchFamily="34" charset="0"/>
              </a:rPr>
              <a:t>Parazitičtí roztoči</a:t>
            </a:r>
            <a:br>
              <a:rPr lang="cs-CZ" sz="4000" dirty="0">
                <a:latin typeface="Arial Black" panose="020B0A04020102020204" pitchFamily="34" charset="0"/>
              </a:rPr>
            </a:br>
            <a:r>
              <a:rPr lang="cs-CZ" sz="2800" b="0" dirty="0">
                <a:latin typeface="Arial Black" panose="020B0A04020102020204" pitchFamily="34" charset="0"/>
                <a:cs typeface="Times New Roman" panose="02020603050405020304" pitchFamily="18" charset="0"/>
              </a:rPr>
              <a:t>Pouze několik „mm“ velcí</a:t>
            </a:r>
            <a:endParaRPr lang="cs-CZ" sz="4000" dirty="0">
              <a:latin typeface="Arial Black" panose="020B0A04020102020204" pitchFamily="34" charset="0"/>
            </a:endParaRPr>
          </a:p>
        </p:txBody>
      </p:sp>
      <p:sp>
        <p:nvSpPr>
          <p:cNvPr id="8231" name="Freeform: Shape 8220">
            <a:extLst>
              <a:ext uri="{FF2B5EF4-FFF2-40B4-BE49-F238E27FC236}">
                <a16:creationId xmlns:a16="http://schemas.microsoft.com/office/drawing/2014/main" id="{3ADE783A-5990-4FBC-B78E-709A9A070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95980" flipH="1" flipV="1">
            <a:off x="960573" y="537189"/>
            <a:ext cx="6621408" cy="2518858"/>
          </a:xfrm>
          <a:custGeom>
            <a:avLst/>
            <a:gdLst>
              <a:gd name="connsiteX0" fmla="*/ 3702321 w 7745301"/>
              <a:gd name="connsiteY0" fmla="*/ 1 h 5116750"/>
              <a:gd name="connsiteX1" fmla="*/ 6217926 w 7745301"/>
              <a:gd name="connsiteY1" fmla="*/ 504118 h 5116750"/>
              <a:gd name="connsiteX2" fmla="*/ 7691963 w 7745301"/>
              <a:gd name="connsiteY2" fmla="*/ 1956116 h 5116750"/>
              <a:gd name="connsiteX3" fmla="*/ 7018768 w 7745301"/>
              <a:gd name="connsiteY3" fmla="*/ 4594118 h 5116750"/>
              <a:gd name="connsiteX4" fmla="*/ 3330769 w 7745301"/>
              <a:gd name="connsiteY4" fmla="*/ 5060764 h 5116750"/>
              <a:gd name="connsiteX5" fmla="*/ 448565 w 7745301"/>
              <a:gd name="connsiteY5" fmla="*/ 4100663 h 5116750"/>
              <a:gd name="connsiteX6" fmla="*/ 444295 w 7745301"/>
              <a:gd name="connsiteY6" fmla="*/ 4094686 h 5116750"/>
              <a:gd name="connsiteX7" fmla="*/ 428551 w 7745301"/>
              <a:gd name="connsiteY7" fmla="*/ 4079438 h 5116750"/>
              <a:gd name="connsiteX8" fmla="*/ 0 w 7745301"/>
              <a:gd name="connsiteY8" fmla="*/ 2902523 h 5116750"/>
              <a:gd name="connsiteX9" fmla="*/ 23926 w 7745301"/>
              <a:gd name="connsiteY9" fmla="*/ 2595143 h 5116750"/>
              <a:gd name="connsiteX10" fmla="*/ 78299 w 7745301"/>
              <a:gd name="connsiteY10" fmla="*/ 2368287 h 5116750"/>
              <a:gd name="connsiteX11" fmla="*/ 96408 w 7745301"/>
              <a:gd name="connsiteY11" fmla="*/ 2246138 h 5116750"/>
              <a:gd name="connsiteX12" fmla="*/ 858938 w 7745301"/>
              <a:gd name="connsiteY12" fmla="*/ 998674 h 5116750"/>
              <a:gd name="connsiteX13" fmla="*/ 784483 w 7745301"/>
              <a:gd name="connsiteY13" fmla="*/ 373158 h 5116750"/>
              <a:gd name="connsiteX14" fmla="*/ 1744942 w 7745301"/>
              <a:gd name="connsiteY14" fmla="*/ 499346 h 5116750"/>
              <a:gd name="connsiteX15" fmla="*/ 3702321 w 7745301"/>
              <a:gd name="connsiteY15" fmla="*/ 1 h 5116750"/>
              <a:gd name="connsiteX0" fmla="*/ 3718157 w 7761137"/>
              <a:gd name="connsiteY0" fmla="*/ 1 h 5116750"/>
              <a:gd name="connsiteX1" fmla="*/ 6233762 w 7761137"/>
              <a:gd name="connsiteY1" fmla="*/ 504118 h 5116750"/>
              <a:gd name="connsiteX2" fmla="*/ 7707799 w 7761137"/>
              <a:gd name="connsiteY2" fmla="*/ 1956116 h 5116750"/>
              <a:gd name="connsiteX3" fmla="*/ 7034604 w 7761137"/>
              <a:gd name="connsiteY3" fmla="*/ 4594118 h 5116750"/>
              <a:gd name="connsiteX4" fmla="*/ 3346605 w 7761137"/>
              <a:gd name="connsiteY4" fmla="*/ 5060764 h 5116750"/>
              <a:gd name="connsiteX5" fmla="*/ 464401 w 7761137"/>
              <a:gd name="connsiteY5" fmla="*/ 4100663 h 5116750"/>
              <a:gd name="connsiteX6" fmla="*/ 460131 w 7761137"/>
              <a:gd name="connsiteY6" fmla="*/ 4094686 h 5116750"/>
              <a:gd name="connsiteX7" fmla="*/ 444387 w 7761137"/>
              <a:gd name="connsiteY7" fmla="*/ 4079438 h 5116750"/>
              <a:gd name="connsiteX8" fmla="*/ 15836 w 7761137"/>
              <a:gd name="connsiteY8" fmla="*/ 2902523 h 5116750"/>
              <a:gd name="connsiteX9" fmla="*/ 94135 w 7761137"/>
              <a:gd name="connsiteY9" fmla="*/ 2368287 h 5116750"/>
              <a:gd name="connsiteX10" fmla="*/ 112244 w 7761137"/>
              <a:gd name="connsiteY10" fmla="*/ 2246138 h 5116750"/>
              <a:gd name="connsiteX11" fmla="*/ 874774 w 7761137"/>
              <a:gd name="connsiteY11" fmla="*/ 998674 h 5116750"/>
              <a:gd name="connsiteX12" fmla="*/ 800319 w 7761137"/>
              <a:gd name="connsiteY12" fmla="*/ 373158 h 5116750"/>
              <a:gd name="connsiteX13" fmla="*/ 1760778 w 7761137"/>
              <a:gd name="connsiteY13" fmla="*/ 499346 h 5116750"/>
              <a:gd name="connsiteX14" fmla="*/ 3718157 w 7761137"/>
              <a:gd name="connsiteY14" fmla="*/ 1 h 5116750"/>
              <a:gd name="connsiteX0" fmla="*/ 3733943 w 7776923"/>
              <a:gd name="connsiteY0" fmla="*/ 1 h 5116750"/>
              <a:gd name="connsiteX1" fmla="*/ 6249548 w 7776923"/>
              <a:gd name="connsiteY1" fmla="*/ 504118 h 5116750"/>
              <a:gd name="connsiteX2" fmla="*/ 7723585 w 7776923"/>
              <a:gd name="connsiteY2" fmla="*/ 1956116 h 5116750"/>
              <a:gd name="connsiteX3" fmla="*/ 7050390 w 7776923"/>
              <a:gd name="connsiteY3" fmla="*/ 4594118 h 5116750"/>
              <a:gd name="connsiteX4" fmla="*/ 3362391 w 7776923"/>
              <a:gd name="connsiteY4" fmla="*/ 5060764 h 5116750"/>
              <a:gd name="connsiteX5" fmla="*/ 480187 w 7776923"/>
              <a:gd name="connsiteY5" fmla="*/ 4100663 h 5116750"/>
              <a:gd name="connsiteX6" fmla="*/ 475917 w 7776923"/>
              <a:gd name="connsiteY6" fmla="*/ 4094686 h 5116750"/>
              <a:gd name="connsiteX7" fmla="*/ 460173 w 7776923"/>
              <a:gd name="connsiteY7" fmla="*/ 4079438 h 5116750"/>
              <a:gd name="connsiteX8" fmla="*/ 31622 w 7776923"/>
              <a:gd name="connsiteY8" fmla="*/ 2902523 h 5116750"/>
              <a:gd name="connsiteX9" fmla="*/ 128030 w 7776923"/>
              <a:gd name="connsiteY9" fmla="*/ 2246138 h 5116750"/>
              <a:gd name="connsiteX10" fmla="*/ 890560 w 7776923"/>
              <a:gd name="connsiteY10" fmla="*/ 998674 h 5116750"/>
              <a:gd name="connsiteX11" fmla="*/ 816105 w 7776923"/>
              <a:gd name="connsiteY11" fmla="*/ 373158 h 5116750"/>
              <a:gd name="connsiteX12" fmla="*/ 1776564 w 7776923"/>
              <a:gd name="connsiteY12" fmla="*/ 499346 h 5116750"/>
              <a:gd name="connsiteX13" fmla="*/ 3733943 w 7776923"/>
              <a:gd name="connsiteY13" fmla="*/ 1 h 5116750"/>
              <a:gd name="connsiteX0" fmla="*/ 3729138 w 7772118"/>
              <a:gd name="connsiteY0" fmla="*/ 1 h 5116750"/>
              <a:gd name="connsiteX1" fmla="*/ 6244743 w 7772118"/>
              <a:gd name="connsiteY1" fmla="*/ 504118 h 5116750"/>
              <a:gd name="connsiteX2" fmla="*/ 7718780 w 7772118"/>
              <a:gd name="connsiteY2" fmla="*/ 1956116 h 5116750"/>
              <a:gd name="connsiteX3" fmla="*/ 7045585 w 7772118"/>
              <a:gd name="connsiteY3" fmla="*/ 4594118 h 5116750"/>
              <a:gd name="connsiteX4" fmla="*/ 3357586 w 7772118"/>
              <a:gd name="connsiteY4" fmla="*/ 5060764 h 5116750"/>
              <a:gd name="connsiteX5" fmla="*/ 475382 w 7772118"/>
              <a:gd name="connsiteY5" fmla="*/ 4100663 h 5116750"/>
              <a:gd name="connsiteX6" fmla="*/ 471112 w 7772118"/>
              <a:gd name="connsiteY6" fmla="*/ 4094686 h 5116750"/>
              <a:gd name="connsiteX7" fmla="*/ 455368 w 7772118"/>
              <a:gd name="connsiteY7" fmla="*/ 4079438 h 5116750"/>
              <a:gd name="connsiteX8" fmla="*/ 26817 w 7772118"/>
              <a:gd name="connsiteY8" fmla="*/ 2902523 h 5116750"/>
              <a:gd name="connsiteX9" fmla="*/ 137080 w 7772118"/>
              <a:gd name="connsiteY9" fmla="*/ 2116479 h 5116750"/>
              <a:gd name="connsiteX10" fmla="*/ 885755 w 7772118"/>
              <a:gd name="connsiteY10" fmla="*/ 998674 h 5116750"/>
              <a:gd name="connsiteX11" fmla="*/ 811300 w 7772118"/>
              <a:gd name="connsiteY11" fmla="*/ 373158 h 5116750"/>
              <a:gd name="connsiteX12" fmla="*/ 1771759 w 7772118"/>
              <a:gd name="connsiteY12" fmla="*/ 499346 h 5116750"/>
              <a:gd name="connsiteX13" fmla="*/ 3729138 w 7772118"/>
              <a:gd name="connsiteY13" fmla="*/ 1 h 5116750"/>
              <a:gd name="connsiteX0" fmla="*/ 3729138 w 7772118"/>
              <a:gd name="connsiteY0" fmla="*/ 1 h 5096139"/>
              <a:gd name="connsiteX1" fmla="*/ 6244743 w 7772118"/>
              <a:gd name="connsiteY1" fmla="*/ 504118 h 5096139"/>
              <a:gd name="connsiteX2" fmla="*/ 7718780 w 7772118"/>
              <a:gd name="connsiteY2" fmla="*/ 1956116 h 5096139"/>
              <a:gd name="connsiteX3" fmla="*/ 7045585 w 7772118"/>
              <a:gd name="connsiteY3" fmla="*/ 4594118 h 5096139"/>
              <a:gd name="connsiteX4" fmla="*/ 3357586 w 7772118"/>
              <a:gd name="connsiteY4" fmla="*/ 5060764 h 5096139"/>
              <a:gd name="connsiteX5" fmla="*/ 475382 w 7772118"/>
              <a:gd name="connsiteY5" fmla="*/ 4100663 h 5096139"/>
              <a:gd name="connsiteX6" fmla="*/ 471112 w 7772118"/>
              <a:gd name="connsiteY6" fmla="*/ 4094686 h 5096139"/>
              <a:gd name="connsiteX7" fmla="*/ 455368 w 7772118"/>
              <a:gd name="connsiteY7" fmla="*/ 4079438 h 5096139"/>
              <a:gd name="connsiteX8" fmla="*/ 26817 w 7772118"/>
              <a:gd name="connsiteY8" fmla="*/ 2902523 h 5096139"/>
              <a:gd name="connsiteX9" fmla="*/ 137080 w 7772118"/>
              <a:gd name="connsiteY9" fmla="*/ 2116479 h 5096139"/>
              <a:gd name="connsiteX10" fmla="*/ 885755 w 7772118"/>
              <a:gd name="connsiteY10" fmla="*/ 998674 h 5096139"/>
              <a:gd name="connsiteX11" fmla="*/ 811300 w 7772118"/>
              <a:gd name="connsiteY11" fmla="*/ 373158 h 5096139"/>
              <a:gd name="connsiteX12" fmla="*/ 1771759 w 7772118"/>
              <a:gd name="connsiteY12" fmla="*/ 499346 h 5096139"/>
              <a:gd name="connsiteX13" fmla="*/ 3729138 w 7772118"/>
              <a:gd name="connsiteY13" fmla="*/ 1 h 5096139"/>
              <a:gd name="connsiteX0" fmla="*/ 3729138 w 7764503"/>
              <a:gd name="connsiteY0" fmla="*/ 1 h 5061926"/>
              <a:gd name="connsiteX1" fmla="*/ 6244743 w 7764503"/>
              <a:gd name="connsiteY1" fmla="*/ 504118 h 5061926"/>
              <a:gd name="connsiteX2" fmla="*/ 7718780 w 7764503"/>
              <a:gd name="connsiteY2" fmla="*/ 1956116 h 5061926"/>
              <a:gd name="connsiteX3" fmla="*/ 7009765 w 7764503"/>
              <a:gd name="connsiteY3" fmla="*/ 4240028 h 5061926"/>
              <a:gd name="connsiteX4" fmla="*/ 3357586 w 7764503"/>
              <a:gd name="connsiteY4" fmla="*/ 5060764 h 5061926"/>
              <a:gd name="connsiteX5" fmla="*/ 475382 w 7764503"/>
              <a:gd name="connsiteY5" fmla="*/ 4100663 h 5061926"/>
              <a:gd name="connsiteX6" fmla="*/ 471112 w 7764503"/>
              <a:gd name="connsiteY6" fmla="*/ 4094686 h 5061926"/>
              <a:gd name="connsiteX7" fmla="*/ 455368 w 7764503"/>
              <a:gd name="connsiteY7" fmla="*/ 4079438 h 5061926"/>
              <a:gd name="connsiteX8" fmla="*/ 26817 w 7764503"/>
              <a:gd name="connsiteY8" fmla="*/ 2902523 h 5061926"/>
              <a:gd name="connsiteX9" fmla="*/ 137080 w 7764503"/>
              <a:gd name="connsiteY9" fmla="*/ 2116479 h 5061926"/>
              <a:gd name="connsiteX10" fmla="*/ 885755 w 7764503"/>
              <a:gd name="connsiteY10" fmla="*/ 998674 h 5061926"/>
              <a:gd name="connsiteX11" fmla="*/ 811300 w 7764503"/>
              <a:gd name="connsiteY11" fmla="*/ 373158 h 5061926"/>
              <a:gd name="connsiteX12" fmla="*/ 1771759 w 7764503"/>
              <a:gd name="connsiteY12" fmla="*/ 499346 h 5061926"/>
              <a:gd name="connsiteX13" fmla="*/ 3729138 w 7764503"/>
              <a:gd name="connsiteY13" fmla="*/ 1 h 5061926"/>
              <a:gd name="connsiteX0" fmla="*/ 3729138 w 7746582"/>
              <a:gd name="connsiteY0" fmla="*/ 1 h 5061961"/>
              <a:gd name="connsiteX1" fmla="*/ 6244743 w 7746582"/>
              <a:gd name="connsiteY1" fmla="*/ 504118 h 5061961"/>
              <a:gd name="connsiteX2" fmla="*/ 7698507 w 7746582"/>
              <a:gd name="connsiteY2" fmla="*/ 1893640 h 5061961"/>
              <a:gd name="connsiteX3" fmla="*/ 7009765 w 7746582"/>
              <a:gd name="connsiteY3" fmla="*/ 4240028 h 5061961"/>
              <a:gd name="connsiteX4" fmla="*/ 3357586 w 7746582"/>
              <a:gd name="connsiteY4" fmla="*/ 5060764 h 5061961"/>
              <a:gd name="connsiteX5" fmla="*/ 475382 w 7746582"/>
              <a:gd name="connsiteY5" fmla="*/ 4100663 h 5061961"/>
              <a:gd name="connsiteX6" fmla="*/ 471112 w 7746582"/>
              <a:gd name="connsiteY6" fmla="*/ 4094686 h 5061961"/>
              <a:gd name="connsiteX7" fmla="*/ 455368 w 7746582"/>
              <a:gd name="connsiteY7" fmla="*/ 4079438 h 5061961"/>
              <a:gd name="connsiteX8" fmla="*/ 26817 w 7746582"/>
              <a:gd name="connsiteY8" fmla="*/ 2902523 h 5061961"/>
              <a:gd name="connsiteX9" fmla="*/ 137080 w 7746582"/>
              <a:gd name="connsiteY9" fmla="*/ 2116479 h 5061961"/>
              <a:gd name="connsiteX10" fmla="*/ 885755 w 7746582"/>
              <a:gd name="connsiteY10" fmla="*/ 998674 h 5061961"/>
              <a:gd name="connsiteX11" fmla="*/ 811300 w 7746582"/>
              <a:gd name="connsiteY11" fmla="*/ 373158 h 5061961"/>
              <a:gd name="connsiteX12" fmla="*/ 1771759 w 7746582"/>
              <a:gd name="connsiteY12" fmla="*/ 499346 h 5061961"/>
              <a:gd name="connsiteX13" fmla="*/ 3729138 w 7746582"/>
              <a:gd name="connsiteY13" fmla="*/ 1 h 5061961"/>
              <a:gd name="connsiteX0" fmla="*/ 3729138 w 7748607"/>
              <a:gd name="connsiteY0" fmla="*/ 1 h 5061961"/>
              <a:gd name="connsiteX1" fmla="*/ 6244743 w 7748607"/>
              <a:gd name="connsiteY1" fmla="*/ 504118 h 5061961"/>
              <a:gd name="connsiteX2" fmla="*/ 7698507 w 7748607"/>
              <a:gd name="connsiteY2" fmla="*/ 1893640 h 5061961"/>
              <a:gd name="connsiteX3" fmla="*/ 7009765 w 7748607"/>
              <a:gd name="connsiteY3" fmla="*/ 4240028 h 5061961"/>
              <a:gd name="connsiteX4" fmla="*/ 3357586 w 7748607"/>
              <a:gd name="connsiteY4" fmla="*/ 5060764 h 5061961"/>
              <a:gd name="connsiteX5" fmla="*/ 475382 w 7748607"/>
              <a:gd name="connsiteY5" fmla="*/ 4100663 h 5061961"/>
              <a:gd name="connsiteX6" fmla="*/ 471112 w 7748607"/>
              <a:gd name="connsiteY6" fmla="*/ 4094686 h 5061961"/>
              <a:gd name="connsiteX7" fmla="*/ 455368 w 7748607"/>
              <a:gd name="connsiteY7" fmla="*/ 4079438 h 5061961"/>
              <a:gd name="connsiteX8" fmla="*/ 26817 w 7748607"/>
              <a:gd name="connsiteY8" fmla="*/ 2902523 h 5061961"/>
              <a:gd name="connsiteX9" fmla="*/ 137080 w 7748607"/>
              <a:gd name="connsiteY9" fmla="*/ 2116479 h 5061961"/>
              <a:gd name="connsiteX10" fmla="*/ 885755 w 7748607"/>
              <a:gd name="connsiteY10" fmla="*/ 998674 h 5061961"/>
              <a:gd name="connsiteX11" fmla="*/ 811300 w 7748607"/>
              <a:gd name="connsiteY11" fmla="*/ 373158 h 5061961"/>
              <a:gd name="connsiteX12" fmla="*/ 1771759 w 7748607"/>
              <a:gd name="connsiteY12" fmla="*/ 499346 h 5061961"/>
              <a:gd name="connsiteX13" fmla="*/ 3729138 w 7748607"/>
              <a:gd name="connsiteY13" fmla="*/ 1 h 5061961"/>
              <a:gd name="connsiteX0" fmla="*/ 3729138 w 7741343"/>
              <a:gd name="connsiteY0" fmla="*/ 1 h 5061961"/>
              <a:gd name="connsiteX1" fmla="*/ 6244743 w 7741343"/>
              <a:gd name="connsiteY1" fmla="*/ 504118 h 5061961"/>
              <a:gd name="connsiteX2" fmla="*/ 7698507 w 7741343"/>
              <a:gd name="connsiteY2" fmla="*/ 1893640 h 5061961"/>
              <a:gd name="connsiteX3" fmla="*/ 7009765 w 7741343"/>
              <a:gd name="connsiteY3" fmla="*/ 4240028 h 5061961"/>
              <a:gd name="connsiteX4" fmla="*/ 3357586 w 7741343"/>
              <a:gd name="connsiteY4" fmla="*/ 5060764 h 5061961"/>
              <a:gd name="connsiteX5" fmla="*/ 475382 w 7741343"/>
              <a:gd name="connsiteY5" fmla="*/ 4100663 h 5061961"/>
              <a:gd name="connsiteX6" fmla="*/ 471112 w 7741343"/>
              <a:gd name="connsiteY6" fmla="*/ 4094686 h 5061961"/>
              <a:gd name="connsiteX7" fmla="*/ 455368 w 7741343"/>
              <a:gd name="connsiteY7" fmla="*/ 4079438 h 5061961"/>
              <a:gd name="connsiteX8" fmla="*/ 26817 w 7741343"/>
              <a:gd name="connsiteY8" fmla="*/ 2902523 h 5061961"/>
              <a:gd name="connsiteX9" fmla="*/ 137080 w 7741343"/>
              <a:gd name="connsiteY9" fmla="*/ 2116479 h 5061961"/>
              <a:gd name="connsiteX10" fmla="*/ 885755 w 7741343"/>
              <a:gd name="connsiteY10" fmla="*/ 998674 h 5061961"/>
              <a:gd name="connsiteX11" fmla="*/ 811300 w 7741343"/>
              <a:gd name="connsiteY11" fmla="*/ 373158 h 5061961"/>
              <a:gd name="connsiteX12" fmla="*/ 1771759 w 7741343"/>
              <a:gd name="connsiteY12" fmla="*/ 499346 h 5061961"/>
              <a:gd name="connsiteX13" fmla="*/ 3729138 w 7741343"/>
              <a:gd name="connsiteY13" fmla="*/ 1 h 5061961"/>
              <a:gd name="connsiteX0" fmla="*/ 3729138 w 7741193"/>
              <a:gd name="connsiteY0" fmla="*/ 1 h 5061961"/>
              <a:gd name="connsiteX1" fmla="*/ 6323144 w 7741193"/>
              <a:gd name="connsiteY1" fmla="*/ 313740 h 5061961"/>
              <a:gd name="connsiteX2" fmla="*/ 7698507 w 7741193"/>
              <a:gd name="connsiteY2" fmla="*/ 1893640 h 5061961"/>
              <a:gd name="connsiteX3" fmla="*/ 7009765 w 7741193"/>
              <a:gd name="connsiteY3" fmla="*/ 4240028 h 5061961"/>
              <a:gd name="connsiteX4" fmla="*/ 3357586 w 7741193"/>
              <a:gd name="connsiteY4" fmla="*/ 5060764 h 5061961"/>
              <a:gd name="connsiteX5" fmla="*/ 475382 w 7741193"/>
              <a:gd name="connsiteY5" fmla="*/ 4100663 h 5061961"/>
              <a:gd name="connsiteX6" fmla="*/ 471112 w 7741193"/>
              <a:gd name="connsiteY6" fmla="*/ 4094686 h 5061961"/>
              <a:gd name="connsiteX7" fmla="*/ 455368 w 7741193"/>
              <a:gd name="connsiteY7" fmla="*/ 4079438 h 5061961"/>
              <a:gd name="connsiteX8" fmla="*/ 26817 w 7741193"/>
              <a:gd name="connsiteY8" fmla="*/ 2902523 h 5061961"/>
              <a:gd name="connsiteX9" fmla="*/ 137080 w 7741193"/>
              <a:gd name="connsiteY9" fmla="*/ 2116479 h 5061961"/>
              <a:gd name="connsiteX10" fmla="*/ 885755 w 7741193"/>
              <a:gd name="connsiteY10" fmla="*/ 998674 h 5061961"/>
              <a:gd name="connsiteX11" fmla="*/ 811300 w 7741193"/>
              <a:gd name="connsiteY11" fmla="*/ 373158 h 5061961"/>
              <a:gd name="connsiteX12" fmla="*/ 1771759 w 7741193"/>
              <a:gd name="connsiteY12" fmla="*/ 499346 h 5061961"/>
              <a:gd name="connsiteX13" fmla="*/ 3729138 w 7741193"/>
              <a:gd name="connsiteY13" fmla="*/ 1 h 5061961"/>
              <a:gd name="connsiteX0" fmla="*/ 3730409 w 7742464"/>
              <a:gd name="connsiteY0" fmla="*/ 1 h 5061961"/>
              <a:gd name="connsiteX1" fmla="*/ 6324415 w 7742464"/>
              <a:gd name="connsiteY1" fmla="*/ 313740 h 5061961"/>
              <a:gd name="connsiteX2" fmla="*/ 7699778 w 7742464"/>
              <a:gd name="connsiteY2" fmla="*/ 1893640 h 5061961"/>
              <a:gd name="connsiteX3" fmla="*/ 7011036 w 7742464"/>
              <a:gd name="connsiteY3" fmla="*/ 4240028 h 5061961"/>
              <a:gd name="connsiteX4" fmla="*/ 3358857 w 7742464"/>
              <a:gd name="connsiteY4" fmla="*/ 5060764 h 5061961"/>
              <a:gd name="connsiteX5" fmla="*/ 476653 w 7742464"/>
              <a:gd name="connsiteY5" fmla="*/ 4100663 h 5061961"/>
              <a:gd name="connsiteX6" fmla="*/ 472383 w 7742464"/>
              <a:gd name="connsiteY6" fmla="*/ 4094686 h 5061961"/>
              <a:gd name="connsiteX7" fmla="*/ 473817 w 7742464"/>
              <a:gd name="connsiteY7" fmla="*/ 4387149 h 5061961"/>
              <a:gd name="connsiteX8" fmla="*/ 28088 w 7742464"/>
              <a:gd name="connsiteY8" fmla="*/ 2902523 h 5061961"/>
              <a:gd name="connsiteX9" fmla="*/ 138351 w 7742464"/>
              <a:gd name="connsiteY9" fmla="*/ 2116479 h 5061961"/>
              <a:gd name="connsiteX10" fmla="*/ 887026 w 7742464"/>
              <a:gd name="connsiteY10" fmla="*/ 998674 h 5061961"/>
              <a:gd name="connsiteX11" fmla="*/ 812571 w 7742464"/>
              <a:gd name="connsiteY11" fmla="*/ 373158 h 5061961"/>
              <a:gd name="connsiteX12" fmla="*/ 1773030 w 7742464"/>
              <a:gd name="connsiteY12" fmla="*/ 499346 h 5061961"/>
              <a:gd name="connsiteX13" fmla="*/ 3730409 w 7742464"/>
              <a:gd name="connsiteY13" fmla="*/ 1 h 5061961"/>
              <a:gd name="connsiteX0" fmla="*/ 3730409 w 7742464"/>
              <a:gd name="connsiteY0" fmla="*/ 1 h 5061961"/>
              <a:gd name="connsiteX1" fmla="*/ 6324415 w 7742464"/>
              <a:gd name="connsiteY1" fmla="*/ 313740 h 5061961"/>
              <a:gd name="connsiteX2" fmla="*/ 7699778 w 7742464"/>
              <a:gd name="connsiteY2" fmla="*/ 1893640 h 5061961"/>
              <a:gd name="connsiteX3" fmla="*/ 7011036 w 7742464"/>
              <a:gd name="connsiteY3" fmla="*/ 4240028 h 5061961"/>
              <a:gd name="connsiteX4" fmla="*/ 3358857 w 7742464"/>
              <a:gd name="connsiteY4" fmla="*/ 5060764 h 5061961"/>
              <a:gd name="connsiteX5" fmla="*/ 476653 w 7742464"/>
              <a:gd name="connsiteY5" fmla="*/ 4100663 h 5061961"/>
              <a:gd name="connsiteX6" fmla="*/ 473817 w 7742464"/>
              <a:gd name="connsiteY6" fmla="*/ 4387149 h 5061961"/>
              <a:gd name="connsiteX7" fmla="*/ 28088 w 7742464"/>
              <a:gd name="connsiteY7" fmla="*/ 2902523 h 5061961"/>
              <a:gd name="connsiteX8" fmla="*/ 138351 w 7742464"/>
              <a:gd name="connsiteY8" fmla="*/ 2116479 h 5061961"/>
              <a:gd name="connsiteX9" fmla="*/ 887026 w 7742464"/>
              <a:gd name="connsiteY9" fmla="*/ 998674 h 5061961"/>
              <a:gd name="connsiteX10" fmla="*/ 812571 w 7742464"/>
              <a:gd name="connsiteY10" fmla="*/ 373158 h 5061961"/>
              <a:gd name="connsiteX11" fmla="*/ 1773030 w 7742464"/>
              <a:gd name="connsiteY11" fmla="*/ 499346 h 5061961"/>
              <a:gd name="connsiteX12" fmla="*/ 3730409 w 7742464"/>
              <a:gd name="connsiteY12" fmla="*/ 1 h 5061961"/>
              <a:gd name="connsiteX0" fmla="*/ 3730409 w 7742464"/>
              <a:gd name="connsiteY0" fmla="*/ 1 h 5062019"/>
              <a:gd name="connsiteX1" fmla="*/ 6324415 w 7742464"/>
              <a:gd name="connsiteY1" fmla="*/ 313740 h 5062019"/>
              <a:gd name="connsiteX2" fmla="*/ 7699778 w 7742464"/>
              <a:gd name="connsiteY2" fmla="*/ 1893640 h 5062019"/>
              <a:gd name="connsiteX3" fmla="*/ 7011036 w 7742464"/>
              <a:gd name="connsiteY3" fmla="*/ 4240028 h 5062019"/>
              <a:gd name="connsiteX4" fmla="*/ 3358857 w 7742464"/>
              <a:gd name="connsiteY4" fmla="*/ 5060764 h 5062019"/>
              <a:gd name="connsiteX5" fmla="*/ 473817 w 7742464"/>
              <a:gd name="connsiteY5" fmla="*/ 4387149 h 5062019"/>
              <a:gd name="connsiteX6" fmla="*/ 28088 w 7742464"/>
              <a:gd name="connsiteY6" fmla="*/ 2902523 h 5062019"/>
              <a:gd name="connsiteX7" fmla="*/ 138351 w 7742464"/>
              <a:gd name="connsiteY7" fmla="*/ 2116479 h 5062019"/>
              <a:gd name="connsiteX8" fmla="*/ 887026 w 7742464"/>
              <a:gd name="connsiteY8" fmla="*/ 998674 h 5062019"/>
              <a:gd name="connsiteX9" fmla="*/ 812571 w 7742464"/>
              <a:gd name="connsiteY9" fmla="*/ 373158 h 5062019"/>
              <a:gd name="connsiteX10" fmla="*/ 1773030 w 7742464"/>
              <a:gd name="connsiteY10" fmla="*/ 499346 h 5062019"/>
              <a:gd name="connsiteX11" fmla="*/ 3730409 w 7742464"/>
              <a:gd name="connsiteY11" fmla="*/ 1 h 5062019"/>
              <a:gd name="connsiteX0" fmla="*/ 3736775 w 7748830"/>
              <a:gd name="connsiteY0" fmla="*/ 1 h 5084826"/>
              <a:gd name="connsiteX1" fmla="*/ 6330781 w 7748830"/>
              <a:gd name="connsiteY1" fmla="*/ 313740 h 5084826"/>
              <a:gd name="connsiteX2" fmla="*/ 7706144 w 7748830"/>
              <a:gd name="connsiteY2" fmla="*/ 1893640 h 5084826"/>
              <a:gd name="connsiteX3" fmla="*/ 7017402 w 7748830"/>
              <a:gd name="connsiteY3" fmla="*/ 4240028 h 5084826"/>
              <a:gd name="connsiteX4" fmla="*/ 3365223 w 7748830"/>
              <a:gd name="connsiteY4" fmla="*/ 5060764 h 5084826"/>
              <a:gd name="connsiteX5" fmla="*/ 566153 w 7748830"/>
              <a:gd name="connsiteY5" fmla="*/ 4685337 h 5084826"/>
              <a:gd name="connsiteX6" fmla="*/ 34454 w 7748830"/>
              <a:gd name="connsiteY6" fmla="*/ 2902523 h 5084826"/>
              <a:gd name="connsiteX7" fmla="*/ 144717 w 7748830"/>
              <a:gd name="connsiteY7" fmla="*/ 2116479 h 5084826"/>
              <a:gd name="connsiteX8" fmla="*/ 893392 w 7748830"/>
              <a:gd name="connsiteY8" fmla="*/ 998674 h 5084826"/>
              <a:gd name="connsiteX9" fmla="*/ 818937 w 7748830"/>
              <a:gd name="connsiteY9" fmla="*/ 373158 h 5084826"/>
              <a:gd name="connsiteX10" fmla="*/ 1779396 w 7748830"/>
              <a:gd name="connsiteY10" fmla="*/ 499346 h 5084826"/>
              <a:gd name="connsiteX11" fmla="*/ 3736775 w 7748830"/>
              <a:gd name="connsiteY11" fmla="*/ 1 h 5084826"/>
              <a:gd name="connsiteX0" fmla="*/ 3626592 w 7638647"/>
              <a:gd name="connsiteY0" fmla="*/ 1 h 5105505"/>
              <a:gd name="connsiteX1" fmla="*/ 6220598 w 7638647"/>
              <a:gd name="connsiteY1" fmla="*/ 313740 h 5105505"/>
              <a:gd name="connsiteX2" fmla="*/ 7595961 w 7638647"/>
              <a:gd name="connsiteY2" fmla="*/ 1893640 h 5105505"/>
              <a:gd name="connsiteX3" fmla="*/ 6907219 w 7638647"/>
              <a:gd name="connsiteY3" fmla="*/ 4240028 h 5105505"/>
              <a:gd name="connsiteX4" fmla="*/ 3255040 w 7638647"/>
              <a:gd name="connsiteY4" fmla="*/ 5060764 h 5105505"/>
              <a:gd name="connsiteX5" fmla="*/ 455970 w 7638647"/>
              <a:gd name="connsiteY5" fmla="*/ 4685337 h 5105505"/>
              <a:gd name="connsiteX6" fmla="*/ 34534 w 7638647"/>
              <a:gd name="connsiteY6" fmla="*/ 2116479 h 5105505"/>
              <a:gd name="connsiteX7" fmla="*/ 783209 w 7638647"/>
              <a:gd name="connsiteY7" fmla="*/ 998674 h 5105505"/>
              <a:gd name="connsiteX8" fmla="*/ 708754 w 7638647"/>
              <a:gd name="connsiteY8" fmla="*/ 373158 h 5105505"/>
              <a:gd name="connsiteX9" fmla="*/ 1669213 w 7638647"/>
              <a:gd name="connsiteY9" fmla="*/ 499346 h 5105505"/>
              <a:gd name="connsiteX10" fmla="*/ 3626592 w 7638647"/>
              <a:gd name="connsiteY10" fmla="*/ 1 h 5105505"/>
              <a:gd name="connsiteX0" fmla="*/ 3603023 w 7615078"/>
              <a:gd name="connsiteY0" fmla="*/ 1 h 5124997"/>
              <a:gd name="connsiteX1" fmla="*/ 6197029 w 7615078"/>
              <a:gd name="connsiteY1" fmla="*/ 313740 h 5124997"/>
              <a:gd name="connsiteX2" fmla="*/ 7572392 w 7615078"/>
              <a:gd name="connsiteY2" fmla="*/ 1893640 h 5124997"/>
              <a:gd name="connsiteX3" fmla="*/ 6883650 w 7615078"/>
              <a:gd name="connsiteY3" fmla="*/ 4240028 h 5124997"/>
              <a:gd name="connsiteX4" fmla="*/ 3231471 w 7615078"/>
              <a:gd name="connsiteY4" fmla="*/ 5060764 h 5124997"/>
              <a:gd name="connsiteX5" fmla="*/ 633161 w 7615078"/>
              <a:gd name="connsiteY5" fmla="*/ 4739149 h 5124997"/>
              <a:gd name="connsiteX6" fmla="*/ 10965 w 7615078"/>
              <a:gd name="connsiteY6" fmla="*/ 2116479 h 5124997"/>
              <a:gd name="connsiteX7" fmla="*/ 759640 w 7615078"/>
              <a:gd name="connsiteY7" fmla="*/ 998674 h 5124997"/>
              <a:gd name="connsiteX8" fmla="*/ 685185 w 7615078"/>
              <a:gd name="connsiteY8" fmla="*/ 373158 h 5124997"/>
              <a:gd name="connsiteX9" fmla="*/ 1645644 w 7615078"/>
              <a:gd name="connsiteY9" fmla="*/ 499346 h 5124997"/>
              <a:gd name="connsiteX10" fmla="*/ 3603023 w 7615078"/>
              <a:gd name="connsiteY10" fmla="*/ 1 h 5124997"/>
              <a:gd name="connsiteX0" fmla="*/ 3604900 w 7616955"/>
              <a:gd name="connsiteY0" fmla="*/ 1 h 5156507"/>
              <a:gd name="connsiteX1" fmla="*/ 6198906 w 7616955"/>
              <a:gd name="connsiteY1" fmla="*/ 313740 h 5156507"/>
              <a:gd name="connsiteX2" fmla="*/ 7574269 w 7616955"/>
              <a:gd name="connsiteY2" fmla="*/ 1893640 h 5156507"/>
              <a:gd name="connsiteX3" fmla="*/ 6885527 w 7616955"/>
              <a:gd name="connsiteY3" fmla="*/ 4240028 h 5156507"/>
              <a:gd name="connsiteX4" fmla="*/ 3233348 w 7616955"/>
              <a:gd name="connsiteY4" fmla="*/ 5060764 h 5156507"/>
              <a:gd name="connsiteX5" fmla="*/ 600275 w 7616955"/>
              <a:gd name="connsiteY5" fmla="*/ 4809242 h 5156507"/>
              <a:gd name="connsiteX6" fmla="*/ 12842 w 7616955"/>
              <a:gd name="connsiteY6" fmla="*/ 2116479 h 5156507"/>
              <a:gd name="connsiteX7" fmla="*/ 761517 w 7616955"/>
              <a:gd name="connsiteY7" fmla="*/ 998674 h 5156507"/>
              <a:gd name="connsiteX8" fmla="*/ 687062 w 7616955"/>
              <a:gd name="connsiteY8" fmla="*/ 373158 h 5156507"/>
              <a:gd name="connsiteX9" fmla="*/ 1647521 w 7616955"/>
              <a:gd name="connsiteY9" fmla="*/ 499346 h 5156507"/>
              <a:gd name="connsiteX10" fmla="*/ 3604900 w 7616955"/>
              <a:gd name="connsiteY10" fmla="*/ 1 h 5156507"/>
              <a:gd name="connsiteX0" fmla="*/ 3605747 w 7617802"/>
              <a:gd name="connsiteY0" fmla="*/ 1 h 5103957"/>
              <a:gd name="connsiteX1" fmla="*/ 6199753 w 7617802"/>
              <a:gd name="connsiteY1" fmla="*/ 313740 h 5103957"/>
              <a:gd name="connsiteX2" fmla="*/ 7575116 w 7617802"/>
              <a:gd name="connsiteY2" fmla="*/ 1893640 h 5103957"/>
              <a:gd name="connsiteX3" fmla="*/ 6886374 w 7617802"/>
              <a:gd name="connsiteY3" fmla="*/ 4240028 h 5103957"/>
              <a:gd name="connsiteX4" fmla="*/ 3234195 w 7617802"/>
              <a:gd name="connsiteY4" fmla="*/ 5060764 h 5103957"/>
              <a:gd name="connsiteX5" fmla="*/ 588097 w 7617802"/>
              <a:gd name="connsiteY5" fmla="*/ 4680481 h 5103957"/>
              <a:gd name="connsiteX6" fmla="*/ 13689 w 7617802"/>
              <a:gd name="connsiteY6" fmla="*/ 2116479 h 5103957"/>
              <a:gd name="connsiteX7" fmla="*/ 762364 w 7617802"/>
              <a:gd name="connsiteY7" fmla="*/ 998674 h 5103957"/>
              <a:gd name="connsiteX8" fmla="*/ 687909 w 7617802"/>
              <a:gd name="connsiteY8" fmla="*/ 373158 h 5103957"/>
              <a:gd name="connsiteX9" fmla="*/ 1648368 w 7617802"/>
              <a:gd name="connsiteY9" fmla="*/ 499346 h 5103957"/>
              <a:gd name="connsiteX10" fmla="*/ 3605747 w 7617802"/>
              <a:gd name="connsiteY10" fmla="*/ 1 h 5103957"/>
              <a:gd name="connsiteX0" fmla="*/ 3603400 w 7615455"/>
              <a:gd name="connsiteY0" fmla="*/ 1 h 5103958"/>
              <a:gd name="connsiteX1" fmla="*/ 6197406 w 7615455"/>
              <a:gd name="connsiteY1" fmla="*/ 313740 h 5103958"/>
              <a:gd name="connsiteX2" fmla="*/ 7572769 w 7615455"/>
              <a:gd name="connsiteY2" fmla="*/ 1893640 h 5103958"/>
              <a:gd name="connsiteX3" fmla="*/ 6884027 w 7615455"/>
              <a:gd name="connsiteY3" fmla="*/ 4240028 h 5103958"/>
              <a:gd name="connsiteX4" fmla="*/ 3231848 w 7615455"/>
              <a:gd name="connsiteY4" fmla="*/ 5060764 h 5103958"/>
              <a:gd name="connsiteX5" fmla="*/ 585750 w 7615455"/>
              <a:gd name="connsiteY5" fmla="*/ 4680481 h 5103958"/>
              <a:gd name="connsiteX6" fmla="*/ 13865 w 7615455"/>
              <a:gd name="connsiteY6" fmla="*/ 2279334 h 5103958"/>
              <a:gd name="connsiteX7" fmla="*/ 760017 w 7615455"/>
              <a:gd name="connsiteY7" fmla="*/ 998674 h 5103958"/>
              <a:gd name="connsiteX8" fmla="*/ 685562 w 7615455"/>
              <a:gd name="connsiteY8" fmla="*/ 373158 h 5103958"/>
              <a:gd name="connsiteX9" fmla="*/ 1646021 w 7615455"/>
              <a:gd name="connsiteY9" fmla="*/ 499346 h 5103958"/>
              <a:gd name="connsiteX10" fmla="*/ 3603400 w 7615455"/>
              <a:gd name="connsiteY10" fmla="*/ 1 h 5103958"/>
              <a:gd name="connsiteX0" fmla="*/ 3603400 w 7554491"/>
              <a:gd name="connsiteY0" fmla="*/ 1 h 5103958"/>
              <a:gd name="connsiteX1" fmla="*/ 6197406 w 7554491"/>
              <a:gd name="connsiteY1" fmla="*/ 313740 h 5103958"/>
              <a:gd name="connsiteX2" fmla="*/ 7502348 w 7554491"/>
              <a:gd name="connsiteY2" fmla="*/ 1887069 h 5103958"/>
              <a:gd name="connsiteX3" fmla="*/ 6884027 w 7554491"/>
              <a:gd name="connsiteY3" fmla="*/ 4240028 h 5103958"/>
              <a:gd name="connsiteX4" fmla="*/ 3231848 w 7554491"/>
              <a:gd name="connsiteY4" fmla="*/ 5060764 h 5103958"/>
              <a:gd name="connsiteX5" fmla="*/ 585750 w 7554491"/>
              <a:gd name="connsiteY5" fmla="*/ 4680481 h 5103958"/>
              <a:gd name="connsiteX6" fmla="*/ 13865 w 7554491"/>
              <a:gd name="connsiteY6" fmla="*/ 2279334 h 5103958"/>
              <a:gd name="connsiteX7" fmla="*/ 760017 w 7554491"/>
              <a:gd name="connsiteY7" fmla="*/ 998674 h 5103958"/>
              <a:gd name="connsiteX8" fmla="*/ 685562 w 7554491"/>
              <a:gd name="connsiteY8" fmla="*/ 373158 h 5103958"/>
              <a:gd name="connsiteX9" fmla="*/ 1646021 w 7554491"/>
              <a:gd name="connsiteY9" fmla="*/ 499346 h 5103958"/>
              <a:gd name="connsiteX10" fmla="*/ 3603400 w 7554491"/>
              <a:gd name="connsiteY10" fmla="*/ 1 h 5103958"/>
              <a:gd name="connsiteX0" fmla="*/ 3603400 w 7546134"/>
              <a:gd name="connsiteY0" fmla="*/ 1 h 5103958"/>
              <a:gd name="connsiteX1" fmla="*/ 6197406 w 7546134"/>
              <a:gd name="connsiteY1" fmla="*/ 313740 h 5103958"/>
              <a:gd name="connsiteX2" fmla="*/ 7502348 w 7546134"/>
              <a:gd name="connsiteY2" fmla="*/ 1887069 h 5103958"/>
              <a:gd name="connsiteX3" fmla="*/ 6884027 w 7546134"/>
              <a:gd name="connsiteY3" fmla="*/ 4240028 h 5103958"/>
              <a:gd name="connsiteX4" fmla="*/ 3231848 w 7546134"/>
              <a:gd name="connsiteY4" fmla="*/ 5060764 h 5103958"/>
              <a:gd name="connsiteX5" fmla="*/ 585750 w 7546134"/>
              <a:gd name="connsiteY5" fmla="*/ 4680481 h 5103958"/>
              <a:gd name="connsiteX6" fmla="*/ 13865 w 7546134"/>
              <a:gd name="connsiteY6" fmla="*/ 2279334 h 5103958"/>
              <a:gd name="connsiteX7" fmla="*/ 760017 w 7546134"/>
              <a:gd name="connsiteY7" fmla="*/ 998674 h 5103958"/>
              <a:gd name="connsiteX8" fmla="*/ 685562 w 7546134"/>
              <a:gd name="connsiteY8" fmla="*/ 373158 h 5103958"/>
              <a:gd name="connsiteX9" fmla="*/ 1646021 w 7546134"/>
              <a:gd name="connsiteY9" fmla="*/ 499346 h 5103958"/>
              <a:gd name="connsiteX10" fmla="*/ 3603400 w 7546134"/>
              <a:gd name="connsiteY10" fmla="*/ 1 h 5103958"/>
              <a:gd name="connsiteX0" fmla="*/ 3603400 w 7546134"/>
              <a:gd name="connsiteY0" fmla="*/ 33665 h 5137622"/>
              <a:gd name="connsiteX1" fmla="*/ 6197406 w 7546134"/>
              <a:gd name="connsiteY1" fmla="*/ 347404 h 5137622"/>
              <a:gd name="connsiteX2" fmla="*/ 7502348 w 7546134"/>
              <a:gd name="connsiteY2" fmla="*/ 1920733 h 5137622"/>
              <a:gd name="connsiteX3" fmla="*/ 6884027 w 7546134"/>
              <a:gd name="connsiteY3" fmla="*/ 4273692 h 5137622"/>
              <a:gd name="connsiteX4" fmla="*/ 3231848 w 7546134"/>
              <a:gd name="connsiteY4" fmla="*/ 5094428 h 5137622"/>
              <a:gd name="connsiteX5" fmla="*/ 585750 w 7546134"/>
              <a:gd name="connsiteY5" fmla="*/ 4714145 h 5137622"/>
              <a:gd name="connsiteX6" fmla="*/ 13865 w 7546134"/>
              <a:gd name="connsiteY6" fmla="*/ 2312998 h 5137622"/>
              <a:gd name="connsiteX7" fmla="*/ 760017 w 7546134"/>
              <a:gd name="connsiteY7" fmla="*/ 1032338 h 5137622"/>
              <a:gd name="connsiteX8" fmla="*/ 685562 w 7546134"/>
              <a:gd name="connsiteY8" fmla="*/ 406822 h 5137622"/>
              <a:gd name="connsiteX9" fmla="*/ 1646021 w 7546134"/>
              <a:gd name="connsiteY9" fmla="*/ 533010 h 5137622"/>
              <a:gd name="connsiteX10" fmla="*/ 3603400 w 7546134"/>
              <a:gd name="connsiteY10" fmla="*/ 33665 h 5137622"/>
              <a:gd name="connsiteX0" fmla="*/ 3603400 w 7546134"/>
              <a:gd name="connsiteY0" fmla="*/ 33665 h 5137622"/>
              <a:gd name="connsiteX1" fmla="*/ 6197406 w 7546134"/>
              <a:gd name="connsiteY1" fmla="*/ 347404 h 5137622"/>
              <a:gd name="connsiteX2" fmla="*/ 7502348 w 7546134"/>
              <a:gd name="connsiteY2" fmla="*/ 1920733 h 5137622"/>
              <a:gd name="connsiteX3" fmla="*/ 6884027 w 7546134"/>
              <a:gd name="connsiteY3" fmla="*/ 4273692 h 5137622"/>
              <a:gd name="connsiteX4" fmla="*/ 3231848 w 7546134"/>
              <a:gd name="connsiteY4" fmla="*/ 5094428 h 5137622"/>
              <a:gd name="connsiteX5" fmla="*/ 585750 w 7546134"/>
              <a:gd name="connsiteY5" fmla="*/ 4714145 h 5137622"/>
              <a:gd name="connsiteX6" fmla="*/ 13865 w 7546134"/>
              <a:gd name="connsiteY6" fmla="*/ 2312998 h 5137622"/>
              <a:gd name="connsiteX7" fmla="*/ 760017 w 7546134"/>
              <a:gd name="connsiteY7" fmla="*/ 1032338 h 5137622"/>
              <a:gd name="connsiteX8" fmla="*/ 685562 w 7546134"/>
              <a:gd name="connsiteY8" fmla="*/ 406822 h 5137622"/>
              <a:gd name="connsiteX9" fmla="*/ 1646021 w 7546134"/>
              <a:gd name="connsiteY9" fmla="*/ 533010 h 5137622"/>
              <a:gd name="connsiteX10" fmla="*/ 3603400 w 7546134"/>
              <a:gd name="connsiteY10" fmla="*/ 33665 h 5137622"/>
              <a:gd name="connsiteX0" fmla="*/ 3603400 w 7417783"/>
              <a:gd name="connsiteY0" fmla="*/ 31687 h 5135644"/>
              <a:gd name="connsiteX1" fmla="*/ 6197406 w 7417783"/>
              <a:gd name="connsiteY1" fmla="*/ 345426 h 5135644"/>
              <a:gd name="connsiteX2" fmla="*/ 7339607 w 7417783"/>
              <a:gd name="connsiteY2" fmla="*/ 1827041 h 5135644"/>
              <a:gd name="connsiteX3" fmla="*/ 6884027 w 7417783"/>
              <a:gd name="connsiteY3" fmla="*/ 4271714 h 5135644"/>
              <a:gd name="connsiteX4" fmla="*/ 3231848 w 7417783"/>
              <a:gd name="connsiteY4" fmla="*/ 5092450 h 5135644"/>
              <a:gd name="connsiteX5" fmla="*/ 585750 w 7417783"/>
              <a:gd name="connsiteY5" fmla="*/ 4712167 h 5135644"/>
              <a:gd name="connsiteX6" fmla="*/ 13865 w 7417783"/>
              <a:gd name="connsiteY6" fmla="*/ 2311020 h 5135644"/>
              <a:gd name="connsiteX7" fmla="*/ 760017 w 7417783"/>
              <a:gd name="connsiteY7" fmla="*/ 1030360 h 5135644"/>
              <a:gd name="connsiteX8" fmla="*/ 685562 w 7417783"/>
              <a:gd name="connsiteY8" fmla="*/ 404844 h 5135644"/>
              <a:gd name="connsiteX9" fmla="*/ 1646021 w 7417783"/>
              <a:gd name="connsiteY9" fmla="*/ 531032 h 5135644"/>
              <a:gd name="connsiteX10" fmla="*/ 3603400 w 7417783"/>
              <a:gd name="connsiteY10" fmla="*/ 31687 h 5135644"/>
              <a:gd name="connsiteX0" fmla="*/ 3603400 w 7374876"/>
              <a:gd name="connsiteY0" fmla="*/ 31687 h 5136334"/>
              <a:gd name="connsiteX1" fmla="*/ 6197406 w 7374876"/>
              <a:gd name="connsiteY1" fmla="*/ 345426 h 5136334"/>
              <a:gd name="connsiteX2" fmla="*/ 7339607 w 7374876"/>
              <a:gd name="connsiteY2" fmla="*/ 1827041 h 5136334"/>
              <a:gd name="connsiteX3" fmla="*/ 6715667 w 7374876"/>
              <a:gd name="connsiteY3" fmla="*/ 4262378 h 5136334"/>
              <a:gd name="connsiteX4" fmla="*/ 3231848 w 7374876"/>
              <a:gd name="connsiteY4" fmla="*/ 5092450 h 5136334"/>
              <a:gd name="connsiteX5" fmla="*/ 585750 w 7374876"/>
              <a:gd name="connsiteY5" fmla="*/ 4712167 h 5136334"/>
              <a:gd name="connsiteX6" fmla="*/ 13865 w 7374876"/>
              <a:gd name="connsiteY6" fmla="*/ 2311020 h 5136334"/>
              <a:gd name="connsiteX7" fmla="*/ 760017 w 7374876"/>
              <a:gd name="connsiteY7" fmla="*/ 1030360 h 5136334"/>
              <a:gd name="connsiteX8" fmla="*/ 685562 w 7374876"/>
              <a:gd name="connsiteY8" fmla="*/ 404844 h 5136334"/>
              <a:gd name="connsiteX9" fmla="*/ 1646021 w 7374876"/>
              <a:gd name="connsiteY9" fmla="*/ 531032 h 5136334"/>
              <a:gd name="connsiteX10" fmla="*/ 3603400 w 7374876"/>
              <a:gd name="connsiteY10" fmla="*/ 31687 h 5136334"/>
              <a:gd name="connsiteX0" fmla="*/ 3603400 w 7366286"/>
              <a:gd name="connsiteY0" fmla="*/ 31687 h 5147961"/>
              <a:gd name="connsiteX1" fmla="*/ 6197406 w 7366286"/>
              <a:gd name="connsiteY1" fmla="*/ 345426 h 5147961"/>
              <a:gd name="connsiteX2" fmla="*/ 7339607 w 7366286"/>
              <a:gd name="connsiteY2" fmla="*/ 1827041 h 5147961"/>
              <a:gd name="connsiteX3" fmla="*/ 6671868 w 7366286"/>
              <a:gd name="connsiteY3" fmla="*/ 4105237 h 5147961"/>
              <a:gd name="connsiteX4" fmla="*/ 3231848 w 7366286"/>
              <a:gd name="connsiteY4" fmla="*/ 5092450 h 5147961"/>
              <a:gd name="connsiteX5" fmla="*/ 585750 w 7366286"/>
              <a:gd name="connsiteY5" fmla="*/ 4712167 h 5147961"/>
              <a:gd name="connsiteX6" fmla="*/ 13865 w 7366286"/>
              <a:gd name="connsiteY6" fmla="*/ 2311020 h 5147961"/>
              <a:gd name="connsiteX7" fmla="*/ 760017 w 7366286"/>
              <a:gd name="connsiteY7" fmla="*/ 1030360 h 5147961"/>
              <a:gd name="connsiteX8" fmla="*/ 685562 w 7366286"/>
              <a:gd name="connsiteY8" fmla="*/ 404844 h 5147961"/>
              <a:gd name="connsiteX9" fmla="*/ 1646021 w 7366286"/>
              <a:gd name="connsiteY9" fmla="*/ 531032 h 5147961"/>
              <a:gd name="connsiteX10" fmla="*/ 3603400 w 7366286"/>
              <a:gd name="connsiteY10" fmla="*/ 31687 h 5147961"/>
              <a:gd name="connsiteX0" fmla="*/ 3603400 w 7359988"/>
              <a:gd name="connsiteY0" fmla="*/ 31687 h 5146347"/>
              <a:gd name="connsiteX1" fmla="*/ 6197406 w 7359988"/>
              <a:gd name="connsiteY1" fmla="*/ 345426 h 5146347"/>
              <a:gd name="connsiteX2" fmla="*/ 7339607 w 7359988"/>
              <a:gd name="connsiteY2" fmla="*/ 1827041 h 5146347"/>
              <a:gd name="connsiteX3" fmla="*/ 6632220 w 7359988"/>
              <a:gd name="connsiteY3" fmla="*/ 4127047 h 5146347"/>
              <a:gd name="connsiteX4" fmla="*/ 3231848 w 7359988"/>
              <a:gd name="connsiteY4" fmla="*/ 5092450 h 5146347"/>
              <a:gd name="connsiteX5" fmla="*/ 585750 w 7359988"/>
              <a:gd name="connsiteY5" fmla="*/ 4712167 h 5146347"/>
              <a:gd name="connsiteX6" fmla="*/ 13865 w 7359988"/>
              <a:gd name="connsiteY6" fmla="*/ 2311020 h 5146347"/>
              <a:gd name="connsiteX7" fmla="*/ 760017 w 7359988"/>
              <a:gd name="connsiteY7" fmla="*/ 1030360 h 5146347"/>
              <a:gd name="connsiteX8" fmla="*/ 685562 w 7359988"/>
              <a:gd name="connsiteY8" fmla="*/ 404844 h 5146347"/>
              <a:gd name="connsiteX9" fmla="*/ 1646021 w 7359988"/>
              <a:gd name="connsiteY9" fmla="*/ 531032 h 5146347"/>
              <a:gd name="connsiteX10" fmla="*/ 3603400 w 7359988"/>
              <a:gd name="connsiteY10" fmla="*/ 31687 h 5146347"/>
              <a:gd name="connsiteX0" fmla="*/ 3603400 w 7283289"/>
              <a:gd name="connsiteY0" fmla="*/ 31590 h 5146250"/>
              <a:gd name="connsiteX1" fmla="*/ 6197406 w 7283289"/>
              <a:gd name="connsiteY1" fmla="*/ 345329 h 5146250"/>
              <a:gd name="connsiteX2" fmla="*/ 7255428 w 7283289"/>
              <a:gd name="connsiteY2" fmla="*/ 1822276 h 5146250"/>
              <a:gd name="connsiteX3" fmla="*/ 6632220 w 7283289"/>
              <a:gd name="connsiteY3" fmla="*/ 4126950 h 5146250"/>
              <a:gd name="connsiteX4" fmla="*/ 3231848 w 7283289"/>
              <a:gd name="connsiteY4" fmla="*/ 5092353 h 5146250"/>
              <a:gd name="connsiteX5" fmla="*/ 585750 w 7283289"/>
              <a:gd name="connsiteY5" fmla="*/ 4712070 h 5146250"/>
              <a:gd name="connsiteX6" fmla="*/ 13865 w 7283289"/>
              <a:gd name="connsiteY6" fmla="*/ 2310923 h 5146250"/>
              <a:gd name="connsiteX7" fmla="*/ 760017 w 7283289"/>
              <a:gd name="connsiteY7" fmla="*/ 1030263 h 5146250"/>
              <a:gd name="connsiteX8" fmla="*/ 685562 w 7283289"/>
              <a:gd name="connsiteY8" fmla="*/ 404747 h 5146250"/>
              <a:gd name="connsiteX9" fmla="*/ 1646021 w 7283289"/>
              <a:gd name="connsiteY9" fmla="*/ 530935 h 5146250"/>
              <a:gd name="connsiteX10" fmla="*/ 3603400 w 7283289"/>
              <a:gd name="connsiteY10" fmla="*/ 31590 h 5146250"/>
              <a:gd name="connsiteX0" fmla="*/ 3603400 w 7283289"/>
              <a:gd name="connsiteY0" fmla="*/ 31590 h 5146250"/>
              <a:gd name="connsiteX1" fmla="*/ 6197406 w 7283289"/>
              <a:gd name="connsiteY1" fmla="*/ 345329 h 5146250"/>
              <a:gd name="connsiteX2" fmla="*/ 7255428 w 7283289"/>
              <a:gd name="connsiteY2" fmla="*/ 1822276 h 5146250"/>
              <a:gd name="connsiteX3" fmla="*/ 6632220 w 7283289"/>
              <a:gd name="connsiteY3" fmla="*/ 4126950 h 5146250"/>
              <a:gd name="connsiteX4" fmla="*/ 3231848 w 7283289"/>
              <a:gd name="connsiteY4" fmla="*/ 5092353 h 5146250"/>
              <a:gd name="connsiteX5" fmla="*/ 585750 w 7283289"/>
              <a:gd name="connsiteY5" fmla="*/ 4712070 h 5146250"/>
              <a:gd name="connsiteX6" fmla="*/ 13865 w 7283289"/>
              <a:gd name="connsiteY6" fmla="*/ 2310923 h 5146250"/>
              <a:gd name="connsiteX7" fmla="*/ 760017 w 7283289"/>
              <a:gd name="connsiteY7" fmla="*/ 1030263 h 5146250"/>
              <a:gd name="connsiteX8" fmla="*/ 680359 w 7283289"/>
              <a:gd name="connsiteY8" fmla="*/ 292641 h 5146250"/>
              <a:gd name="connsiteX9" fmla="*/ 1646021 w 7283289"/>
              <a:gd name="connsiteY9" fmla="*/ 530935 h 5146250"/>
              <a:gd name="connsiteX10" fmla="*/ 3603400 w 7283289"/>
              <a:gd name="connsiteY10" fmla="*/ 31590 h 5146250"/>
              <a:gd name="connsiteX0" fmla="*/ 3603400 w 7283289"/>
              <a:gd name="connsiteY0" fmla="*/ 31590 h 5146250"/>
              <a:gd name="connsiteX1" fmla="*/ 6197406 w 7283289"/>
              <a:gd name="connsiteY1" fmla="*/ 345329 h 5146250"/>
              <a:gd name="connsiteX2" fmla="*/ 7255428 w 7283289"/>
              <a:gd name="connsiteY2" fmla="*/ 1822276 h 5146250"/>
              <a:gd name="connsiteX3" fmla="*/ 6632220 w 7283289"/>
              <a:gd name="connsiteY3" fmla="*/ 4126950 h 5146250"/>
              <a:gd name="connsiteX4" fmla="*/ 3231848 w 7283289"/>
              <a:gd name="connsiteY4" fmla="*/ 5092353 h 5146250"/>
              <a:gd name="connsiteX5" fmla="*/ 585750 w 7283289"/>
              <a:gd name="connsiteY5" fmla="*/ 4712070 h 5146250"/>
              <a:gd name="connsiteX6" fmla="*/ 13865 w 7283289"/>
              <a:gd name="connsiteY6" fmla="*/ 2310923 h 5146250"/>
              <a:gd name="connsiteX7" fmla="*/ 729414 w 7283289"/>
              <a:gd name="connsiteY7" fmla="*/ 1097923 h 5146250"/>
              <a:gd name="connsiteX8" fmla="*/ 680359 w 7283289"/>
              <a:gd name="connsiteY8" fmla="*/ 292641 h 5146250"/>
              <a:gd name="connsiteX9" fmla="*/ 1646021 w 7283289"/>
              <a:gd name="connsiteY9" fmla="*/ 530935 h 5146250"/>
              <a:gd name="connsiteX10" fmla="*/ 3603400 w 7283289"/>
              <a:gd name="connsiteY10" fmla="*/ 31590 h 5146250"/>
              <a:gd name="connsiteX0" fmla="*/ 3603400 w 7194149"/>
              <a:gd name="connsiteY0" fmla="*/ 31938 h 5146598"/>
              <a:gd name="connsiteX1" fmla="*/ 6197406 w 7194149"/>
              <a:gd name="connsiteY1" fmla="*/ 345677 h 5146598"/>
              <a:gd name="connsiteX2" fmla="*/ 7150714 w 7194149"/>
              <a:gd name="connsiteY2" fmla="*/ 1839431 h 5146598"/>
              <a:gd name="connsiteX3" fmla="*/ 6632220 w 7194149"/>
              <a:gd name="connsiteY3" fmla="*/ 4127298 h 5146598"/>
              <a:gd name="connsiteX4" fmla="*/ 3231848 w 7194149"/>
              <a:gd name="connsiteY4" fmla="*/ 5092701 h 5146598"/>
              <a:gd name="connsiteX5" fmla="*/ 585750 w 7194149"/>
              <a:gd name="connsiteY5" fmla="*/ 4712418 h 5146598"/>
              <a:gd name="connsiteX6" fmla="*/ 13865 w 7194149"/>
              <a:gd name="connsiteY6" fmla="*/ 2311271 h 5146598"/>
              <a:gd name="connsiteX7" fmla="*/ 729414 w 7194149"/>
              <a:gd name="connsiteY7" fmla="*/ 1098271 h 5146598"/>
              <a:gd name="connsiteX8" fmla="*/ 680359 w 7194149"/>
              <a:gd name="connsiteY8" fmla="*/ 292989 h 5146598"/>
              <a:gd name="connsiteX9" fmla="*/ 1646021 w 7194149"/>
              <a:gd name="connsiteY9" fmla="*/ 531283 h 5146598"/>
              <a:gd name="connsiteX10" fmla="*/ 3603400 w 7194149"/>
              <a:gd name="connsiteY10" fmla="*/ 31938 h 5146598"/>
              <a:gd name="connsiteX0" fmla="*/ 3603400 w 7107447"/>
              <a:gd name="connsiteY0" fmla="*/ 32329 h 5146989"/>
              <a:gd name="connsiteX1" fmla="*/ 6197406 w 7107447"/>
              <a:gd name="connsiteY1" fmla="*/ 346068 h 5146989"/>
              <a:gd name="connsiteX2" fmla="*/ 7035528 w 7107447"/>
              <a:gd name="connsiteY2" fmla="*/ 1858310 h 5146989"/>
              <a:gd name="connsiteX3" fmla="*/ 6632220 w 7107447"/>
              <a:gd name="connsiteY3" fmla="*/ 4127689 h 5146989"/>
              <a:gd name="connsiteX4" fmla="*/ 3231848 w 7107447"/>
              <a:gd name="connsiteY4" fmla="*/ 5093092 h 5146989"/>
              <a:gd name="connsiteX5" fmla="*/ 585750 w 7107447"/>
              <a:gd name="connsiteY5" fmla="*/ 4712809 h 5146989"/>
              <a:gd name="connsiteX6" fmla="*/ 13865 w 7107447"/>
              <a:gd name="connsiteY6" fmla="*/ 2311662 h 5146989"/>
              <a:gd name="connsiteX7" fmla="*/ 729414 w 7107447"/>
              <a:gd name="connsiteY7" fmla="*/ 1098662 h 5146989"/>
              <a:gd name="connsiteX8" fmla="*/ 680359 w 7107447"/>
              <a:gd name="connsiteY8" fmla="*/ 293380 h 5146989"/>
              <a:gd name="connsiteX9" fmla="*/ 1646021 w 7107447"/>
              <a:gd name="connsiteY9" fmla="*/ 531674 h 5146989"/>
              <a:gd name="connsiteX10" fmla="*/ 3603400 w 7107447"/>
              <a:gd name="connsiteY10" fmla="*/ 32329 h 5146989"/>
              <a:gd name="connsiteX0" fmla="*/ 3603400 w 7107447"/>
              <a:gd name="connsiteY0" fmla="*/ 31042 h 5145702"/>
              <a:gd name="connsiteX1" fmla="*/ 6197406 w 7107447"/>
              <a:gd name="connsiteY1" fmla="*/ 344781 h 5145702"/>
              <a:gd name="connsiteX2" fmla="*/ 7035528 w 7107447"/>
              <a:gd name="connsiteY2" fmla="*/ 1857023 h 5145702"/>
              <a:gd name="connsiteX3" fmla="*/ 6632220 w 7107447"/>
              <a:gd name="connsiteY3" fmla="*/ 4126402 h 5145702"/>
              <a:gd name="connsiteX4" fmla="*/ 3231848 w 7107447"/>
              <a:gd name="connsiteY4" fmla="*/ 5091805 h 5145702"/>
              <a:gd name="connsiteX5" fmla="*/ 585750 w 7107447"/>
              <a:gd name="connsiteY5" fmla="*/ 4711522 h 5145702"/>
              <a:gd name="connsiteX6" fmla="*/ 13865 w 7107447"/>
              <a:gd name="connsiteY6" fmla="*/ 2310375 h 5145702"/>
              <a:gd name="connsiteX7" fmla="*/ 729414 w 7107447"/>
              <a:gd name="connsiteY7" fmla="*/ 1097375 h 5145702"/>
              <a:gd name="connsiteX8" fmla="*/ 680359 w 7107447"/>
              <a:gd name="connsiteY8" fmla="*/ 292093 h 5145702"/>
              <a:gd name="connsiteX9" fmla="*/ 1646021 w 7107447"/>
              <a:gd name="connsiteY9" fmla="*/ 530387 h 5145702"/>
              <a:gd name="connsiteX10" fmla="*/ 3603400 w 7107447"/>
              <a:gd name="connsiteY10" fmla="*/ 31042 h 5145702"/>
              <a:gd name="connsiteX0" fmla="*/ 3603400 w 7125591"/>
              <a:gd name="connsiteY0" fmla="*/ 31042 h 5145702"/>
              <a:gd name="connsiteX1" fmla="*/ 6197406 w 7125591"/>
              <a:gd name="connsiteY1" fmla="*/ 344781 h 5145702"/>
              <a:gd name="connsiteX2" fmla="*/ 7035528 w 7125591"/>
              <a:gd name="connsiteY2" fmla="*/ 1857023 h 5145702"/>
              <a:gd name="connsiteX3" fmla="*/ 6632220 w 7125591"/>
              <a:gd name="connsiteY3" fmla="*/ 4126402 h 5145702"/>
              <a:gd name="connsiteX4" fmla="*/ 3231848 w 7125591"/>
              <a:gd name="connsiteY4" fmla="*/ 5091805 h 5145702"/>
              <a:gd name="connsiteX5" fmla="*/ 585750 w 7125591"/>
              <a:gd name="connsiteY5" fmla="*/ 4711522 h 5145702"/>
              <a:gd name="connsiteX6" fmla="*/ 13865 w 7125591"/>
              <a:gd name="connsiteY6" fmla="*/ 2310375 h 5145702"/>
              <a:gd name="connsiteX7" fmla="*/ 729414 w 7125591"/>
              <a:gd name="connsiteY7" fmla="*/ 1097375 h 5145702"/>
              <a:gd name="connsiteX8" fmla="*/ 680359 w 7125591"/>
              <a:gd name="connsiteY8" fmla="*/ 292093 h 5145702"/>
              <a:gd name="connsiteX9" fmla="*/ 1646021 w 7125591"/>
              <a:gd name="connsiteY9" fmla="*/ 530387 h 5145702"/>
              <a:gd name="connsiteX10" fmla="*/ 3603400 w 7125591"/>
              <a:gd name="connsiteY10" fmla="*/ 31042 h 5145702"/>
              <a:gd name="connsiteX0" fmla="*/ 3603400 w 7073245"/>
              <a:gd name="connsiteY0" fmla="*/ 31042 h 5143141"/>
              <a:gd name="connsiteX1" fmla="*/ 6197406 w 7073245"/>
              <a:gd name="connsiteY1" fmla="*/ 344781 h 5143141"/>
              <a:gd name="connsiteX2" fmla="*/ 7035528 w 7073245"/>
              <a:gd name="connsiteY2" fmla="*/ 1857023 h 5143141"/>
              <a:gd name="connsiteX3" fmla="*/ 6538881 w 7073245"/>
              <a:gd name="connsiteY3" fmla="*/ 4160999 h 5143141"/>
              <a:gd name="connsiteX4" fmla="*/ 3231848 w 7073245"/>
              <a:gd name="connsiteY4" fmla="*/ 5091805 h 5143141"/>
              <a:gd name="connsiteX5" fmla="*/ 585750 w 7073245"/>
              <a:gd name="connsiteY5" fmla="*/ 4711522 h 5143141"/>
              <a:gd name="connsiteX6" fmla="*/ 13865 w 7073245"/>
              <a:gd name="connsiteY6" fmla="*/ 2310375 h 5143141"/>
              <a:gd name="connsiteX7" fmla="*/ 729414 w 7073245"/>
              <a:gd name="connsiteY7" fmla="*/ 1097375 h 5143141"/>
              <a:gd name="connsiteX8" fmla="*/ 680359 w 7073245"/>
              <a:gd name="connsiteY8" fmla="*/ 292093 h 5143141"/>
              <a:gd name="connsiteX9" fmla="*/ 1646021 w 7073245"/>
              <a:gd name="connsiteY9" fmla="*/ 530387 h 5143141"/>
              <a:gd name="connsiteX10" fmla="*/ 3603400 w 7073245"/>
              <a:gd name="connsiteY10" fmla="*/ 31042 h 5143141"/>
              <a:gd name="connsiteX0" fmla="*/ 3603400 w 7074446"/>
              <a:gd name="connsiteY0" fmla="*/ 31042 h 5143143"/>
              <a:gd name="connsiteX1" fmla="*/ 6197406 w 7074446"/>
              <a:gd name="connsiteY1" fmla="*/ 344781 h 5143143"/>
              <a:gd name="connsiteX2" fmla="*/ 7035528 w 7074446"/>
              <a:gd name="connsiteY2" fmla="*/ 1857023 h 5143143"/>
              <a:gd name="connsiteX3" fmla="*/ 6538881 w 7074446"/>
              <a:gd name="connsiteY3" fmla="*/ 4160999 h 5143143"/>
              <a:gd name="connsiteX4" fmla="*/ 3231848 w 7074446"/>
              <a:gd name="connsiteY4" fmla="*/ 5091805 h 5143143"/>
              <a:gd name="connsiteX5" fmla="*/ 585750 w 7074446"/>
              <a:gd name="connsiteY5" fmla="*/ 4711522 h 5143143"/>
              <a:gd name="connsiteX6" fmla="*/ 13865 w 7074446"/>
              <a:gd name="connsiteY6" fmla="*/ 2310375 h 5143143"/>
              <a:gd name="connsiteX7" fmla="*/ 729414 w 7074446"/>
              <a:gd name="connsiteY7" fmla="*/ 1097375 h 5143143"/>
              <a:gd name="connsiteX8" fmla="*/ 680359 w 7074446"/>
              <a:gd name="connsiteY8" fmla="*/ 292093 h 5143143"/>
              <a:gd name="connsiteX9" fmla="*/ 1646021 w 7074446"/>
              <a:gd name="connsiteY9" fmla="*/ 530387 h 5143143"/>
              <a:gd name="connsiteX10" fmla="*/ 3603400 w 7074446"/>
              <a:gd name="connsiteY10" fmla="*/ 31042 h 514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74446" h="5143143">
                <a:moveTo>
                  <a:pt x="3603400" y="31042"/>
                </a:moveTo>
                <a:cubicBezTo>
                  <a:pt x="4423310" y="-60071"/>
                  <a:pt x="5805207" y="50824"/>
                  <a:pt x="6197406" y="344781"/>
                </a:cubicBezTo>
                <a:cubicBezTo>
                  <a:pt x="6589605" y="638738"/>
                  <a:pt x="6975905" y="1162571"/>
                  <a:pt x="7035528" y="1857023"/>
                </a:cubicBezTo>
                <a:cubicBezTo>
                  <a:pt x="7095151" y="2551475"/>
                  <a:pt x="7172828" y="3621869"/>
                  <a:pt x="6538881" y="4160999"/>
                </a:cubicBezTo>
                <a:cubicBezTo>
                  <a:pt x="5904934" y="4700129"/>
                  <a:pt x="4224036" y="5000051"/>
                  <a:pt x="3231848" y="5091805"/>
                </a:cubicBezTo>
                <a:cubicBezTo>
                  <a:pt x="2239660" y="5183559"/>
                  <a:pt x="1122501" y="5202236"/>
                  <a:pt x="585750" y="4711522"/>
                </a:cubicBezTo>
                <a:cubicBezTo>
                  <a:pt x="48999" y="4220808"/>
                  <a:pt x="-40675" y="2924819"/>
                  <a:pt x="13865" y="2310375"/>
                </a:cubicBezTo>
                <a:cubicBezTo>
                  <a:pt x="89808" y="1928283"/>
                  <a:pt x="260371" y="1568831"/>
                  <a:pt x="729414" y="1097375"/>
                </a:cubicBezTo>
                <a:cubicBezTo>
                  <a:pt x="886296" y="876105"/>
                  <a:pt x="680359" y="292093"/>
                  <a:pt x="680359" y="292093"/>
                </a:cubicBezTo>
                <a:cubicBezTo>
                  <a:pt x="749285" y="267826"/>
                  <a:pt x="1158848" y="573895"/>
                  <a:pt x="1646021" y="530387"/>
                </a:cubicBezTo>
                <a:cubicBezTo>
                  <a:pt x="2133194" y="486879"/>
                  <a:pt x="2879806" y="108819"/>
                  <a:pt x="3603400" y="3104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6" name="Picture 4" descr="Klíšťová encefalitida je zde. Namístě je očkování - zdravezpravy.cz">
            <a:extLst>
              <a:ext uri="{FF2B5EF4-FFF2-40B4-BE49-F238E27FC236}">
                <a16:creationId xmlns:a16="http://schemas.microsoft.com/office/drawing/2014/main" id="{F93E5D3B-B154-0DE4-CCF5-F94FB435E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431"/>
          <a:stretch/>
        </p:blipFill>
        <p:spPr bwMode="auto">
          <a:xfrm>
            <a:off x="8499177" y="-1109"/>
            <a:ext cx="3692823" cy="228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60549B-51E0-498B-A10C-7730D8277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23" y="3120705"/>
            <a:ext cx="7860484" cy="3344831"/>
          </a:xfrm>
        </p:spPr>
        <p:txBody>
          <a:bodyPr anchor="ctr">
            <a:normAutofit lnSpcReduction="10000"/>
          </a:bodyPr>
          <a:lstStyle/>
          <a:p>
            <a:pPr marL="457200" indent="-457200" algn="ctr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Parazitují na rostlinách </a:t>
            </a:r>
            <a:b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živočiších</a:t>
            </a:r>
            <a:r>
              <a:rPr lang="cs-CZ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ctr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Jsou zdrojem nemocí </a:t>
            </a:r>
            <a:br>
              <a:rPr lang="cs-CZ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(např. svrab, klíště viz dále);</a:t>
            </a:r>
          </a:p>
          <a:p>
            <a:pPr marL="457200" indent="-457200" algn="ctr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Běžně v přírodě, v kobercích, </a:t>
            </a:r>
            <a:br>
              <a:rPr lang="cs-CZ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lůžkovinách;</a:t>
            </a:r>
          </a:p>
          <a:p>
            <a:pPr marL="457200" indent="-457200" algn="ctr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Živí se krví, zbytky kůže, plísněmi, </a:t>
            </a:r>
            <a:br>
              <a:rPr lang="cs-CZ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bakteriemi a kvasinkami;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1D03678-D30D-6D73-ADE0-5F6B86CD6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531"/>
          <a:stretch/>
        </p:blipFill>
        <p:spPr bwMode="auto">
          <a:xfrm>
            <a:off x="8499177" y="2281484"/>
            <a:ext cx="3692823" cy="228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Jak vyndat klíště? [KOMPLETNÍ RÁDCE] - Zboží.cz">
            <a:extLst>
              <a:ext uri="{FF2B5EF4-FFF2-40B4-BE49-F238E27FC236}">
                <a16:creationId xmlns:a16="http://schemas.microsoft.com/office/drawing/2014/main" id="{37975A58-ECF6-42DA-2697-1965DD4BC2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9" r="-1" b="-1"/>
          <a:stretch/>
        </p:blipFill>
        <p:spPr bwMode="auto">
          <a:xfrm>
            <a:off x="8499177" y="4564385"/>
            <a:ext cx="3692823" cy="229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511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3" name="Rectangle 1062">
            <a:extLst>
              <a:ext uri="{FF2B5EF4-FFF2-40B4-BE49-F238E27FC236}">
                <a16:creationId xmlns:a16="http://schemas.microsoft.com/office/drawing/2014/main" id="{BAA58E7F-DAD0-499E-A584-0BB35865E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iška obecná v pokročilém stádiu onemocnění prašivinou.">
            <a:extLst>
              <a:ext uri="{FF2B5EF4-FFF2-40B4-BE49-F238E27FC236}">
                <a16:creationId xmlns:a16="http://schemas.microsoft.com/office/drawing/2014/main" id="{4D61DC6D-4A2F-88FF-C804-4F1E880A0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6" r="13538" b="-5"/>
          <a:stretch/>
        </p:blipFill>
        <p:spPr bwMode="auto">
          <a:xfrm>
            <a:off x="1281242" y="4379792"/>
            <a:ext cx="1831960" cy="1772176"/>
          </a:xfrm>
          <a:custGeom>
            <a:avLst/>
            <a:gdLst/>
            <a:ahLst/>
            <a:cxnLst/>
            <a:rect l="l" t="t" r="r" b="b"/>
            <a:pathLst>
              <a:path w="1831960" h="1772176">
                <a:moveTo>
                  <a:pt x="971276" y="6"/>
                </a:moveTo>
                <a:cubicBezTo>
                  <a:pt x="1409432" y="-1457"/>
                  <a:pt x="1687841" y="280273"/>
                  <a:pt x="1788871" y="665564"/>
                </a:cubicBezTo>
                <a:cubicBezTo>
                  <a:pt x="1988142" y="1425508"/>
                  <a:pt x="1447595" y="1663168"/>
                  <a:pt x="1161471" y="1747739"/>
                </a:cubicBezTo>
                <a:cubicBezTo>
                  <a:pt x="875346" y="1832309"/>
                  <a:pt x="243633" y="1710658"/>
                  <a:pt x="72121" y="1172988"/>
                </a:cubicBezTo>
                <a:cubicBezTo>
                  <a:pt x="-99390" y="635317"/>
                  <a:pt x="13775" y="222912"/>
                  <a:pt x="642632" y="48470"/>
                </a:cubicBezTo>
                <a:cubicBezTo>
                  <a:pt x="760543" y="15762"/>
                  <a:pt x="870163" y="343"/>
                  <a:pt x="971276" y="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" name="Freeform: Shape 1064">
            <a:extLst>
              <a:ext uri="{FF2B5EF4-FFF2-40B4-BE49-F238E27FC236}">
                <a16:creationId xmlns:a16="http://schemas.microsoft.com/office/drawing/2014/main" id="{606DAC21-C6B2-4777-AB46-0F4D8721F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6731" y="8332"/>
            <a:ext cx="6714856" cy="4671384"/>
          </a:xfrm>
          <a:custGeom>
            <a:avLst/>
            <a:gdLst>
              <a:gd name="connsiteX0" fmla="*/ 1378371 w 6700295"/>
              <a:gd name="connsiteY0" fmla="*/ 0 h 4671384"/>
              <a:gd name="connsiteX1" fmla="*/ 5261563 w 6700295"/>
              <a:gd name="connsiteY1" fmla="*/ 0 h 4671384"/>
              <a:gd name="connsiteX2" fmla="*/ 5484527 w 6700295"/>
              <a:gd name="connsiteY2" fmla="*/ 74269 h 4671384"/>
              <a:gd name="connsiteX3" fmla="*/ 6700295 w 6700295"/>
              <a:gd name="connsiteY3" fmla="*/ 1494848 h 4671384"/>
              <a:gd name="connsiteX4" fmla="*/ 3654602 w 6700295"/>
              <a:gd name="connsiteY4" fmla="*/ 4666341 h 4671384"/>
              <a:gd name="connsiteX5" fmla="*/ 2135023 w 6700295"/>
              <a:gd name="connsiteY5" fmla="*/ 4542210 h 4671384"/>
              <a:gd name="connsiteX6" fmla="*/ 860602 w 6700295"/>
              <a:gd name="connsiteY6" fmla="*/ 4632575 h 4671384"/>
              <a:gd name="connsiteX7" fmla="*/ 481151 w 6700295"/>
              <a:gd name="connsiteY7" fmla="*/ 3436346 h 4671384"/>
              <a:gd name="connsiteX8" fmla="*/ 241154 w 6700295"/>
              <a:gd name="connsiteY8" fmla="*/ 875719 h 4671384"/>
              <a:gd name="connsiteX9" fmla="*/ 1258774 w 6700295"/>
              <a:gd name="connsiteY9" fmla="*/ 51962 h 4671384"/>
              <a:gd name="connsiteX0" fmla="*/ 1392932 w 6714856"/>
              <a:gd name="connsiteY0" fmla="*/ 0 h 4671384"/>
              <a:gd name="connsiteX1" fmla="*/ 5276124 w 6714856"/>
              <a:gd name="connsiteY1" fmla="*/ 0 h 4671384"/>
              <a:gd name="connsiteX2" fmla="*/ 5499088 w 6714856"/>
              <a:gd name="connsiteY2" fmla="*/ 74269 h 4671384"/>
              <a:gd name="connsiteX3" fmla="*/ 6714856 w 6714856"/>
              <a:gd name="connsiteY3" fmla="*/ 1494848 h 4671384"/>
              <a:gd name="connsiteX4" fmla="*/ 3669163 w 6714856"/>
              <a:gd name="connsiteY4" fmla="*/ 4666341 h 4671384"/>
              <a:gd name="connsiteX5" fmla="*/ 2149584 w 6714856"/>
              <a:gd name="connsiteY5" fmla="*/ 4542210 h 4671384"/>
              <a:gd name="connsiteX6" fmla="*/ 875163 w 6714856"/>
              <a:gd name="connsiteY6" fmla="*/ 4632575 h 4671384"/>
              <a:gd name="connsiteX7" fmla="*/ 495712 w 6714856"/>
              <a:gd name="connsiteY7" fmla="*/ 3436346 h 4671384"/>
              <a:gd name="connsiteX8" fmla="*/ 233276 w 6714856"/>
              <a:gd name="connsiteY8" fmla="*/ 954256 h 4671384"/>
              <a:gd name="connsiteX9" fmla="*/ 1273335 w 6714856"/>
              <a:gd name="connsiteY9" fmla="*/ 51962 h 4671384"/>
              <a:gd name="connsiteX10" fmla="*/ 1392932 w 6714856"/>
              <a:gd name="connsiteY10" fmla="*/ 0 h 4671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14856" h="4671384">
                <a:moveTo>
                  <a:pt x="1392932" y="0"/>
                </a:moveTo>
                <a:lnTo>
                  <a:pt x="5276124" y="0"/>
                </a:lnTo>
                <a:lnTo>
                  <a:pt x="5499088" y="74269"/>
                </a:lnTo>
                <a:cubicBezTo>
                  <a:pt x="6142426" y="319568"/>
                  <a:pt x="6642715" y="745543"/>
                  <a:pt x="6714856" y="1494848"/>
                </a:cubicBezTo>
                <a:cubicBezTo>
                  <a:pt x="6693541" y="2135726"/>
                  <a:pt x="6585672" y="4802661"/>
                  <a:pt x="3669163" y="4666341"/>
                </a:cubicBezTo>
                <a:cubicBezTo>
                  <a:pt x="2759169" y="4658214"/>
                  <a:pt x="2670820" y="4608117"/>
                  <a:pt x="2149584" y="4542210"/>
                </a:cubicBezTo>
                <a:cubicBezTo>
                  <a:pt x="1410623" y="4370302"/>
                  <a:pt x="875163" y="4632575"/>
                  <a:pt x="875163" y="4632575"/>
                </a:cubicBezTo>
                <a:cubicBezTo>
                  <a:pt x="1000919" y="3979664"/>
                  <a:pt x="779718" y="3714944"/>
                  <a:pt x="495712" y="3436346"/>
                </a:cubicBezTo>
                <a:cubicBezTo>
                  <a:pt x="-30222" y="2920418"/>
                  <a:pt x="-169798" y="1573487"/>
                  <a:pt x="233276" y="954256"/>
                </a:cubicBezTo>
                <a:cubicBezTo>
                  <a:pt x="434814" y="644637"/>
                  <a:pt x="813359" y="267970"/>
                  <a:pt x="1273335" y="51962"/>
                </a:cubicBezTo>
                <a:lnTo>
                  <a:pt x="1392932" y="0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3FDC1C3C-FC1A-8553-8955-71FD394EB6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1" b="-8"/>
          <a:stretch/>
        </p:blipFill>
        <p:spPr bwMode="auto">
          <a:xfrm>
            <a:off x="3443938" y="4362987"/>
            <a:ext cx="1779765" cy="1789429"/>
          </a:xfrm>
          <a:custGeom>
            <a:avLst/>
            <a:gdLst/>
            <a:ahLst/>
            <a:cxnLst/>
            <a:rect l="l" t="t" r="r" b="b"/>
            <a:pathLst>
              <a:path w="1779765" h="1789429">
                <a:moveTo>
                  <a:pt x="834010" y="156"/>
                </a:moveTo>
                <a:cubicBezTo>
                  <a:pt x="1482109" y="-9147"/>
                  <a:pt x="1779765" y="400648"/>
                  <a:pt x="1779765" y="894681"/>
                </a:cubicBezTo>
                <a:cubicBezTo>
                  <a:pt x="1779765" y="1686402"/>
                  <a:pt x="1200582" y="1779902"/>
                  <a:pt x="904392" y="1789205"/>
                </a:cubicBezTo>
                <a:cubicBezTo>
                  <a:pt x="608202" y="1798508"/>
                  <a:pt x="31950" y="1518453"/>
                  <a:pt x="2625" y="950497"/>
                </a:cubicBezTo>
                <a:cubicBezTo>
                  <a:pt x="-26700" y="382542"/>
                  <a:pt x="185912" y="9459"/>
                  <a:pt x="834010" y="15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7" name="Freeform: Shape 1066">
            <a:extLst>
              <a:ext uri="{FF2B5EF4-FFF2-40B4-BE49-F238E27FC236}">
                <a16:creationId xmlns:a16="http://schemas.microsoft.com/office/drawing/2014/main" id="{311D4882-5B31-4F72-A10A-C21081CC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832387" flipH="1">
            <a:off x="5761993" y="-1101171"/>
            <a:ext cx="5140704" cy="6855491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03235"/>
              <a:gd name="connsiteY0" fmla="*/ 705247 h 767075"/>
              <a:gd name="connsiteX1" fmla="*/ 348690 w 803235"/>
              <a:gd name="connsiteY1" fmla="*/ 757848 h 767075"/>
              <a:gd name="connsiteX2" fmla="*/ 787849 w 803235"/>
              <a:gd name="connsiteY2" fmla="*/ 492088 h 767075"/>
              <a:gd name="connsiteX3" fmla="*/ 563231 w 803235"/>
              <a:gd name="connsiteY3" fmla="*/ 3537 h 767075"/>
              <a:gd name="connsiteX4" fmla="*/ 34212 w 803235"/>
              <a:gd name="connsiteY4" fmla="*/ 319863 h 767075"/>
              <a:gd name="connsiteX5" fmla="*/ 31545 w 803235"/>
              <a:gd name="connsiteY5" fmla="*/ 630854 h 767075"/>
              <a:gd name="connsiteX6" fmla="*/ 0 w 803235"/>
              <a:gd name="connsiteY6" fmla="*/ 705247 h 767075"/>
              <a:gd name="connsiteX0" fmla="*/ 0 w 803235"/>
              <a:gd name="connsiteY0" fmla="*/ 705247 h 767075"/>
              <a:gd name="connsiteX1" fmla="*/ 348690 w 803235"/>
              <a:gd name="connsiteY1" fmla="*/ 757848 h 767075"/>
              <a:gd name="connsiteX2" fmla="*/ 787849 w 803235"/>
              <a:gd name="connsiteY2" fmla="*/ 492088 h 767075"/>
              <a:gd name="connsiteX3" fmla="*/ 563231 w 803235"/>
              <a:gd name="connsiteY3" fmla="*/ 3537 h 767075"/>
              <a:gd name="connsiteX4" fmla="*/ 34212 w 803235"/>
              <a:gd name="connsiteY4" fmla="*/ 319863 h 767075"/>
              <a:gd name="connsiteX5" fmla="*/ 32028 w 803235"/>
              <a:gd name="connsiteY5" fmla="*/ 580731 h 767075"/>
              <a:gd name="connsiteX6" fmla="*/ 0 w 803235"/>
              <a:gd name="connsiteY6" fmla="*/ 705247 h 767075"/>
              <a:gd name="connsiteX0" fmla="*/ 0 w 803235"/>
              <a:gd name="connsiteY0" fmla="*/ 705247 h 767075"/>
              <a:gd name="connsiteX1" fmla="*/ 348690 w 803235"/>
              <a:gd name="connsiteY1" fmla="*/ 757848 h 767075"/>
              <a:gd name="connsiteX2" fmla="*/ 787849 w 803235"/>
              <a:gd name="connsiteY2" fmla="*/ 492088 h 767075"/>
              <a:gd name="connsiteX3" fmla="*/ 563231 w 803235"/>
              <a:gd name="connsiteY3" fmla="*/ 3537 h 767075"/>
              <a:gd name="connsiteX4" fmla="*/ 34212 w 803235"/>
              <a:gd name="connsiteY4" fmla="*/ 319863 h 767075"/>
              <a:gd name="connsiteX5" fmla="*/ 32028 w 803235"/>
              <a:gd name="connsiteY5" fmla="*/ 580731 h 767075"/>
              <a:gd name="connsiteX6" fmla="*/ 0 w 803235"/>
              <a:gd name="connsiteY6" fmla="*/ 705247 h 767075"/>
              <a:gd name="connsiteX0" fmla="*/ 0 w 798560"/>
              <a:gd name="connsiteY0" fmla="*/ 705247 h 765991"/>
              <a:gd name="connsiteX1" fmla="*/ 415157 w 798560"/>
              <a:gd name="connsiteY1" fmla="*/ 756657 h 765991"/>
              <a:gd name="connsiteX2" fmla="*/ 787849 w 798560"/>
              <a:gd name="connsiteY2" fmla="*/ 492088 h 765991"/>
              <a:gd name="connsiteX3" fmla="*/ 563231 w 798560"/>
              <a:gd name="connsiteY3" fmla="*/ 3537 h 765991"/>
              <a:gd name="connsiteX4" fmla="*/ 34212 w 798560"/>
              <a:gd name="connsiteY4" fmla="*/ 319863 h 765991"/>
              <a:gd name="connsiteX5" fmla="*/ 32028 w 798560"/>
              <a:gd name="connsiteY5" fmla="*/ 580731 h 765991"/>
              <a:gd name="connsiteX6" fmla="*/ 0 w 798560"/>
              <a:gd name="connsiteY6" fmla="*/ 705247 h 765991"/>
              <a:gd name="connsiteX0" fmla="*/ 0 w 795836"/>
              <a:gd name="connsiteY0" fmla="*/ 705247 h 754100"/>
              <a:gd name="connsiteX1" fmla="*/ 454508 w 795836"/>
              <a:gd name="connsiteY1" fmla="*/ 743385 h 754100"/>
              <a:gd name="connsiteX2" fmla="*/ 787849 w 795836"/>
              <a:gd name="connsiteY2" fmla="*/ 492088 h 754100"/>
              <a:gd name="connsiteX3" fmla="*/ 563231 w 795836"/>
              <a:gd name="connsiteY3" fmla="*/ 3537 h 754100"/>
              <a:gd name="connsiteX4" fmla="*/ 34212 w 795836"/>
              <a:gd name="connsiteY4" fmla="*/ 319863 h 754100"/>
              <a:gd name="connsiteX5" fmla="*/ 32028 w 795836"/>
              <a:gd name="connsiteY5" fmla="*/ 580731 h 754100"/>
              <a:gd name="connsiteX6" fmla="*/ 0 w 795836"/>
              <a:gd name="connsiteY6" fmla="*/ 705247 h 754100"/>
              <a:gd name="connsiteX0" fmla="*/ 0 w 795836"/>
              <a:gd name="connsiteY0" fmla="*/ 705247 h 752157"/>
              <a:gd name="connsiteX1" fmla="*/ 454508 w 795836"/>
              <a:gd name="connsiteY1" fmla="*/ 743385 h 752157"/>
              <a:gd name="connsiteX2" fmla="*/ 787849 w 795836"/>
              <a:gd name="connsiteY2" fmla="*/ 492088 h 752157"/>
              <a:gd name="connsiteX3" fmla="*/ 563231 w 795836"/>
              <a:gd name="connsiteY3" fmla="*/ 3537 h 752157"/>
              <a:gd name="connsiteX4" fmla="*/ 34212 w 795836"/>
              <a:gd name="connsiteY4" fmla="*/ 319863 h 752157"/>
              <a:gd name="connsiteX5" fmla="*/ 32028 w 795836"/>
              <a:gd name="connsiteY5" fmla="*/ 580731 h 752157"/>
              <a:gd name="connsiteX6" fmla="*/ 0 w 795836"/>
              <a:gd name="connsiteY6" fmla="*/ 705247 h 752157"/>
              <a:gd name="connsiteX0" fmla="*/ 0 w 795836"/>
              <a:gd name="connsiteY0" fmla="*/ 705247 h 755983"/>
              <a:gd name="connsiteX1" fmla="*/ 236571 w 795836"/>
              <a:gd name="connsiteY1" fmla="*/ 717015 h 755983"/>
              <a:gd name="connsiteX2" fmla="*/ 454508 w 795836"/>
              <a:gd name="connsiteY2" fmla="*/ 743385 h 755983"/>
              <a:gd name="connsiteX3" fmla="*/ 787849 w 795836"/>
              <a:gd name="connsiteY3" fmla="*/ 492088 h 755983"/>
              <a:gd name="connsiteX4" fmla="*/ 563231 w 795836"/>
              <a:gd name="connsiteY4" fmla="*/ 3537 h 755983"/>
              <a:gd name="connsiteX5" fmla="*/ 34212 w 795836"/>
              <a:gd name="connsiteY5" fmla="*/ 319863 h 755983"/>
              <a:gd name="connsiteX6" fmla="*/ 32028 w 795836"/>
              <a:gd name="connsiteY6" fmla="*/ 580731 h 755983"/>
              <a:gd name="connsiteX7" fmla="*/ 0 w 795836"/>
              <a:gd name="connsiteY7" fmla="*/ 705247 h 755983"/>
              <a:gd name="connsiteX0" fmla="*/ 0 w 795836"/>
              <a:gd name="connsiteY0" fmla="*/ 705247 h 755983"/>
              <a:gd name="connsiteX1" fmla="*/ 236571 w 795836"/>
              <a:gd name="connsiteY1" fmla="*/ 717015 h 755983"/>
              <a:gd name="connsiteX2" fmla="*/ 454508 w 795836"/>
              <a:gd name="connsiteY2" fmla="*/ 743385 h 755983"/>
              <a:gd name="connsiteX3" fmla="*/ 787849 w 795836"/>
              <a:gd name="connsiteY3" fmla="*/ 492088 h 755983"/>
              <a:gd name="connsiteX4" fmla="*/ 563231 w 795836"/>
              <a:gd name="connsiteY4" fmla="*/ 3537 h 755983"/>
              <a:gd name="connsiteX5" fmla="*/ 34212 w 795836"/>
              <a:gd name="connsiteY5" fmla="*/ 319863 h 755983"/>
              <a:gd name="connsiteX6" fmla="*/ 32028 w 795836"/>
              <a:gd name="connsiteY6" fmla="*/ 580731 h 755983"/>
              <a:gd name="connsiteX7" fmla="*/ 0 w 795836"/>
              <a:gd name="connsiteY7" fmla="*/ 705247 h 755983"/>
              <a:gd name="connsiteX0" fmla="*/ 0 w 795836"/>
              <a:gd name="connsiteY0" fmla="*/ 705247 h 755983"/>
              <a:gd name="connsiteX1" fmla="*/ 236571 w 795836"/>
              <a:gd name="connsiteY1" fmla="*/ 717015 h 755983"/>
              <a:gd name="connsiteX2" fmla="*/ 454508 w 795836"/>
              <a:gd name="connsiteY2" fmla="*/ 743385 h 755983"/>
              <a:gd name="connsiteX3" fmla="*/ 787849 w 795836"/>
              <a:gd name="connsiteY3" fmla="*/ 492088 h 755983"/>
              <a:gd name="connsiteX4" fmla="*/ 563231 w 795836"/>
              <a:gd name="connsiteY4" fmla="*/ 3537 h 755983"/>
              <a:gd name="connsiteX5" fmla="*/ 34212 w 795836"/>
              <a:gd name="connsiteY5" fmla="*/ 319863 h 755983"/>
              <a:gd name="connsiteX6" fmla="*/ 32028 w 795836"/>
              <a:gd name="connsiteY6" fmla="*/ 580731 h 755983"/>
              <a:gd name="connsiteX7" fmla="*/ 0 w 795836"/>
              <a:gd name="connsiteY7" fmla="*/ 705247 h 755983"/>
              <a:gd name="connsiteX0" fmla="*/ 0 w 792342"/>
              <a:gd name="connsiteY0" fmla="*/ 705247 h 781632"/>
              <a:gd name="connsiteX1" fmla="*/ 236571 w 792342"/>
              <a:gd name="connsiteY1" fmla="*/ 717015 h 781632"/>
              <a:gd name="connsiteX2" fmla="*/ 506127 w 792342"/>
              <a:gd name="connsiteY2" fmla="*/ 772235 h 781632"/>
              <a:gd name="connsiteX3" fmla="*/ 787849 w 792342"/>
              <a:gd name="connsiteY3" fmla="*/ 492088 h 781632"/>
              <a:gd name="connsiteX4" fmla="*/ 563231 w 792342"/>
              <a:gd name="connsiteY4" fmla="*/ 3537 h 781632"/>
              <a:gd name="connsiteX5" fmla="*/ 34212 w 792342"/>
              <a:gd name="connsiteY5" fmla="*/ 319863 h 781632"/>
              <a:gd name="connsiteX6" fmla="*/ 32028 w 792342"/>
              <a:gd name="connsiteY6" fmla="*/ 580731 h 781632"/>
              <a:gd name="connsiteX7" fmla="*/ 0 w 792342"/>
              <a:gd name="connsiteY7" fmla="*/ 705247 h 781632"/>
              <a:gd name="connsiteX0" fmla="*/ 0 w 792342"/>
              <a:gd name="connsiteY0" fmla="*/ 705247 h 775707"/>
              <a:gd name="connsiteX1" fmla="*/ 236571 w 792342"/>
              <a:gd name="connsiteY1" fmla="*/ 717015 h 775707"/>
              <a:gd name="connsiteX2" fmla="*/ 506127 w 792342"/>
              <a:gd name="connsiteY2" fmla="*/ 772235 h 775707"/>
              <a:gd name="connsiteX3" fmla="*/ 787849 w 792342"/>
              <a:gd name="connsiteY3" fmla="*/ 492088 h 775707"/>
              <a:gd name="connsiteX4" fmla="*/ 563231 w 792342"/>
              <a:gd name="connsiteY4" fmla="*/ 3537 h 775707"/>
              <a:gd name="connsiteX5" fmla="*/ 34212 w 792342"/>
              <a:gd name="connsiteY5" fmla="*/ 319863 h 775707"/>
              <a:gd name="connsiteX6" fmla="*/ 32028 w 792342"/>
              <a:gd name="connsiteY6" fmla="*/ 580731 h 775707"/>
              <a:gd name="connsiteX7" fmla="*/ 0 w 792342"/>
              <a:gd name="connsiteY7" fmla="*/ 705247 h 775707"/>
              <a:gd name="connsiteX0" fmla="*/ 0 w 790917"/>
              <a:gd name="connsiteY0" fmla="*/ 705247 h 789042"/>
              <a:gd name="connsiteX1" fmla="*/ 236571 w 790917"/>
              <a:gd name="connsiteY1" fmla="*/ 717015 h 789042"/>
              <a:gd name="connsiteX2" fmla="*/ 527821 w 790917"/>
              <a:gd name="connsiteY2" fmla="*/ 786071 h 789042"/>
              <a:gd name="connsiteX3" fmla="*/ 787849 w 790917"/>
              <a:gd name="connsiteY3" fmla="*/ 492088 h 789042"/>
              <a:gd name="connsiteX4" fmla="*/ 563231 w 790917"/>
              <a:gd name="connsiteY4" fmla="*/ 3537 h 789042"/>
              <a:gd name="connsiteX5" fmla="*/ 34212 w 790917"/>
              <a:gd name="connsiteY5" fmla="*/ 319863 h 789042"/>
              <a:gd name="connsiteX6" fmla="*/ 32028 w 790917"/>
              <a:gd name="connsiteY6" fmla="*/ 580731 h 789042"/>
              <a:gd name="connsiteX7" fmla="*/ 0 w 790917"/>
              <a:gd name="connsiteY7" fmla="*/ 705247 h 789042"/>
              <a:gd name="connsiteX0" fmla="*/ 0 w 790917"/>
              <a:gd name="connsiteY0" fmla="*/ 705247 h 794443"/>
              <a:gd name="connsiteX1" fmla="*/ 236571 w 790917"/>
              <a:gd name="connsiteY1" fmla="*/ 717015 h 794443"/>
              <a:gd name="connsiteX2" fmla="*/ 527821 w 790917"/>
              <a:gd name="connsiteY2" fmla="*/ 786071 h 794443"/>
              <a:gd name="connsiteX3" fmla="*/ 787849 w 790917"/>
              <a:gd name="connsiteY3" fmla="*/ 492088 h 794443"/>
              <a:gd name="connsiteX4" fmla="*/ 563231 w 790917"/>
              <a:gd name="connsiteY4" fmla="*/ 3537 h 794443"/>
              <a:gd name="connsiteX5" fmla="*/ 34212 w 790917"/>
              <a:gd name="connsiteY5" fmla="*/ 319863 h 794443"/>
              <a:gd name="connsiteX6" fmla="*/ 32028 w 790917"/>
              <a:gd name="connsiteY6" fmla="*/ 580731 h 794443"/>
              <a:gd name="connsiteX7" fmla="*/ 0 w 790917"/>
              <a:gd name="connsiteY7" fmla="*/ 705247 h 794443"/>
              <a:gd name="connsiteX0" fmla="*/ 0 w 790917"/>
              <a:gd name="connsiteY0" fmla="*/ 705247 h 798821"/>
              <a:gd name="connsiteX1" fmla="*/ 236571 w 790917"/>
              <a:gd name="connsiteY1" fmla="*/ 717015 h 798821"/>
              <a:gd name="connsiteX2" fmla="*/ 527821 w 790917"/>
              <a:gd name="connsiteY2" fmla="*/ 786071 h 798821"/>
              <a:gd name="connsiteX3" fmla="*/ 787849 w 790917"/>
              <a:gd name="connsiteY3" fmla="*/ 492088 h 798821"/>
              <a:gd name="connsiteX4" fmla="*/ 563231 w 790917"/>
              <a:gd name="connsiteY4" fmla="*/ 3537 h 798821"/>
              <a:gd name="connsiteX5" fmla="*/ 34212 w 790917"/>
              <a:gd name="connsiteY5" fmla="*/ 319863 h 798821"/>
              <a:gd name="connsiteX6" fmla="*/ 32028 w 790917"/>
              <a:gd name="connsiteY6" fmla="*/ 580731 h 798821"/>
              <a:gd name="connsiteX7" fmla="*/ 0 w 790917"/>
              <a:gd name="connsiteY7" fmla="*/ 705247 h 798821"/>
              <a:gd name="connsiteX0" fmla="*/ 0 w 790917"/>
              <a:gd name="connsiteY0" fmla="*/ 705247 h 798821"/>
              <a:gd name="connsiteX1" fmla="*/ 236571 w 790917"/>
              <a:gd name="connsiteY1" fmla="*/ 717015 h 798821"/>
              <a:gd name="connsiteX2" fmla="*/ 527821 w 790917"/>
              <a:gd name="connsiteY2" fmla="*/ 786071 h 798821"/>
              <a:gd name="connsiteX3" fmla="*/ 787849 w 790917"/>
              <a:gd name="connsiteY3" fmla="*/ 492088 h 798821"/>
              <a:gd name="connsiteX4" fmla="*/ 563231 w 790917"/>
              <a:gd name="connsiteY4" fmla="*/ 3537 h 798821"/>
              <a:gd name="connsiteX5" fmla="*/ 34212 w 790917"/>
              <a:gd name="connsiteY5" fmla="*/ 319863 h 798821"/>
              <a:gd name="connsiteX6" fmla="*/ 32028 w 790917"/>
              <a:gd name="connsiteY6" fmla="*/ 580731 h 798821"/>
              <a:gd name="connsiteX7" fmla="*/ 0 w 790917"/>
              <a:gd name="connsiteY7" fmla="*/ 705247 h 798821"/>
              <a:gd name="connsiteX0" fmla="*/ 0 w 790917"/>
              <a:gd name="connsiteY0" fmla="*/ 705247 h 798177"/>
              <a:gd name="connsiteX1" fmla="*/ 207866 w 790917"/>
              <a:gd name="connsiteY1" fmla="*/ 713884 h 798177"/>
              <a:gd name="connsiteX2" fmla="*/ 527821 w 790917"/>
              <a:gd name="connsiteY2" fmla="*/ 786071 h 798177"/>
              <a:gd name="connsiteX3" fmla="*/ 787849 w 790917"/>
              <a:gd name="connsiteY3" fmla="*/ 492088 h 798177"/>
              <a:gd name="connsiteX4" fmla="*/ 563231 w 790917"/>
              <a:gd name="connsiteY4" fmla="*/ 3537 h 798177"/>
              <a:gd name="connsiteX5" fmla="*/ 34212 w 790917"/>
              <a:gd name="connsiteY5" fmla="*/ 319863 h 798177"/>
              <a:gd name="connsiteX6" fmla="*/ 32028 w 790917"/>
              <a:gd name="connsiteY6" fmla="*/ 580731 h 798177"/>
              <a:gd name="connsiteX7" fmla="*/ 0 w 790917"/>
              <a:gd name="connsiteY7" fmla="*/ 705247 h 798177"/>
              <a:gd name="connsiteX0" fmla="*/ 0 w 790917"/>
              <a:gd name="connsiteY0" fmla="*/ 705247 h 798148"/>
              <a:gd name="connsiteX1" fmla="*/ 169331 w 790917"/>
              <a:gd name="connsiteY1" fmla="*/ 713737 h 798148"/>
              <a:gd name="connsiteX2" fmla="*/ 527821 w 790917"/>
              <a:gd name="connsiteY2" fmla="*/ 786071 h 798148"/>
              <a:gd name="connsiteX3" fmla="*/ 787849 w 790917"/>
              <a:gd name="connsiteY3" fmla="*/ 492088 h 798148"/>
              <a:gd name="connsiteX4" fmla="*/ 563231 w 790917"/>
              <a:gd name="connsiteY4" fmla="*/ 3537 h 798148"/>
              <a:gd name="connsiteX5" fmla="*/ 34212 w 790917"/>
              <a:gd name="connsiteY5" fmla="*/ 319863 h 798148"/>
              <a:gd name="connsiteX6" fmla="*/ 32028 w 790917"/>
              <a:gd name="connsiteY6" fmla="*/ 580731 h 798148"/>
              <a:gd name="connsiteX7" fmla="*/ 0 w 790917"/>
              <a:gd name="connsiteY7" fmla="*/ 705247 h 798148"/>
              <a:gd name="connsiteX0" fmla="*/ 0 w 790917"/>
              <a:gd name="connsiteY0" fmla="*/ 705247 h 795808"/>
              <a:gd name="connsiteX1" fmla="*/ 169331 w 790917"/>
              <a:gd name="connsiteY1" fmla="*/ 713737 h 795808"/>
              <a:gd name="connsiteX2" fmla="*/ 527821 w 790917"/>
              <a:gd name="connsiteY2" fmla="*/ 786071 h 795808"/>
              <a:gd name="connsiteX3" fmla="*/ 787849 w 790917"/>
              <a:gd name="connsiteY3" fmla="*/ 492088 h 795808"/>
              <a:gd name="connsiteX4" fmla="*/ 563231 w 790917"/>
              <a:gd name="connsiteY4" fmla="*/ 3537 h 795808"/>
              <a:gd name="connsiteX5" fmla="*/ 34212 w 790917"/>
              <a:gd name="connsiteY5" fmla="*/ 319863 h 795808"/>
              <a:gd name="connsiteX6" fmla="*/ 32028 w 790917"/>
              <a:gd name="connsiteY6" fmla="*/ 580731 h 795808"/>
              <a:gd name="connsiteX7" fmla="*/ 0 w 790917"/>
              <a:gd name="connsiteY7" fmla="*/ 705247 h 795808"/>
              <a:gd name="connsiteX0" fmla="*/ 0 w 790917"/>
              <a:gd name="connsiteY0" fmla="*/ 705247 h 795808"/>
              <a:gd name="connsiteX1" fmla="*/ 169331 w 790917"/>
              <a:gd name="connsiteY1" fmla="*/ 713737 h 795808"/>
              <a:gd name="connsiteX2" fmla="*/ 527821 w 790917"/>
              <a:gd name="connsiteY2" fmla="*/ 786071 h 795808"/>
              <a:gd name="connsiteX3" fmla="*/ 787849 w 790917"/>
              <a:gd name="connsiteY3" fmla="*/ 492088 h 795808"/>
              <a:gd name="connsiteX4" fmla="*/ 563231 w 790917"/>
              <a:gd name="connsiteY4" fmla="*/ 3537 h 795808"/>
              <a:gd name="connsiteX5" fmla="*/ 34212 w 790917"/>
              <a:gd name="connsiteY5" fmla="*/ 319863 h 795808"/>
              <a:gd name="connsiteX6" fmla="*/ 24096 w 790917"/>
              <a:gd name="connsiteY6" fmla="*/ 503495 h 795808"/>
              <a:gd name="connsiteX7" fmla="*/ 0 w 790917"/>
              <a:gd name="connsiteY7" fmla="*/ 705247 h 795808"/>
              <a:gd name="connsiteX0" fmla="*/ 0 w 805655"/>
              <a:gd name="connsiteY0" fmla="*/ 640697 h 795808"/>
              <a:gd name="connsiteX1" fmla="*/ 184069 w 805655"/>
              <a:gd name="connsiteY1" fmla="*/ 713737 h 795808"/>
              <a:gd name="connsiteX2" fmla="*/ 542559 w 805655"/>
              <a:gd name="connsiteY2" fmla="*/ 786071 h 795808"/>
              <a:gd name="connsiteX3" fmla="*/ 802587 w 805655"/>
              <a:gd name="connsiteY3" fmla="*/ 492088 h 795808"/>
              <a:gd name="connsiteX4" fmla="*/ 577969 w 805655"/>
              <a:gd name="connsiteY4" fmla="*/ 3537 h 795808"/>
              <a:gd name="connsiteX5" fmla="*/ 48950 w 805655"/>
              <a:gd name="connsiteY5" fmla="*/ 319863 h 795808"/>
              <a:gd name="connsiteX6" fmla="*/ 38834 w 805655"/>
              <a:gd name="connsiteY6" fmla="*/ 503495 h 795808"/>
              <a:gd name="connsiteX7" fmla="*/ 0 w 805655"/>
              <a:gd name="connsiteY7" fmla="*/ 640697 h 795808"/>
              <a:gd name="connsiteX0" fmla="*/ 0 w 805655"/>
              <a:gd name="connsiteY0" fmla="*/ 640697 h 795808"/>
              <a:gd name="connsiteX1" fmla="*/ 184069 w 805655"/>
              <a:gd name="connsiteY1" fmla="*/ 713737 h 795808"/>
              <a:gd name="connsiteX2" fmla="*/ 542559 w 805655"/>
              <a:gd name="connsiteY2" fmla="*/ 786071 h 795808"/>
              <a:gd name="connsiteX3" fmla="*/ 802587 w 805655"/>
              <a:gd name="connsiteY3" fmla="*/ 492088 h 795808"/>
              <a:gd name="connsiteX4" fmla="*/ 577969 w 805655"/>
              <a:gd name="connsiteY4" fmla="*/ 3537 h 795808"/>
              <a:gd name="connsiteX5" fmla="*/ 48950 w 805655"/>
              <a:gd name="connsiteY5" fmla="*/ 319863 h 795808"/>
              <a:gd name="connsiteX6" fmla="*/ 38834 w 805655"/>
              <a:gd name="connsiteY6" fmla="*/ 503495 h 795808"/>
              <a:gd name="connsiteX7" fmla="*/ 0 w 805655"/>
              <a:gd name="connsiteY7" fmla="*/ 640697 h 795808"/>
              <a:gd name="connsiteX0" fmla="*/ 0 w 805655"/>
              <a:gd name="connsiteY0" fmla="*/ 640697 h 795808"/>
              <a:gd name="connsiteX1" fmla="*/ 184069 w 805655"/>
              <a:gd name="connsiteY1" fmla="*/ 713737 h 795808"/>
              <a:gd name="connsiteX2" fmla="*/ 542559 w 805655"/>
              <a:gd name="connsiteY2" fmla="*/ 786071 h 795808"/>
              <a:gd name="connsiteX3" fmla="*/ 802587 w 805655"/>
              <a:gd name="connsiteY3" fmla="*/ 492088 h 795808"/>
              <a:gd name="connsiteX4" fmla="*/ 577969 w 805655"/>
              <a:gd name="connsiteY4" fmla="*/ 3537 h 795808"/>
              <a:gd name="connsiteX5" fmla="*/ 48950 w 805655"/>
              <a:gd name="connsiteY5" fmla="*/ 319863 h 795808"/>
              <a:gd name="connsiteX6" fmla="*/ 38834 w 805655"/>
              <a:gd name="connsiteY6" fmla="*/ 503495 h 795808"/>
              <a:gd name="connsiteX7" fmla="*/ 0 w 805655"/>
              <a:gd name="connsiteY7" fmla="*/ 640697 h 795808"/>
              <a:gd name="connsiteX0" fmla="*/ 0 w 805655"/>
              <a:gd name="connsiteY0" fmla="*/ 640697 h 799307"/>
              <a:gd name="connsiteX1" fmla="*/ 188692 w 805655"/>
              <a:gd name="connsiteY1" fmla="*/ 719277 h 799307"/>
              <a:gd name="connsiteX2" fmla="*/ 542559 w 805655"/>
              <a:gd name="connsiteY2" fmla="*/ 786071 h 799307"/>
              <a:gd name="connsiteX3" fmla="*/ 802587 w 805655"/>
              <a:gd name="connsiteY3" fmla="*/ 492088 h 799307"/>
              <a:gd name="connsiteX4" fmla="*/ 577969 w 805655"/>
              <a:gd name="connsiteY4" fmla="*/ 3537 h 799307"/>
              <a:gd name="connsiteX5" fmla="*/ 48950 w 805655"/>
              <a:gd name="connsiteY5" fmla="*/ 319863 h 799307"/>
              <a:gd name="connsiteX6" fmla="*/ 38834 w 805655"/>
              <a:gd name="connsiteY6" fmla="*/ 503495 h 799307"/>
              <a:gd name="connsiteX7" fmla="*/ 0 w 805655"/>
              <a:gd name="connsiteY7" fmla="*/ 640697 h 799307"/>
              <a:gd name="connsiteX0" fmla="*/ 0 w 805266"/>
              <a:gd name="connsiteY0" fmla="*/ 640697 h 798795"/>
              <a:gd name="connsiteX1" fmla="*/ 188692 w 805266"/>
              <a:gd name="connsiteY1" fmla="*/ 719277 h 798795"/>
              <a:gd name="connsiteX2" fmla="*/ 548579 w 805266"/>
              <a:gd name="connsiteY2" fmla="*/ 785469 h 798795"/>
              <a:gd name="connsiteX3" fmla="*/ 802587 w 805266"/>
              <a:gd name="connsiteY3" fmla="*/ 492088 h 798795"/>
              <a:gd name="connsiteX4" fmla="*/ 577969 w 805266"/>
              <a:gd name="connsiteY4" fmla="*/ 3537 h 798795"/>
              <a:gd name="connsiteX5" fmla="*/ 48950 w 805266"/>
              <a:gd name="connsiteY5" fmla="*/ 319863 h 798795"/>
              <a:gd name="connsiteX6" fmla="*/ 38834 w 805266"/>
              <a:gd name="connsiteY6" fmla="*/ 503495 h 798795"/>
              <a:gd name="connsiteX7" fmla="*/ 0 w 805266"/>
              <a:gd name="connsiteY7" fmla="*/ 640697 h 798795"/>
              <a:gd name="connsiteX0" fmla="*/ 0 w 805266"/>
              <a:gd name="connsiteY0" fmla="*/ 640697 h 794314"/>
              <a:gd name="connsiteX1" fmla="*/ 188692 w 805266"/>
              <a:gd name="connsiteY1" fmla="*/ 719277 h 794314"/>
              <a:gd name="connsiteX2" fmla="*/ 548579 w 805266"/>
              <a:gd name="connsiteY2" fmla="*/ 785469 h 794314"/>
              <a:gd name="connsiteX3" fmla="*/ 802587 w 805266"/>
              <a:gd name="connsiteY3" fmla="*/ 492088 h 794314"/>
              <a:gd name="connsiteX4" fmla="*/ 577969 w 805266"/>
              <a:gd name="connsiteY4" fmla="*/ 3537 h 794314"/>
              <a:gd name="connsiteX5" fmla="*/ 48950 w 805266"/>
              <a:gd name="connsiteY5" fmla="*/ 319863 h 794314"/>
              <a:gd name="connsiteX6" fmla="*/ 38834 w 805266"/>
              <a:gd name="connsiteY6" fmla="*/ 503495 h 794314"/>
              <a:gd name="connsiteX7" fmla="*/ 0 w 805266"/>
              <a:gd name="connsiteY7" fmla="*/ 640697 h 794314"/>
              <a:gd name="connsiteX0" fmla="*/ 0 w 803842"/>
              <a:gd name="connsiteY0" fmla="*/ 654560 h 794314"/>
              <a:gd name="connsiteX1" fmla="*/ 187268 w 803842"/>
              <a:gd name="connsiteY1" fmla="*/ 719277 h 794314"/>
              <a:gd name="connsiteX2" fmla="*/ 547155 w 803842"/>
              <a:gd name="connsiteY2" fmla="*/ 785469 h 794314"/>
              <a:gd name="connsiteX3" fmla="*/ 801163 w 803842"/>
              <a:gd name="connsiteY3" fmla="*/ 492088 h 794314"/>
              <a:gd name="connsiteX4" fmla="*/ 576545 w 803842"/>
              <a:gd name="connsiteY4" fmla="*/ 3537 h 794314"/>
              <a:gd name="connsiteX5" fmla="*/ 47526 w 803842"/>
              <a:gd name="connsiteY5" fmla="*/ 319863 h 794314"/>
              <a:gd name="connsiteX6" fmla="*/ 37410 w 803842"/>
              <a:gd name="connsiteY6" fmla="*/ 503495 h 794314"/>
              <a:gd name="connsiteX7" fmla="*/ 0 w 803842"/>
              <a:gd name="connsiteY7" fmla="*/ 654560 h 794314"/>
              <a:gd name="connsiteX0" fmla="*/ 0 w 803842"/>
              <a:gd name="connsiteY0" fmla="*/ 654560 h 796551"/>
              <a:gd name="connsiteX1" fmla="*/ 187268 w 803842"/>
              <a:gd name="connsiteY1" fmla="*/ 719277 h 796551"/>
              <a:gd name="connsiteX2" fmla="*/ 547155 w 803842"/>
              <a:gd name="connsiteY2" fmla="*/ 785469 h 796551"/>
              <a:gd name="connsiteX3" fmla="*/ 801163 w 803842"/>
              <a:gd name="connsiteY3" fmla="*/ 492088 h 796551"/>
              <a:gd name="connsiteX4" fmla="*/ 576545 w 803842"/>
              <a:gd name="connsiteY4" fmla="*/ 3537 h 796551"/>
              <a:gd name="connsiteX5" fmla="*/ 47526 w 803842"/>
              <a:gd name="connsiteY5" fmla="*/ 319863 h 796551"/>
              <a:gd name="connsiteX6" fmla="*/ 37410 w 803842"/>
              <a:gd name="connsiteY6" fmla="*/ 503495 h 796551"/>
              <a:gd name="connsiteX7" fmla="*/ 0 w 803842"/>
              <a:gd name="connsiteY7" fmla="*/ 654560 h 796551"/>
              <a:gd name="connsiteX0" fmla="*/ 0 w 803842"/>
              <a:gd name="connsiteY0" fmla="*/ 654560 h 800942"/>
              <a:gd name="connsiteX1" fmla="*/ 170794 w 803842"/>
              <a:gd name="connsiteY1" fmla="*/ 718037 h 800942"/>
              <a:gd name="connsiteX2" fmla="*/ 547155 w 803842"/>
              <a:gd name="connsiteY2" fmla="*/ 785469 h 800942"/>
              <a:gd name="connsiteX3" fmla="*/ 801163 w 803842"/>
              <a:gd name="connsiteY3" fmla="*/ 492088 h 800942"/>
              <a:gd name="connsiteX4" fmla="*/ 576545 w 803842"/>
              <a:gd name="connsiteY4" fmla="*/ 3537 h 800942"/>
              <a:gd name="connsiteX5" fmla="*/ 47526 w 803842"/>
              <a:gd name="connsiteY5" fmla="*/ 319863 h 800942"/>
              <a:gd name="connsiteX6" fmla="*/ 37410 w 803842"/>
              <a:gd name="connsiteY6" fmla="*/ 503495 h 800942"/>
              <a:gd name="connsiteX7" fmla="*/ 0 w 803842"/>
              <a:gd name="connsiteY7" fmla="*/ 654560 h 800942"/>
              <a:gd name="connsiteX0" fmla="*/ 0 w 787529"/>
              <a:gd name="connsiteY0" fmla="*/ 654560 h 801388"/>
              <a:gd name="connsiteX1" fmla="*/ 170794 w 787529"/>
              <a:gd name="connsiteY1" fmla="*/ 718037 h 801388"/>
              <a:gd name="connsiteX2" fmla="*/ 547155 w 787529"/>
              <a:gd name="connsiteY2" fmla="*/ 785469 h 801388"/>
              <a:gd name="connsiteX3" fmla="*/ 782098 w 787529"/>
              <a:gd name="connsiteY3" fmla="*/ 485951 h 801388"/>
              <a:gd name="connsiteX4" fmla="*/ 576545 w 787529"/>
              <a:gd name="connsiteY4" fmla="*/ 3537 h 801388"/>
              <a:gd name="connsiteX5" fmla="*/ 47526 w 787529"/>
              <a:gd name="connsiteY5" fmla="*/ 319863 h 801388"/>
              <a:gd name="connsiteX6" fmla="*/ 37410 w 787529"/>
              <a:gd name="connsiteY6" fmla="*/ 503495 h 801388"/>
              <a:gd name="connsiteX7" fmla="*/ 0 w 787529"/>
              <a:gd name="connsiteY7" fmla="*/ 654560 h 801388"/>
              <a:gd name="connsiteX0" fmla="*/ 0 w 793062"/>
              <a:gd name="connsiteY0" fmla="*/ 654560 h 801388"/>
              <a:gd name="connsiteX1" fmla="*/ 170794 w 793062"/>
              <a:gd name="connsiteY1" fmla="*/ 718037 h 801388"/>
              <a:gd name="connsiteX2" fmla="*/ 547155 w 793062"/>
              <a:gd name="connsiteY2" fmla="*/ 785469 h 801388"/>
              <a:gd name="connsiteX3" fmla="*/ 782098 w 793062"/>
              <a:gd name="connsiteY3" fmla="*/ 485951 h 801388"/>
              <a:gd name="connsiteX4" fmla="*/ 576545 w 793062"/>
              <a:gd name="connsiteY4" fmla="*/ 3537 h 801388"/>
              <a:gd name="connsiteX5" fmla="*/ 47526 w 793062"/>
              <a:gd name="connsiteY5" fmla="*/ 319863 h 801388"/>
              <a:gd name="connsiteX6" fmla="*/ 37410 w 793062"/>
              <a:gd name="connsiteY6" fmla="*/ 503495 h 801388"/>
              <a:gd name="connsiteX7" fmla="*/ 0 w 793062"/>
              <a:gd name="connsiteY7" fmla="*/ 654560 h 801388"/>
              <a:gd name="connsiteX0" fmla="*/ 0 w 782810"/>
              <a:gd name="connsiteY0" fmla="*/ 654560 h 801460"/>
              <a:gd name="connsiteX1" fmla="*/ 170794 w 782810"/>
              <a:gd name="connsiteY1" fmla="*/ 718037 h 801460"/>
              <a:gd name="connsiteX2" fmla="*/ 547155 w 782810"/>
              <a:gd name="connsiteY2" fmla="*/ 785469 h 801460"/>
              <a:gd name="connsiteX3" fmla="*/ 768919 w 782810"/>
              <a:gd name="connsiteY3" fmla="*/ 484959 h 801460"/>
              <a:gd name="connsiteX4" fmla="*/ 576545 w 782810"/>
              <a:gd name="connsiteY4" fmla="*/ 3537 h 801460"/>
              <a:gd name="connsiteX5" fmla="*/ 47526 w 782810"/>
              <a:gd name="connsiteY5" fmla="*/ 319863 h 801460"/>
              <a:gd name="connsiteX6" fmla="*/ 37410 w 782810"/>
              <a:gd name="connsiteY6" fmla="*/ 503495 h 801460"/>
              <a:gd name="connsiteX7" fmla="*/ 0 w 782810"/>
              <a:gd name="connsiteY7" fmla="*/ 654560 h 801460"/>
              <a:gd name="connsiteX0" fmla="*/ 0 w 778126"/>
              <a:gd name="connsiteY0" fmla="*/ 654560 h 791960"/>
              <a:gd name="connsiteX1" fmla="*/ 170794 w 778126"/>
              <a:gd name="connsiteY1" fmla="*/ 718037 h 791960"/>
              <a:gd name="connsiteX2" fmla="*/ 547155 w 778126"/>
              <a:gd name="connsiteY2" fmla="*/ 785469 h 791960"/>
              <a:gd name="connsiteX3" fmla="*/ 726898 w 778126"/>
              <a:gd name="connsiteY3" fmla="*/ 617285 h 791960"/>
              <a:gd name="connsiteX4" fmla="*/ 768919 w 778126"/>
              <a:gd name="connsiteY4" fmla="*/ 484959 h 791960"/>
              <a:gd name="connsiteX5" fmla="*/ 576545 w 778126"/>
              <a:gd name="connsiteY5" fmla="*/ 3537 h 791960"/>
              <a:gd name="connsiteX6" fmla="*/ 47526 w 778126"/>
              <a:gd name="connsiteY6" fmla="*/ 319863 h 791960"/>
              <a:gd name="connsiteX7" fmla="*/ 37410 w 778126"/>
              <a:gd name="connsiteY7" fmla="*/ 503495 h 791960"/>
              <a:gd name="connsiteX8" fmla="*/ 0 w 778126"/>
              <a:gd name="connsiteY8" fmla="*/ 654560 h 791960"/>
              <a:gd name="connsiteX0" fmla="*/ 0 w 781158"/>
              <a:gd name="connsiteY0" fmla="*/ 654560 h 791960"/>
              <a:gd name="connsiteX1" fmla="*/ 170794 w 781158"/>
              <a:gd name="connsiteY1" fmla="*/ 718037 h 791960"/>
              <a:gd name="connsiteX2" fmla="*/ 547155 w 781158"/>
              <a:gd name="connsiteY2" fmla="*/ 785469 h 791960"/>
              <a:gd name="connsiteX3" fmla="*/ 726898 w 781158"/>
              <a:gd name="connsiteY3" fmla="*/ 617285 h 791960"/>
              <a:gd name="connsiteX4" fmla="*/ 768919 w 781158"/>
              <a:gd name="connsiteY4" fmla="*/ 484959 h 791960"/>
              <a:gd name="connsiteX5" fmla="*/ 763690 w 781158"/>
              <a:gd name="connsiteY5" fmla="*/ 284085 h 791960"/>
              <a:gd name="connsiteX6" fmla="*/ 576545 w 781158"/>
              <a:gd name="connsiteY6" fmla="*/ 3537 h 791960"/>
              <a:gd name="connsiteX7" fmla="*/ 47526 w 781158"/>
              <a:gd name="connsiteY7" fmla="*/ 319863 h 791960"/>
              <a:gd name="connsiteX8" fmla="*/ 37410 w 781158"/>
              <a:gd name="connsiteY8" fmla="*/ 503495 h 791960"/>
              <a:gd name="connsiteX9" fmla="*/ 0 w 781158"/>
              <a:gd name="connsiteY9" fmla="*/ 654560 h 791960"/>
              <a:gd name="connsiteX0" fmla="*/ 0 w 773676"/>
              <a:gd name="connsiteY0" fmla="*/ 654560 h 791960"/>
              <a:gd name="connsiteX1" fmla="*/ 170794 w 773676"/>
              <a:gd name="connsiteY1" fmla="*/ 718037 h 791960"/>
              <a:gd name="connsiteX2" fmla="*/ 547155 w 773676"/>
              <a:gd name="connsiteY2" fmla="*/ 785469 h 791960"/>
              <a:gd name="connsiteX3" fmla="*/ 726898 w 773676"/>
              <a:gd name="connsiteY3" fmla="*/ 617285 h 791960"/>
              <a:gd name="connsiteX4" fmla="*/ 763690 w 773676"/>
              <a:gd name="connsiteY4" fmla="*/ 284085 h 791960"/>
              <a:gd name="connsiteX5" fmla="*/ 576545 w 773676"/>
              <a:gd name="connsiteY5" fmla="*/ 3537 h 791960"/>
              <a:gd name="connsiteX6" fmla="*/ 47526 w 773676"/>
              <a:gd name="connsiteY6" fmla="*/ 319863 h 791960"/>
              <a:gd name="connsiteX7" fmla="*/ 37410 w 773676"/>
              <a:gd name="connsiteY7" fmla="*/ 503495 h 791960"/>
              <a:gd name="connsiteX8" fmla="*/ 0 w 773676"/>
              <a:gd name="connsiteY8" fmla="*/ 654560 h 791960"/>
              <a:gd name="connsiteX0" fmla="*/ 763690 w 780107"/>
              <a:gd name="connsiteY0" fmla="*/ 284085 h 791960"/>
              <a:gd name="connsiteX1" fmla="*/ 576545 w 780107"/>
              <a:gd name="connsiteY1" fmla="*/ 3537 h 791960"/>
              <a:gd name="connsiteX2" fmla="*/ 47526 w 780107"/>
              <a:gd name="connsiteY2" fmla="*/ 319863 h 791960"/>
              <a:gd name="connsiteX3" fmla="*/ 37410 w 780107"/>
              <a:gd name="connsiteY3" fmla="*/ 503495 h 791960"/>
              <a:gd name="connsiteX4" fmla="*/ 0 w 780107"/>
              <a:gd name="connsiteY4" fmla="*/ 654560 h 791960"/>
              <a:gd name="connsiteX5" fmla="*/ 170794 w 780107"/>
              <a:gd name="connsiteY5" fmla="*/ 718037 h 791960"/>
              <a:gd name="connsiteX6" fmla="*/ 547155 w 780107"/>
              <a:gd name="connsiteY6" fmla="*/ 785469 h 791960"/>
              <a:gd name="connsiteX7" fmla="*/ 726898 w 780107"/>
              <a:gd name="connsiteY7" fmla="*/ 617285 h 791960"/>
              <a:gd name="connsiteX8" fmla="*/ 777399 w 780107"/>
              <a:gd name="connsiteY8" fmla="*/ 295109 h 791960"/>
              <a:gd name="connsiteX0" fmla="*/ 763690 w 763690"/>
              <a:gd name="connsiteY0" fmla="*/ 284085 h 791960"/>
              <a:gd name="connsiteX1" fmla="*/ 576545 w 763690"/>
              <a:gd name="connsiteY1" fmla="*/ 3537 h 791960"/>
              <a:gd name="connsiteX2" fmla="*/ 47526 w 763690"/>
              <a:gd name="connsiteY2" fmla="*/ 319863 h 791960"/>
              <a:gd name="connsiteX3" fmla="*/ 37410 w 763690"/>
              <a:gd name="connsiteY3" fmla="*/ 503495 h 791960"/>
              <a:gd name="connsiteX4" fmla="*/ 0 w 763690"/>
              <a:gd name="connsiteY4" fmla="*/ 654560 h 791960"/>
              <a:gd name="connsiteX5" fmla="*/ 170794 w 763690"/>
              <a:gd name="connsiteY5" fmla="*/ 718037 h 791960"/>
              <a:gd name="connsiteX6" fmla="*/ 547155 w 763690"/>
              <a:gd name="connsiteY6" fmla="*/ 785469 h 791960"/>
              <a:gd name="connsiteX7" fmla="*/ 726898 w 763690"/>
              <a:gd name="connsiteY7" fmla="*/ 617285 h 791960"/>
              <a:gd name="connsiteX0" fmla="*/ 763690 w 766293"/>
              <a:gd name="connsiteY0" fmla="*/ 284085 h 791960"/>
              <a:gd name="connsiteX1" fmla="*/ 576545 w 766293"/>
              <a:gd name="connsiteY1" fmla="*/ 3537 h 791960"/>
              <a:gd name="connsiteX2" fmla="*/ 47526 w 766293"/>
              <a:gd name="connsiteY2" fmla="*/ 319863 h 791960"/>
              <a:gd name="connsiteX3" fmla="*/ 37410 w 766293"/>
              <a:gd name="connsiteY3" fmla="*/ 503495 h 791960"/>
              <a:gd name="connsiteX4" fmla="*/ 0 w 766293"/>
              <a:gd name="connsiteY4" fmla="*/ 654560 h 791960"/>
              <a:gd name="connsiteX5" fmla="*/ 170794 w 766293"/>
              <a:gd name="connsiteY5" fmla="*/ 718037 h 791960"/>
              <a:gd name="connsiteX6" fmla="*/ 547155 w 766293"/>
              <a:gd name="connsiteY6" fmla="*/ 785469 h 791960"/>
              <a:gd name="connsiteX7" fmla="*/ 726898 w 766293"/>
              <a:gd name="connsiteY7" fmla="*/ 617285 h 791960"/>
              <a:gd name="connsiteX0" fmla="*/ 763690 w 766293"/>
              <a:gd name="connsiteY0" fmla="*/ 284085 h 790289"/>
              <a:gd name="connsiteX1" fmla="*/ 576545 w 766293"/>
              <a:gd name="connsiteY1" fmla="*/ 3537 h 790289"/>
              <a:gd name="connsiteX2" fmla="*/ 47526 w 766293"/>
              <a:gd name="connsiteY2" fmla="*/ 319863 h 790289"/>
              <a:gd name="connsiteX3" fmla="*/ 37410 w 766293"/>
              <a:gd name="connsiteY3" fmla="*/ 503495 h 790289"/>
              <a:gd name="connsiteX4" fmla="*/ 0 w 766293"/>
              <a:gd name="connsiteY4" fmla="*/ 654560 h 790289"/>
              <a:gd name="connsiteX5" fmla="*/ 170794 w 766293"/>
              <a:gd name="connsiteY5" fmla="*/ 718037 h 790289"/>
              <a:gd name="connsiteX6" fmla="*/ 547155 w 766293"/>
              <a:gd name="connsiteY6" fmla="*/ 785469 h 790289"/>
              <a:gd name="connsiteX7" fmla="*/ 707869 w 766293"/>
              <a:gd name="connsiteY7" fmla="*/ 641255 h 790289"/>
              <a:gd name="connsiteX0" fmla="*/ 763690 w 766293"/>
              <a:gd name="connsiteY0" fmla="*/ 284085 h 790289"/>
              <a:gd name="connsiteX1" fmla="*/ 576545 w 766293"/>
              <a:gd name="connsiteY1" fmla="*/ 3537 h 790289"/>
              <a:gd name="connsiteX2" fmla="*/ 47526 w 766293"/>
              <a:gd name="connsiteY2" fmla="*/ 319863 h 790289"/>
              <a:gd name="connsiteX3" fmla="*/ 37410 w 766293"/>
              <a:gd name="connsiteY3" fmla="*/ 503495 h 790289"/>
              <a:gd name="connsiteX4" fmla="*/ 0 w 766293"/>
              <a:gd name="connsiteY4" fmla="*/ 654560 h 790289"/>
              <a:gd name="connsiteX5" fmla="*/ 170794 w 766293"/>
              <a:gd name="connsiteY5" fmla="*/ 718037 h 790289"/>
              <a:gd name="connsiteX6" fmla="*/ 547155 w 766293"/>
              <a:gd name="connsiteY6" fmla="*/ 785469 h 790289"/>
              <a:gd name="connsiteX7" fmla="*/ 707869 w 766293"/>
              <a:gd name="connsiteY7" fmla="*/ 641255 h 790289"/>
              <a:gd name="connsiteX0" fmla="*/ 763690 w 766293"/>
              <a:gd name="connsiteY0" fmla="*/ 284085 h 804657"/>
              <a:gd name="connsiteX1" fmla="*/ 576545 w 766293"/>
              <a:gd name="connsiteY1" fmla="*/ 3537 h 804657"/>
              <a:gd name="connsiteX2" fmla="*/ 47526 w 766293"/>
              <a:gd name="connsiteY2" fmla="*/ 319863 h 804657"/>
              <a:gd name="connsiteX3" fmla="*/ 37410 w 766293"/>
              <a:gd name="connsiteY3" fmla="*/ 503495 h 804657"/>
              <a:gd name="connsiteX4" fmla="*/ 0 w 766293"/>
              <a:gd name="connsiteY4" fmla="*/ 654560 h 804657"/>
              <a:gd name="connsiteX5" fmla="*/ 170794 w 766293"/>
              <a:gd name="connsiteY5" fmla="*/ 718037 h 804657"/>
              <a:gd name="connsiteX6" fmla="*/ 547155 w 766293"/>
              <a:gd name="connsiteY6" fmla="*/ 785469 h 804657"/>
              <a:gd name="connsiteX7" fmla="*/ 707869 w 766293"/>
              <a:gd name="connsiteY7" fmla="*/ 641255 h 804657"/>
              <a:gd name="connsiteX0" fmla="*/ 763690 w 766293"/>
              <a:gd name="connsiteY0" fmla="*/ 284085 h 808477"/>
              <a:gd name="connsiteX1" fmla="*/ 576545 w 766293"/>
              <a:gd name="connsiteY1" fmla="*/ 3537 h 808477"/>
              <a:gd name="connsiteX2" fmla="*/ 47526 w 766293"/>
              <a:gd name="connsiteY2" fmla="*/ 319863 h 808477"/>
              <a:gd name="connsiteX3" fmla="*/ 37410 w 766293"/>
              <a:gd name="connsiteY3" fmla="*/ 503495 h 808477"/>
              <a:gd name="connsiteX4" fmla="*/ 0 w 766293"/>
              <a:gd name="connsiteY4" fmla="*/ 654560 h 808477"/>
              <a:gd name="connsiteX5" fmla="*/ 170794 w 766293"/>
              <a:gd name="connsiteY5" fmla="*/ 718037 h 808477"/>
              <a:gd name="connsiteX6" fmla="*/ 548805 w 766293"/>
              <a:gd name="connsiteY6" fmla="*/ 796544 h 808477"/>
              <a:gd name="connsiteX7" fmla="*/ 707869 w 766293"/>
              <a:gd name="connsiteY7" fmla="*/ 641255 h 808477"/>
              <a:gd name="connsiteX0" fmla="*/ 763690 w 766293"/>
              <a:gd name="connsiteY0" fmla="*/ 284085 h 812471"/>
              <a:gd name="connsiteX1" fmla="*/ 576545 w 766293"/>
              <a:gd name="connsiteY1" fmla="*/ 3537 h 812471"/>
              <a:gd name="connsiteX2" fmla="*/ 47526 w 766293"/>
              <a:gd name="connsiteY2" fmla="*/ 319863 h 812471"/>
              <a:gd name="connsiteX3" fmla="*/ 37410 w 766293"/>
              <a:gd name="connsiteY3" fmla="*/ 503495 h 812471"/>
              <a:gd name="connsiteX4" fmla="*/ 0 w 766293"/>
              <a:gd name="connsiteY4" fmla="*/ 654560 h 812471"/>
              <a:gd name="connsiteX5" fmla="*/ 170794 w 766293"/>
              <a:gd name="connsiteY5" fmla="*/ 718037 h 812471"/>
              <a:gd name="connsiteX6" fmla="*/ 548805 w 766293"/>
              <a:gd name="connsiteY6" fmla="*/ 796544 h 812471"/>
              <a:gd name="connsiteX7" fmla="*/ 707869 w 766293"/>
              <a:gd name="connsiteY7" fmla="*/ 641255 h 812471"/>
              <a:gd name="connsiteX0" fmla="*/ 763690 w 766293"/>
              <a:gd name="connsiteY0" fmla="*/ 284085 h 798098"/>
              <a:gd name="connsiteX1" fmla="*/ 576545 w 766293"/>
              <a:gd name="connsiteY1" fmla="*/ 3537 h 798098"/>
              <a:gd name="connsiteX2" fmla="*/ 47526 w 766293"/>
              <a:gd name="connsiteY2" fmla="*/ 319863 h 798098"/>
              <a:gd name="connsiteX3" fmla="*/ 37410 w 766293"/>
              <a:gd name="connsiteY3" fmla="*/ 503495 h 798098"/>
              <a:gd name="connsiteX4" fmla="*/ 0 w 766293"/>
              <a:gd name="connsiteY4" fmla="*/ 654560 h 798098"/>
              <a:gd name="connsiteX5" fmla="*/ 170794 w 766293"/>
              <a:gd name="connsiteY5" fmla="*/ 718037 h 798098"/>
              <a:gd name="connsiteX6" fmla="*/ 548805 w 766293"/>
              <a:gd name="connsiteY6" fmla="*/ 796544 h 798098"/>
              <a:gd name="connsiteX7" fmla="*/ 703649 w 766293"/>
              <a:gd name="connsiteY7" fmla="*/ 668094 h 798098"/>
              <a:gd name="connsiteX0" fmla="*/ 763690 w 766293"/>
              <a:gd name="connsiteY0" fmla="*/ 284085 h 798098"/>
              <a:gd name="connsiteX1" fmla="*/ 576545 w 766293"/>
              <a:gd name="connsiteY1" fmla="*/ 3537 h 798098"/>
              <a:gd name="connsiteX2" fmla="*/ 47526 w 766293"/>
              <a:gd name="connsiteY2" fmla="*/ 319863 h 798098"/>
              <a:gd name="connsiteX3" fmla="*/ 37410 w 766293"/>
              <a:gd name="connsiteY3" fmla="*/ 503495 h 798098"/>
              <a:gd name="connsiteX4" fmla="*/ 0 w 766293"/>
              <a:gd name="connsiteY4" fmla="*/ 654560 h 798098"/>
              <a:gd name="connsiteX5" fmla="*/ 170794 w 766293"/>
              <a:gd name="connsiteY5" fmla="*/ 718037 h 798098"/>
              <a:gd name="connsiteX6" fmla="*/ 548805 w 766293"/>
              <a:gd name="connsiteY6" fmla="*/ 796544 h 798098"/>
              <a:gd name="connsiteX7" fmla="*/ 703649 w 766293"/>
              <a:gd name="connsiteY7" fmla="*/ 668094 h 798098"/>
              <a:gd name="connsiteX0" fmla="*/ 763690 w 766293"/>
              <a:gd name="connsiteY0" fmla="*/ 284085 h 810070"/>
              <a:gd name="connsiteX1" fmla="*/ 576545 w 766293"/>
              <a:gd name="connsiteY1" fmla="*/ 3537 h 810070"/>
              <a:gd name="connsiteX2" fmla="*/ 47526 w 766293"/>
              <a:gd name="connsiteY2" fmla="*/ 319863 h 810070"/>
              <a:gd name="connsiteX3" fmla="*/ 37410 w 766293"/>
              <a:gd name="connsiteY3" fmla="*/ 503495 h 810070"/>
              <a:gd name="connsiteX4" fmla="*/ 0 w 766293"/>
              <a:gd name="connsiteY4" fmla="*/ 654560 h 810070"/>
              <a:gd name="connsiteX5" fmla="*/ 170794 w 766293"/>
              <a:gd name="connsiteY5" fmla="*/ 718037 h 810070"/>
              <a:gd name="connsiteX6" fmla="*/ 548805 w 766293"/>
              <a:gd name="connsiteY6" fmla="*/ 796544 h 810070"/>
              <a:gd name="connsiteX7" fmla="*/ 703649 w 766293"/>
              <a:gd name="connsiteY7" fmla="*/ 668094 h 810070"/>
              <a:gd name="connsiteX0" fmla="*/ 770731 w 773174"/>
              <a:gd name="connsiteY0" fmla="*/ 196179 h 810070"/>
              <a:gd name="connsiteX1" fmla="*/ 576545 w 773174"/>
              <a:gd name="connsiteY1" fmla="*/ 3537 h 810070"/>
              <a:gd name="connsiteX2" fmla="*/ 47526 w 773174"/>
              <a:gd name="connsiteY2" fmla="*/ 319863 h 810070"/>
              <a:gd name="connsiteX3" fmla="*/ 37410 w 773174"/>
              <a:gd name="connsiteY3" fmla="*/ 503495 h 810070"/>
              <a:gd name="connsiteX4" fmla="*/ 0 w 773174"/>
              <a:gd name="connsiteY4" fmla="*/ 654560 h 810070"/>
              <a:gd name="connsiteX5" fmla="*/ 170794 w 773174"/>
              <a:gd name="connsiteY5" fmla="*/ 718037 h 810070"/>
              <a:gd name="connsiteX6" fmla="*/ 548805 w 773174"/>
              <a:gd name="connsiteY6" fmla="*/ 796544 h 810070"/>
              <a:gd name="connsiteX7" fmla="*/ 703649 w 773174"/>
              <a:gd name="connsiteY7" fmla="*/ 668094 h 810070"/>
              <a:gd name="connsiteX0" fmla="*/ 770731 w 770731"/>
              <a:gd name="connsiteY0" fmla="*/ 196179 h 810070"/>
              <a:gd name="connsiteX1" fmla="*/ 576545 w 770731"/>
              <a:gd name="connsiteY1" fmla="*/ 3537 h 810070"/>
              <a:gd name="connsiteX2" fmla="*/ 47526 w 770731"/>
              <a:gd name="connsiteY2" fmla="*/ 319863 h 810070"/>
              <a:gd name="connsiteX3" fmla="*/ 37410 w 770731"/>
              <a:gd name="connsiteY3" fmla="*/ 503495 h 810070"/>
              <a:gd name="connsiteX4" fmla="*/ 0 w 770731"/>
              <a:gd name="connsiteY4" fmla="*/ 654560 h 810070"/>
              <a:gd name="connsiteX5" fmla="*/ 170794 w 770731"/>
              <a:gd name="connsiteY5" fmla="*/ 718037 h 810070"/>
              <a:gd name="connsiteX6" fmla="*/ 548805 w 770731"/>
              <a:gd name="connsiteY6" fmla="*/ 796544 h 810070"/>
              <a:gd name="connsiteX7" fmla="*/ 703649 w 770731"/>
              <a:gd name="connsiteY7" fmla="*/ 668094 h 810070"/>
              <a:gd name="connsiteX0" fmla="*/ 770731 w 770731"/>
              <a:gd name="connsiteY0" fmla="*/ 196179 h 810070"/>
              <a:gd name="connsiteX1" fmla="*/ 576545 w 770731"/>
              <a:gd name="connsiteY1" fmla="*/ 3537 h 810070"/>
              <a:gd name="connsiteX2" fmla="*/ 47526 w 770731"/>
              <a:gd name="connsiteY2" fmla="*/ 319863 h 810070"/>
              <a:gd name="connsiteX3" fmla="*/ 37410 w 770731"/>
              <a:gd name="connsiteY3" fmla="*/ 503495 h 810070"/>
              <a:gd name="connsiteX4" fmla="*/ 0 w 770731"/>
              <a:gd name="connsiteY4" fmla="*/ 654560 h 810070"/>
              <a:gd name="connsiteX5" fmla="*/ 170794 w 770731"/>
              <a:gd name="connsiteY5" fmla="*/ 718037 h 810070"/>
              <a:gd name="connsiteX6" fmla="*/ 548805 w 770731"/>
              <a:gd name="connsiteY6" fmla="*/ 796544 h 810070"/>
              <a:gd name="connsiteX7" fmla="*/ 703649 w 770731"/>
              <a:gd name="connsiteY7" fmla="*/ 668094 h 810070"/>
              <a:gd name="connsiteX0" fmla="*/ 770731 w 770731"/>
              <a:gd name="connsiteY0" fmla="*/ 196179 h 810070"/>
              <a:gd name="connsiteX1" fmla="*/ 576545 w 770731"/>
              <a:gd name="connsiteY1" fmla="*/ 3537 h 810070"/>
              <a:gd name="connsiteX2" fmla="*/ 47526 w 770731"/>
              <a:gd name="connsiteY2" fmla="*/ 319863 h 810070"/>
              <a:gd name="connsiteX3" fmla="*/ 37410 w 770731"/>
              <a:gd name="connsiteY3" fmla="*/ 503495 h 810070"/>
              <a:gd name="connsiteX4" fmla="*/ 0 w 770731"/>
              <a:gd name="connsiteY4" fmla="*/ 654560 h 810070"/>
              <a:gd name="connsiteX5" fmla="*/ 170794 w 770731"/>
              <a:gd name="connsiteY5" fmla="*/ 718037 h 810070"/>
              <a:gd name="connsiteX6" fmla="*/ 548805 w 770731"/>
              <a:gd name="connsiteY6" fmla="*/ 796544 h 810070"/>
              <a:gd name="connsiteX7" fmla="*/ 703649 w 770731"/>
              <a:gd name="connsiteY7" fmla="*/ 668094 h 810070"/>
              <a:gd name="connsiteX0" fmla="*/ 770731 w 770731"/>
              <a:gd name="connsiteY0" fmla="*/ 196179 h 797933"/>
              <a:gd name="connsiteX1" fmla="*/ 576545 w 770731"/>
              <a:gd name="connsiteY1" fmla="*/ 3537 h 797933"/>
              <a:gd name="connsiteX2" fmla="*/ 47526 w 770731"/>
              <a:gd name="connsiteY2" fmla="*/ 319863 h 797933"/>
              <a:gd name="connsiteX3" fmla="*/ 37410 w 770731"/>
              <a:gd name="connsiteY3" fmla="*/ 503495 h 797933"/>
              <a:gd name="connsiteX4" fmla="*/ 0 w 770731"/>
              <a:gd name="connsiteY4" fmla="*/ 654560 h 797933"/>
              <a:gd name="connsiteX5" fmla="*/ 170794 w 770731"/>
              <a:gd name="connsiteY5" fmla="*/ 718037 h 797933"/>
              <a:gd name="connsiteX6" fmla="*/ 548805 w 770731"/>
              <a:gd name="connsiteY6" fmla="*/ 796544 h 797933"/>
              <a:gd name="connsiteX7" fmla="*/ 698010 w 770731"/>
              <a:gd name="connsiteY7" fmla="*/ 671611 h 797933"/>
              <a:gd name="connsiteX0" fmla="*/ 770731 w 770731"/>
              <a:gd name="connsiteY0" fmla="*/ 196179 h 797933"/>
              <a:gd name="connsiteX1" fmla="*/ 576545 w 770731"/>
              <a:gd name="connsiteY1" fmla="*/ 3537 h 797933"/>
              <a:gd name="connsiteX2" fmla="*/ 47526 w 770731"/>
              <a:gd name="connsiteY2" fmla="*/ 319863 h 797933"/>
              <a:gd name="connsiteX3" fmla="*/ 37410 w 770731"/>
              <a:gd name="connsiteY3" fmla="*/ 503495 h 797933"/>
              <a:gd name="connsiteX4" fmla="*/ 0 w 770731"/>
              <a:gd name="connsiteY4" fmla="*/ 654560 h 797933"/>
              <a:gd name="connsiteX5" fmla="*/ 170794 w 770731"/>
              <a:gd name="connsiteY5" fmla="*/ 718037 h 797933"/>
              <a:gd name="connsiteX6" fmla="*/ 548805 w 770731"/>
              <a:gd name="connsiteY6" fmla="*/ 796544 h 797933"/>
              <a:gd name="connsiteX7" fmla="*/ 698010 w 770731"/>
              <a:gd name="connsiteY7" fmla="*/ 671611 h 797933"/>
              <a:gd name="connsiteX0" fmla="*/ 770731 w 770731"/>
              <a:gd name="connsiteY0" fmla="*/ 196179 h 797202"/>
              <a:gd name="connsiteX1" fmla="*/ 576545 w 770731"/>
              <a:gd name="connsiteY1" fmla="*/ 3537 h 797202"/>
              <a:gd name="connsiteX2" fmla="*/ 47526 w 770731"/>
              <a:gd name="connsiteY2" fmla="*/ 319863 h 797202"/>
              <a:gd name="connsiteX3" fmla="*/ 37410 w 770731"/>
              <a:gd name="connsiteY3" fmla="*/ 503495 h 797202"/>
              <a:gd name="connsiteX4" fmla="*/ 0 w 770731"/>
              <a:gd name="connsiteY4" fmla="*/ 654560 h 797202"/>
              <a:gd name="connsiteX5" fmla="*/ 170794 w 770731"/>
              <a:gd name="connsiteY5" fmla="*/ 718037 h 797202"/>
              <a:gd name="connsiteX6" fmla="*/ 548805 w 770731"/>
              <a:gd name="connsiteY6" fmla="*/ 796544 h 797202"/>
              <a:gd name="connsiteX7" fmla="*/ 698010 w 770731"/>
              <a:gd name="connsiteY7" fmla="*/ 671611 h 797202"/>
              <a:gd name="connsiteX0" fmla="*/ 770731 w 770731"/>
              <a:gd name="connsiteY0" fmla="*/ 196179 h 804167"/>
              <a:gd name="connsiteX1" fmla="*/ 576545 w 770731"/>
              <a:gd name="connsiteY1" fmla="*/ 3537 h 804167"/>
              <a:gd name="connsiteX2" fmla="*/ 47526 w 770731"/>
              <a:gd name="connsiteY2" fmla="*/ 319863 h 804167"/>
              <a:gd name="connsiteX3" fmla="*/ 37410 w 770731"/>
              <a:gd name="connsiteY3" fmla="*/ 503495 h 804167"/>
              <a:gd name="connsiteX4" fmla="*/ 0 w 770731"/>
              <a:gd name="connsiteY4" fmla="*/ 654560 h 804167"/>
              <a:gd name="connsiteX5" fmla="*/ 170794 w 770731"/>
              <a:gd name="connsiteY5" fmla="*/ 718037 h 804167"/>
              <a:gd name="connsiteX6" fmla="*/ 548805 w 770731"/>
              <a:gd name="connsiteY6" fmla="*/ 796544 h 804167"/>
              <a:gd name="connsiteX7" fmla="*/ 698010 w 770731"/>
              <a:gd name="connsiteY7" fmla="*/ 671611 h 804167"/>
              <a:gd name="connsiteX0" fmla="*/ 770731 w 770731"/>
              <a:gd name="connsiteY0" fmla="*/ 196179 h 814939"/>
              <a:gd name="connsiteX1" fmla="*/ 576545 w 770731"/>
              <a:gd name="connsiteY1" fmla="*/ 3537 h 814939"/>
              <a:gd name="connsiteX2" fmla="*/ 47526 w 770731"/>
              <a:gd name="connsiteY2" fmla="*/ 319863 h 814939"/>
              <a:gd name="connsiteX3" fmla="*/ 37410 w 770731"/>
              <a:gd name="connsiteY3" fmla="*/ 503495 h 814939"/>
              <a:gd name="connsiteX4" fmla="*/ 0 w 770731"/>
              <a:gd name="connsiteY4" fmla="*/ 654560 h 814939"/>
              <a:gd name="connsiteX5" fmla="*/ 170794 w 770731"/>
              <a:gd name="connsiteY5" fmla="*/ 718037 h 814939"/>
              <a:gd name="connsiteX6" fmla="*/ 548805 w 770731"/>
              <a:gd name="connsiteY6" fmla="*/ 796544 h 814939"/>
              <a:gd name="connsiteX7" fmla="*/ 698010 w 770731"/>
              <a:gd name="connsiteY7" fmla="*/ 671611 h 814939"/>
              <a:gd name="connsiteX0" fmla="*/ 770731 w 770731"/>
              <a:gd name="connsiteY0" fmla="*/ 196179 h 822238"/>
              <a:gd name="connsiteX1" fmla="*/ 576545 w 770731"/>
              <a:gd name="connsiteY1" fmla="*/ 3537 h 822238"/>
              <a:gd name="connsiteX2" fmla="*/ 47526 w 770731"/>
              <a:gd name="connsiteY2" fmla="*/ 319863 h 822238"/>
              <a:gd name="connsiteX3" fmla="*/ 37410 w 770731"/>
              <a:gd name="connsiteY3" fmla="*/ 503495 h 822238"/>
              <a:gd name="connsiteX4" fmla="*/ 0 w 770731"/>
              <a:gd name="connsiteY4" fmla="*/ 654560 h 822238"/>
              <a:gd name="connsiteX5" fmla="*/ 170794 w 770731"/>
              <a:gd name="connsiteY5" fmla="*/ 718037 h 822238"/>
              <a:gd name="connsiteX6" fmla="*/ 520415 w 770731"/>
              <a:gd name="connsiteY6" fmla="*/ 804565 h 822238"/>
              <a:gd name="connsiteX7" fmla="*/ 698010 w 770731"/>
              <a:gd name="connsiteY7" fmla="*/ 671611 h 822238"/>
              <a:gd name="connsiteX0" fmla="*/ 770731 w 770731"/>
              <a:gd name="connsiteY0" fmla="*/ 196179 h 826504"/>
              <a:gd name="connsiteX1" fmla="*/ 576545 w 770731"/>
              <a:gd name="connsiteY1" fmla="*/ 3537 h 826504"/>
              <a:gd name="connsiteX2" fmla="*/ 47526 w 770731"/>
              <a:gd name="connsiteY2" fmla="*/ 319863 h 826504"/>
              <a:gd name="connsiteX3" fmla="*/ 37410 w 770731"/>
              <a:gd name="connsiteY3" fmla="*/ 503495 h 826504"/>
              <a:gd name="connsiteX4" fmla="*/ 0 w 770731"/>
              <a:gd name="connsiteY4" fmla="*/ 654560 h 826504"/>
              <a:gd name="connsiteX5" fmla="*/ 170794 w 770731"/>
              <a:gd name="connsiteY5" fmla="*/ 718037 h 826504"/>
              <a:gd name="connsiteX6" fmla="*/ 520415 w 770731"/>
              <a:gd name="connsiteY6" fmla="*/ 804565 h 826504"/>
              <a:gd name="connsiteX7" fmla="*/ 698010 w 770731"/>
              <a:gd name="connsiteY7" fmla="*/ 671611 h 826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0731" h="826504">
                <a:moveTo>
                  <a:pt x="770731" y="196179"/>
                </a:moveTo>
                <a:cubicBezTo>
                  <a:pt x="748792" y="113387"/>
                  <a:pt x="725657" y="45592"/>
                  <a:pt x="576545" y="3537"/>
                </a:cubicBezTo>
                <a:cubicBezTo>
                  <a:pt x="480818" y="-3606"/>
                  <a:pt x="82102" y="-31038"/>
                  <a:pt x="47526" y="319863"/>
                </a:cubicBezTo>
                <a:cubicBezTo>
                  <a:pt x="31620" y="428829"/>
                  <a:pt x="37410" y="440154"/>
                  <a:pt x="37410" y="503495"/>
                </a:cubicBezTo>
                <a:cubicBezTo>
                  <a:pt x="49082" y="594481"/>
                  <a:pt x="0" y="654560"/>
                  <a:pt x="0" y="654560"/>
                </a:cubicBezTo>
                <a:cubicBezTo>
                  <a:pt x="99481" y="649393"/>
                  <a:pt x="118528" y="667909"/>
                  <a:pt x="170794" y="718037"/>
                </a:cubicBezTo>
                <a:cubicBezTo>
                  <a:pt x="235941" y="780519"/>
                  <a:pt x="374654" y="867770"/>
                  <a:pt x="520415" y="804565"/>
                </a:cubicBezTo>
                <a:cubicBezTo>
                  <a:pt x="666176" y="741360"/>
                  <a:pt x="666371" y="716089"/>
                  <a:pt x="698010" y="671611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9" name="Freeform: Shape 1068">
            <a:extLst>
              <a:ext uri="{FF2B5EF4-FFF2-40B4-BE49-F238E27FC236}">
                <a16:creationId xmlns:a16="http://schemas.microsoft.com/office/drawing/2014/main" id="{7FE7503A-FBF7-4A9C-9AAD-801C02AF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63295" flipH="1">
            <a:off x="876399" y="745357"/>
            <a:ext cx="4554198" cy="3658247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66451 w 1286279"/>
              <a:gd name="connsiteY0" fmla="*/ 861647 h 861647"/>
              <a:gd name="connsiteX1" fmla="*/ 858856 w 1286279"/>
              <a:gd name="connsiteY1" fmla="*/ 791733 h 861647"/>
              <a:gd name="connsiteX2" fmla="*/ 1217662 w 1286279"/>
              <a:gd name="connsiteY2" fmla="*/ 618950 h 861647"/>
              <a:gd name="connsiteX3" fmla="*/ 1216615 w 1286279"/>
              <a:gd name="connsiteY3" fmla="*/ 181371 h 861647"/>
              <a:gd name="connsiteX4" fmla="*/ 497287 w 1286279"/>
              <a:gd name="connsiteY4" fmla="*/ 21065 h 861647"/>
              <a:gd name="connsiteX5" fmla="*/ 1905 w 1286279"/>
              <a:gd name="connsiteY5" fmla="*/ 582684 h 861647"/>
              <a:gd name="connsiteX6" fmla="*/ 583488 w 1286279"/>
              <a:gd name="connsiteY6" fmla="*/ 725820 h 861647"/>
              <a:gd name="connsiteX7" fmla="*/ 666451 w 1286279"/>
              <a:gd name="connsiteY7" fmla="*/ 861647 h 861647"/>
              <a:gd name="connsiteX0" fmla="*/ 676619 w 1296447"/>
              <a:gd name="connsiteY0" fmla="*/ 861647 h 861647"/>
              <a:gd name="connsiteX1" fmla="*/ 869024 w 1296447"/>
              <a:gd name="connsiteY1" fmla="*/ 791733 h 861647"/>
              <a:gd name="connsiteX2" fmla="*/ 1227830 w 1296447"/>
              <a:gd name="connsiteY2" fmla="*/ 618950 h 861647"/>
              <a:gd name="connsiteX3" fmla="*/ 1226783 w 1296447"/>
              <a:gd name="connsiteY3" fmla="*/ 181371 h 861647"/>
              <a:gd name="connsiteX4" fmla="*/ 507455 w 1296447"/>
              <a:gd name="connsiteY4" fmla="*/ 21065 h 861647"/>
              <a:gd name="connsiteX5" fmla="*/ 12073 w 1296447"/>
              <a:gd name="connsiteY5" fmla="*/ 582684 h 861647"/>
              <a:gd name="connsiteX6" fmla="*/ 593656 w 1296447"/>
              <a:gd name="connsiteY6" fmla="*/ 725820 h 861647"/>
              <a:gd name="connsiteX7" fmla="*/ 676619 w 1296447"/>
              <a:gd name="connsiteY7" fmla="*/ 861647 h 861647"/>
              <a:gd name="connsiteX0" fmla="*/ 679058 w 1298886"/>
              <a:gd name="connsiteY0" fmla="*/ 861647 h 861647"/>
              <a:gd name="connsiteX1" fmla="*/ 871463 w 1298886"/>
              <a:gd name="connsiteY1" fmla="*/ 791733 h 861647"/>
              <a:gd name="connsiteX2" fmla="*/ 1230269 w 1298886"/>
              <a:gd name="connsiteY2" fmla="*/ 618950 h 861647"/>
              <a:gd name="connsiteX3" fmla="*/ 1229222 w 1298886"/>
              <a:gd name="connsiteY3" fmla="*/ 181371 h 861647"/>
              <a:gd name="connsiteX4" fmla="*/ 509894 w 1298886"/>
              <a:gd name="connsiteY4" fmla="*/ 21065 h 861647"/>
              <a:gd name="connsiteX5" fmla="*/ 14512 w 1298886"/>
              <a:gd name="connsiteY5" fmla="*/ 582684 h 861647"/>
              <a:gd name="connsiteX6" fmla="*/ 596095 w 1298886"/>
              <a:gd name="connsiteY6" fmla="*/ 725820 h 861647"/>
              <a:gd name="connsiteX7" fmla="*/ 679058 w 1298886"/>
              <a:gd name="connsiteY7" fmla="*/ 861647 h 861647"/>
              <a:gd name="connsiteX0" fmla="*/ 679145 w 1305009"/>
              <a:gd name="connsiteY0" fmla="*/ 863804 h 863804"/>
              <a:gd name="connsiteX1" fmla="*/ 871550 w 1305009"/>
              <a:gd name="connsiteY1" fmla="*/ 793890 h 863804"/>
              <a:gd name="connsiteX2" fmla="*/ 1230356 w 1305009"/>
              <a:gd name="connsiteY2" fmla="*/ 621107 h 863804"/>
              <a:gd name="connsiteX3" fmla="*/ 1246771 w 1305009"/>
              <a:gd name="connsiteY3" fmla="*/ 172583 h 863804"/>
              <a:gd name="connsiteX4" fmla="*/ 509981 w 1305009"/>
              <a:gd name="connsiteY4" fmla="*/ 23222 h 863804"/>
              <a:gd name="connsiteX5" fmla="*/ 14599 w 1305009"/>
              <a:gd name="connsiteY5" fmla="*/ 584841 h 863804"/>
              <a:gd name="connsiteX6" fmla="*/ 596182 w 1305009"/>
              <a:gd name="connsiteY6" fmla="*/ 727977 h 863804"/>
              <a:gd name="connsiteX7" fmla="*/ 679145 w 1305009"/>
              <a:gd name="connsiteY7" fmla="*/ 863804 h 863804"/>
              <a:gd name="connsiteX0" fmla="*/ 679230 w 1311184"/>
              <a:gd name="connsiteY0" fmla="*/ 843802 h 843802"/>
              <a:gd name="connsiteX1" fmla="*/ 871635 w 1311184"/>
              <a:gd name="connsiteY1" fmla="*/ 773888 h 843802"/>
              <a:gd name="connsiteX2" fmla="*/ 1230441 w 1311184"/>
              <a:gd name="connsiteY2" fmla="*/ 601105 h 843802"/>
              <a:gd name="connsiteX3" fmla="*/ 1246856 w 1311184"/>
              <a:gd name="connsiteY3" fmla="*/ 152581 h 843802"/>
              <a:gd name="connsiteX4" fmla="*/ 507394 w 1311184"/>
              <a:gd name="connsiteY4" fmla="*/ 22407 h 843802"/>
              <a:gd name="connsiteX5" fmla="*/ 14684 w 1311184"/>
              <a:gd name="connsiteY5" fmla="*/ 564839 h 843802"/>
              <a:gd name="connsiteX6" fmla="*/ 596267 w 1311184"/>
              <a:gd name="connsiteY6" fmla="*/ 707975 h 843802"/>
              <a:gd name="connsiteX7" fmla="*/ 679230 w 1311184"/>
              <a:gd name="connsiteY7" fmla="*/ 843802 h 843802"/>
              <a:gd name="connsiteX0" fmla="*/ 680987 w 1312941"/>
              <a:gd name="connsiteY0" fmla="*/ 832452 h 832452"/>
              <a:gd name="connsiteX1" fmla="*/ 873392 w 1312941"/>
              <a:gd name="connsiteY1" fmla="*/ 762538 h 832452"/>
              <a:gd name="connsiteX2" fmla="*/ 1232198 w 1312941"/>
              <a:gd name="connsiteY2" fmla="*/ 589755 h 832452"/>
              <a:gd name="connsiteX3" fmla="*/ 1248613 w 1312941"/>
              <a:gd name="connsiteY3" fmla="*/ 141231 h 832452"/>
              <a:gd name="connsiteX4" fmla="*/ 509151 w 1312941"/>
              <a:gd name="connsiteY4" fmla="*/ 11057 h 832452"/>
              <a:gd name="connsiteX5" fmla="*/ 16441 w 1312941"/>
              <a:gd name="connsiteY5" fmla="*/ 553489 h 832452"/>
              <a:gd name="connsiteX6" fmla="*/ 598024 w 1312941"/>
              <a:gd name="connsiteY6" fmla="*/ 696625 h 832452"/>
              <a:gd name="connsiteX7" fmla="*/ 680987 w 1312941"/>
              <a:gd name="connsiteY7" fmla="*/ 832452 h 832452"/>
              <a:gd name="connsiteX0" fmla="*/ 682950 w 1314904"/>
              <a:gd name="connsiteY0" fmla="*/ 830411 h 830411"/>
              <a:gd name="connsiteX1" fmla="*/ 875355 w 1314904"/>
              <a:gd name="connsiteY1" fmla="*/ 760497 h 830411"/>
              <a:gd name="connsiteX2" fmla="*/ 1234161 w 1314904"/>
              <a:gd name="connsiteY2" fmla="*/ 587714 h 830411"/>
              <a:gd name="connsiteX3" fmla="*/ 1250576 w 1314904"/>
              <a:gd name="connsiteY3" fmla="*/ 139190 h 830411"/>
              <a:gd name="connsiteX4" fmla="*/ 511114 w 1314904"/>
              <a:gd name="connsiteY4" fmla="*/ 9016 h 830411"/>
              <a:gd name="connsiteX5" fmla="*/ 18404 w 1314904"/>
              <a:gd name="connsiteY5" fmla="*/ 551448 h 830411"/>
              <a:gd name="connsiteX6" fmla="*/ 599987 w 1314904"/>
              <a:gd name="connsiteY6" fmla="*/ 694584 h 830411"/>
              <a:gd name="connsiteX7" fmla="*/ 682950 w 1314904"/>
              <a:gd name="connsiteY7" fmla="*/ 830411 h 830411"/>
              <a:gd name="connsiteX0" fmla="*/ 683968 w 1317367"/>
              <a:gd name="connsiteY0" fmla="*/ 798885 h 798885"/>
              <a:gd name="connsiteX1" fmla="*/ 876373 w 1317367"/>
              <a:gd name="connsiteY1" fmla="*/ 728971 h 798885"/>
              <a:gd name="connsiteX2" fmla="*/ 1235179 w 1317367"/>
              <a:gd name="connsiteY2" fmla="*/ 556188 h 798885"/>
              <a:gd name="connsiteX3" fmla="*/ 1251594 w 1317367"/>
              <a:gd name="connsiteY3" fmla="*/ 107664 h 798885"/>
              <a:gd name="connsiteX4" fmla="*/ 492226 w 1317367"/>
              <a:gd name="connsiteY4" fmla="*/ 12344 h 798885"/>
              <a:gd name="connsiteX5" fmla="*/ 19422 w 1317367"/>
              <a:gd name="connsiteY5" fmla="*/ 519922 h 798885"/>
              <a:gd name="connsiteX6" fmla="*/ 601005 w 1317367"/>
              <a:gd name="connsiteY6" fmla="*/ 663058 h 798885"/>
              <a:gd name="connsiteX7" fmla="*/ 683968 w 1317367"/>
              <a:gd name="connsiteY7" fmla="*/ 798885 h 798885"/>
              <a:gd name="connsiteX0" fmla="*/ 686384 w 1319783"/>
              <a:gd name="connsiteY0" fmla="*/ 802389 h 802389"/>
              <a:gd name="connsiteX1" fmla="*/ 878789 w 1319783"/>
              <a:gd name="connsiteY1" fmla="*/ 732475 h 802389"/>
              <a:gd name="connsiteX2" fmla="*/ 1237595 w 1319783"/>
              <a:gd name="connsiteY2" fmla="*/ 559692 h 802389"/>
              <a:gd name="connsiteX3" fmla="*/ 1254010 w 1319783"/>
              <a:gd name="connsiteY3" fmla="*/ 111168 h 802389"/>
              <a:gd name="connsiteX4" fmla="*/ 494642 w 1319783"/>
              <a:gd name="connsiteY4" fmla="*/ 15848 h 802389"/>
              <a:gd name="connsiteX5" fmla="*/ 21838 w 1319783"/>
              <a:gd name="connsiteY5" fmla="*/ 523426 h 802389"/>
              <a:gd name="connsiteX6" fmla="*/ 603421 w 1319783"/>
              <a:gd name="connsiteY6" fmla="*/ 666562 h 802389"/>
              <a:gd name="connsiteX7" fmla="*/ 686384 w 1319783"/>
              <a:gd name="connsiteY7" fmla="*/ 802389 h 802389"/>
              <a:gd name="connsiteX0" fmla="*/ 702121 w 1335520"/>
              <a:gd name="connsiteY0" fmla="*/ 811669 h 811669"/>
              <a:gd name="connsiteX1" fmla="*/ 894526 w 1335520"/>
              <a:gd name="connsiteY1" fmla="*/ 741755 h 811669"/>
              <a:gd name="connsiteX2" fmla="*/ 1253332 w 1335520"/>
              <a:gd name="connsiteY2" fmla="*/ 568972 h 811669"/>
              <a:gd name="connsiteX3" fmla="*/ 1269747 w 1335520"/>
              <a:gd name="connsiteY3" fmla="*/ 120448 h 811669"/>
              <a:gd name="connsiteX4" fmla="*/ 510379 w 1335520"/>
              <a:gd name="connsiteY4" fmla="*/ 25128 h 811669"/>
              <a:gd name="connsiteX5" fmla="*/ 14706 w 1335520"/>
              <a:gd name="connsiteY5" fmla="*/ 506178 h 811669"/>
              <a:gd name="connsiteX6" fmla="*/ 619158 w 1335520"/>
              <a:gd name="connsiteY6" fmla="*/ 675842 h 811669"/>
              <a:gd name="connsiteX7" fmla="*/ 702121 w 1335520"/>
              <a:gd name="connsiteY7" fmla="*/ 811669 h 811669"/>
              <a:gd name="connsiteX0" fmla="*/ 706485 w 1339884"/>
              <a:gd name="connsiteY0" fmla="*/ 811669 h 811669"/>
              <a:gd name="connsiteX1" fmla="*/ 898890 w 1339884"/>
              <a:gd name="connsiteY1" fmla="*/ 741755 h 811669"/>
              <a:gd name="connsiteX2" fmla="*/ 1257696 w 1339884"/>
              <a:gd name="connsiteY2" fmla="*/ 568972 h 811669"/>
              <a:gd name="connsiteX3" fmla="*/ 1274111 w 1339884"/>
              <a:gd name="connsiteY3" fmla="*/ 120448 h 811669"/>
              <a:gd name="connsiteX4" fmla="*/ 514743 w 1339884"/>
              <a:gd name="connsiteY4" fmla="*/ 25128 h 811669"/>
              <a:gd name="connsiteX5" fmla="*/ 19070 w 1339884"/>
              <a:gd name="connsiteY5" fmla="*/ 506178 h 811669"/>
              <a:gd name="connsiteX6" fmla="*/ 623522 w 1339884"/>
              <a:gd name="connsiteY6" fmla="*/ 675842 h 811669"/>
              <a:gd name="connsiteX7" fmla="*/ 706485 w 1339884"/>
              <a:gd name="connsiteY7" fmla="*/ 811669 h 811669"/>
              <a:gd name="connsiteX0" fmla="*/ 706273 w 1339672"/>
              <a:gd name="connsiteY0" fmla="*/ 799317 h 799317"/>
              <a:gd name="connsiteX1" fmla="*/ 898678 w 1339672"/>
              <a:gd name="connsiteY1" fmla="*/ 729403 h 799317"/>
              <a:gd name="connsiteX2" fmla="*/ 1257484 w 1339672"/>
              <a:gd name="connsiteY2" fmla="*/ 556620 h 799317"/>
              <a:gd name="connsiteX3" fmla="*/ 1273899 w 1339672"/>
              <a:gd name="connsiteY3" fmla="*/ 108096 h 799317"/>
              <a:gd name="connsiteX4" fmla="*/ 514531 w 1339672"/>
              <a:gd name="connsiteY4" fmla="*/ 12776 h 799317"/>
              <a:gd name="connsiteX5" fmla="*/ 18858 w 1339672"/>
              <a:gd name="connsiteY5" fmla="*/ 493826 h 799317"/>
              <a:gd name="connsiteX6" fmla="*/ 623310 w 1339672"/>
              <a:gd name="connsiteY6" fmla="*/ 663490 h 799317"/>
              <a:gd name="connsiteX7" fmla="*/ 706273 w 1339672"/>
              <a:gd name="connsiteY7" fmla="*/ 799317 h 799317"/>
              <a:gd name="connsiteX0" fmla="*/ 809650 w 1443049"/>
              <a:gd name="connsiteY0" fmla="*/ 811860 h 811860"/>
              <a:gd name="connsiteX1" fmla="*/ 1002055 w 1443049"/>
              <a:gd name="connsiteY1" fmla="*/ 741946 h 811860"/>
              <a:gd name="connsiteX2" fmla="*/ 1360861 w 1443049"/>
              <a:gd name="connsiteY2" fmla="*/ 569163 h 811860"/>
              <a:gd name="connsiteX3" fmla="*/ 1377276 w 1443049"/>
              <a:gd name="connsiteY3" fmla="*/ 120639 h 811860"/>
              <a:gd name="connsiteX4" fmla="*/ 617908 w 1443049"/>
              <a:gd name="connsiteY4" fmla="*/ 25319 h 811860"/>
              <a:gd name="connsiteX5" fmla="*/ 16136 w 1443049"/>
              <a:gd name="connsiteY5" fmla="*/ 509017 h 811860"/>
              <a:gd name="connsiteX6" fmla="*/ 726687 w 1443049"/>
              <a:gd name="connsiteY6" fmla="*/ 676033 h 811860"/>
              <a:gd name="connsiteX7" fmla="*/ 809650 w 1443049"/>
              <a:gd name="connsiteY7" fmla="*/ 811860 h 811860"/>
              <a:gd name="connsiteX0" fmla="*/ 811258 w 1444657"/>
              <a:gd name="connsiteY0" fmla="*/ 802969 h 802969"/>
              <a:gd name="connsiteX1" fmla="*/ 1003663 w 1444657"/>
              <a:gd name="connsiteY1" fmla="*/ 733055 h 802969"/>
              <a:gd name="connsiteX2" fmla="*/ 1362469 w 1444657"/>
              <a:gd name="connsiteY2" fmla="*/ 560272 h 802969"/>
              <a:gd name="connsiteX3" fmla="*/ 1378884 w 1444657"/>
              <a:gd name="connsiteY3" fmla="*/ 111748 h 802969"/>
              <a:gd name="connsiteX4" fmla="*/ 619516 w 1444657"/>
              <a:gd name="connsiteY4" fmla="*/ 16428 h 802969"/>
              <a:gd name="connsiteX5" fmla="*/ 17744 w 1444657"/>
              <a:gd name="connsiteY5" fmla="*/ 500126 h 802969"/>
              <a:gd name="connsiteX6" fmla="*/ 728295 w 1444657"/>
              <a:gd name="connsiteY6" fmla="*/ 667142 h 802969"/>
              <a:gd name="connsiteX7" fmla="*/ 811258 w 1444657"/>
              <a:gd name="connsiteY7" fmla="*/ 802969 h 802969"/>
              <a:gd name="connsiteX0" fmla="*/ 813078 w 1450069"/>
              <a:gd name="connsiteY0" fmla="*/ 803474 h 803474"/>
              <a:gd name="connsiteX1" fmla="*/ 1005483 w 1450069"/>
              <a:gd name="connsiteY1" fmla="*/ 733560 h 803474"/>
              <a:gd name="connsiteX2" fmla="*/ 1364289 w 1450069"/>
              <a:gd name="connsiteY2" fmla="*/ 560777 h 803474"/>
              <a:gd name="connsiteX3" fmla="*/ 1380704 w 1450069"/>
              <a:gd name="connsiteY3" fmla="*/ 112253 h 803474"/>
              <a:gd name="connsiteX4" fmla="*/ 571947 w 1450069"/>
              <a:gd name="connsiteY4" fmla="*/ 16346 h 803474"/>
              <a:gd name="connsiteX5" fmla="*/ 19564 w 1450069"/>
              <a:gd name="connsiteY5" fmla="*/ 500631 h 803474"/>
              <a:gd name="connsiteX6" fmla="*/ 730115 w 1450069"/>
              <a:gd name="connsiteY6" fmla="*/ 667647 h 803474"/>
              <a:gd name="connsiteX7" fmla="*/ 813078 w 1450069"/>
              <a:gd name="connsiteY7" fmla="*/ 803474 h 803474"/>
              <a:gd name="connsiteX0" fmla="*/ 812844 w 1449407"/>
              <a:gd name="connsiteY0" fmla="*/ 824843 h 824843"/>
              <a:gd name="connsiteX1" fmla="*/ 1005249 w 1449407"/>
              <a:gd name="connsiteY1" fmla="*/ 754929 h 824843"/>
              <a:gd name="connsiteX2" fmla="*/ 1364055 w 1449407"/>
              <a:gd name="connsiteY2" fmla="*/ 582146 h 824843"/>
              <a:gd name="connsiteX3" fmla="*/ 1380470 w 1449407"/>
              <a:gd name="connsiteY3" fmla="*/ 133622 h 824843"/>
              <a:gd name="connsiteX4" fmla="*/ 577591 w 1449407"/>
              <a:gd name="connsiteY4" fmla="*/ 13548 h 824843"/>
              <a:gd name="connsiteX5" fmla="*/ 19330 w 1449407"/>
              <a:gd name="connsiteY5" fmla="*/ 522000 h 824843"/>
              <a:gd name="connsiteX6" fmla="*/ 729881 w 1449407"/>
              <a:gd name="connsiteY6" fmla="*/ 689016 h 824843"/>
              <a:gd name="connsiteX7" fmla="*/ 812844 w 1449407"/>
              <a:gd name="connsiteY7" fmla="*/ 824843 h 824843"/>
              <a:gd name="connsiteX0" fmla="*/ 813042 w 1449968"/>
              <a:gd name="connsiteY0" fmla="*/ 840112 h 840112"/>
              <a:gd name="connsiteX1" fmla="*/ 1005447 w 1449968"/>
              <a:gd name="connsiteY1" fmla="*/ 770198 h 840112"/>
              <a:gd name="connsiteX2" fmla="*/ 1364253 w 1449968"/>
              <a:gd name="connsiteY2" fmla="*/ 597415 h 840112"/>
              <a:gd name="connsiteX3" fmla="*/ 1380668 w 1449968"/>
              <a:gd name="connsiteY3" fmla="*/ 148891 h 840112"/>
              <a:gd name="connsiteX4" fmla="*/ 572806 w 1449968"/>
              <a:gd name="connsiteY4" fmla="*/ 12078 h 840112"/>
              <a:gd name="connsiteX5" fmla="*/ 19528 w 1449968"/>
              <a:gd name="connsiteY5" fmla="*/ 537269 h 840112"/>
              <a:gd name="connsiteX6" fmla="*/ 730079 w 1449968"/>
              <a:gd name="connsiteY6" fmla="*/ 704285 h 840112"/>
              <a:gd name="connsiteX7" fmla="*/ 813042 w 1449968"/>
              <a:gd name="connsiteY7" fmla="*/ 840112 h 840112"/>
              <a:gd name="connsiteX0" fmla="*/ 813042 w 1434959"/>
              <a:gd name="connsiteY0" fmla="*/ 842292 h 842292"/>
              <a:gd name="connsiteX1" fmla="*/ 1005447 w 1434959"/>
              <a:gd name="connsiteY1" fmla="*/ 772378 h 842292"/>
              <a:gd name="connsiteX2" fmla="*/ 1364253 w 1434959"/>
              <a:gd name="connsiteY2" fmla="*/ 599595 h 842292"/>
              <a:gd name="connsiteX3" fmla="*/ 1380668 w 1434959"/>
              <a:gd name="connsiteY3" fmla="*/ 151071 h 842292"/>
              <a:gd name="connsiteX4" fmla="*/ 572806 w 1434959"/>
              <a:gd name="connsiteY4" fmla="*/ 14258 h 842292"/>
              <a:gd name="connsiteX5" fmla="*/ 19528 w 1434959"/>
              <a:gd name="connsiteY5" fmla="*/ 539449 h 842292"/>
              <a:gd name="connsiteX6" fmla="*/ 730079 w 1434959"/>
              <a:gd name="connsiteY6" fmla="*/ 706465 h 842292"/>
              <a:gd name="connsiteX7" fmla="*/ 813042 w 1434959"/>
              <a:gd name="connsiteY7" fmla="*/ 842292 h 842292"/>
              <a:gd name="connsiteX0" fmla="*/ 811046 w 1422741"/>
              <a:gd name="connsiteY0" fmla="*/ 856083 h 856083"/>
              <a:gd name="connsiteX1" fmla="*/ 1003451 w 1422741"/>
              <a:gd name="connsiteY1" fmla="*/ 786169 h 856083"/>
              <a:gd name="connsiteX2" fmla="*/ 1362257 w 1422741"/>
              <a:gd name="connsiteY2" fmla="*/ 613386 h 856083"/>
              <a:gd name="connsiteX3" fmla="*/ 1363398 w 1422741"/>
              <a:gd name="connsiteY3" fmla="*/ 142910 h 856083"/>
              <a:gd name="connsiteX4" fmla="*/ 570810 w 1422741"/>
              <a:gd name="connsiteY4" fmla="*/ 28049 h 856083"/>
              <a:gd name="connsiteX5" fmla="*/ 17532 w 1422741"/>
              <a:gd name="connsiteY5" fmla="*/ 553240 h 856083"/>
              <a:gd name="connsiteX6" fmla="*/ 728083 w 1422741"/>
              <a:gd name="connsiteY6" fmla="*/ 720256 h 856083"/>
              <a:gd name="connsiteX7" fmla="*/ 811046 w 1422741"/>
              <a:gd name="connsiteY7" fmla="*/ 856083 h 856083"/>
              <a:gd name="connsiteX0" fmla="*/ 811295 w 1422990"/>
              <a:gd name="connsiteY0" fmla="*/ 846118 h 846118"/>
              <a:gd name="connsiteX1" fmla="*/ 1003700 w 1422990"/>
              <a:gd name="connsiteY1" fmla="*/ 776204 h 846118"/>
              <a:gd name="connsiteX2" fmla="*/ 1362506 w 1422990"/>
              <a:gd name="connsiteY2" fmla="*/ 603421 h 846118"/>
              <a:gd name="connsiteX3" fmla="*/ 1363647 w 1422990"/>
              <a:gd name="connsiteY3" fmla="*/ 132945 h 846118"/>
              <a:gd name="connsiteX4" fmla="*/ 571059 w 1422990"/>
              <a:gd name="connsiteY4" fmla="*/ 18084 h 846118"/>
              <a:gd name="connsiteX5" fmla="*/ 17781 w 1422990"/>
              <a:gd name="connsiteY5" fmla="*/ 543275 h 846118"/>
              <a:gd name="connsiteX6" fmla="*/ 728332 w 1422990"/>
              <a:gd name="connsiteY6" fmla="*/ 710291 h 846118"/>
              <a:gd name="connsiteX7" fmla="*/ 811295 w 1422990"/>
              <a:gd name="connsiteY7" fmla="*/ 846118 h 846118"/>
              <a:gd name="connsiteX0" fmla="*/ 811295 w 1422990"/>
              <a:gd name="connsiteY0" fmla="*/ 846118 h 846118"/>
              <a:gd name="connsiteX1" fmla="*/ 1003700 w 1422990"/>
              <a:gd name="connsiteY1" fmla="*/ 776204 h 846118"/>
              <a:gd name="connsiteX2" fmla="*/ 1362506 w 1422990"/>
              <a:gd name="connsiteY2" fmla="*/ 603421 h 846118"/>
              <a:gd name="connsiteX3" fmla="*/ 1363647 w 1422990"/>
              <a:gd name="connsiteY3" fmla="*/ 132945 h 846118"/>
              <a:gd name="connsiteX4" fmla="*/ 571059 w 1422990"/>
              <a:gd name="connsiteY4" fmla="*/ 18084 h 846118"/>
              <a:gd name="connsiteX5" fmla="*/ 17781 w 1422990"/>
              <a:gd name="connsiteY5" fmla="*/ 543275 h 846118"/>
              <a:gd name="connsiteX6" fmla="*/ 728332 w 1422990"/>
              <a:gd name="connsiteY6" fmla="*/ 710291 h 846118"/>
              <a:gd name="connsiteX7" fmla="*/ 811295 w 1422990"/>
              <a:gd name="connsiteY7" fmla="*/ 846118 h 846118"/>
              <a:gd name="connsiteX0" fmla="*/ 811295 w 1422990"/>
              <a:gd name="connsiteY0" fmla="*/ 846118 h 846118"/>
              <a:gd name="connsiteX1" fmla="*/ 1003700 w 1422990"/>
              <a:gd name="connsiteY1" fmla="*/ 776204 h 846118"/>
              <a:gd name="connsiteX2" fmla="*/ 1362506 w 1422990"/>
              <a:gd name="connsiteY2" fmla="*/ 603421 h 846118"/>
              <a:gd name="connsiteX3" fmla="*/ 1363647 w 1422990"/>
              <a:gd name="connsiteY3" fmla="*/ 132945 h 846118"/>
              <a:gd name="connsiteX4" fmla="*/ 571059 w 1422990"/>
              <a:gd name="connsiteY4" fmla="*/ 18084 h 846118"/>
              <a:gd name="connsiteX5" fmla="*/ 17781 w 1422990"/>
              <a:gd name="connsiteY5" fmla="*/ 543275 h 846118"/>
              <a:gd name="connsiteX6" fmla="*/ 728332 w 1422990"/>
              <a:gd name="connsiteY6" fmla="*/ 710291 h 846118"/>
              <a:gd name="connsiteX7" fmla="*/ 811295 w 1422990"/>
              <a:gd name="connsiteY7" fmla="*/ 846118 h 846118"/>
              <a:gd name="connsiteX0" fmla="*/ 847658 w 1459353"/>
              <a:gd name="connsiteY0" fmla="*/ 830086 h 830086"/>
              <a:gd name="connsiteX1" fmla="*/ 1040063 w 1459353"/>
              <a:gd name="connsiteY1" fmla="*/ 760172 h 830086"/>
              <a:gd name="connsiteX2" fmla="*/ 1398869 w 1459353"/>
              <a:gd name="connsiteY2" fmla="*/ 587389 h 830086"/>
              <a:gd name="connsiteX3" fmla="*/ 1400010 w 1459353"/>
              <a:gd name="connsiteY3" fmla="*/ 116913 h 830086"/>
              <a:gd name="connsiteX4" fmla="*/ 607422 w 1459353"/>
              <a:gd name="connsiteY4" fmla="*/ 2052 h 830086"/>
              <a:gd name="connsiteX5" fmla="*/ 104974 w 1459353"/>
              <a:gd name="connsiteY5" fmla="*/ 155746 h 830086"/>
              <a:gd name="connsiteX6" fmla="*/ 54144 w 1459353"/>
              <a:gd name="connsiteY6" fmla="*/ 527243 h 830086"/>
              <a:gd name="connsiteX7" fmla="*/ 764695 w 1459353"/>
              <a:gd name="connsiteY7" fmla="*/ 694259 h 830086"/>
              <a:gd name="connsiteX8" fmla="*/ 847658 w 1459353"/>
              <a:gd name="connsiteY8" fmla="*/ 830086 h 830086"/>
              <a:gd name="connsiteX0" fmla="*/ 841556 w 1453251"/>
              <a:gd name="connsiteY0" fmla="*/ 830086 h 830086"/>
              <a:gd name="connsiteX1" fmla="*/ 1033961 w 1453251"/>
              <a:gd name="connsiteY1" fmla="*/ 760172 h 830086"/>
              <a:gd name="connsiteX2" fmla="*/ 1392767 w 1453251"/>
              <a:gd name="connsiteY2" fmla="*/ 587389 h 830086"/>
              <a:gd name="connsiteX3" fmla="*/ 1393908 w 1453251"/>
              <a:gd name="connsiteY3" fmla="*/ 116913 h 830086"/>
              <a:gd name="connsiteX4" fmla="*/ 601320 w 1453251"/>
              <a:gd name="connsiteY4" fmla="*/ 2052 h 830086"/>
              <a:gd name="connsiteX5" fmla="*/ 98872 w 1453251"/>
              <a:gd name="connsiteY5" fmla="*/ 155746 h 830086"/>
              <a:gd name="connsiteX6" fmla="*/ 57001 w 1453251"/>
              <a:gd name="connsiteY6" fmla="*/ 601637 h 830086"/>
              <a:gd name="connsiteX7" fmla="*/ 758593 w 1453251"/>
              <a:gd name="connsiteY7" fmla="*/ 694259 h 830086"/>
              <a:gd name="connsiteX8" fmla="*/ 841556 w 1453251"/>
              <a:gd name="connsiteY8" fmla="*/ 830086 h 830086"/>
              <a:gd name="connsiteX0" fmla="*/ 910859 w 1522554"/>
              <a:gd name="connsiteY0" fmla="*/ 830086 h 830086"/>
              <a:gd name="connsiteX1" fmla="*/ 1103264 w 1522554"/>
              <a:gd name="connsiteY1" fmla="*/ 760172 h 830086"/>
              <a:gd name="connsiteX2" fmla="*/ 1462070 w 1522554"/>
              <a:gd name="connsiteY2" fmla="*/ 587389 h 830086"/>
              <a:gd name="connsiteX3" fmla="*/ 1463211 w 1522554"/>
              <a:gd name="connsiteY3" fmla="*/ 116913 h 830086"/>
              <a:gd name="connsiteX4" fmla="*/ 670623 w 1522554"/>
              <a:gd name="connsiteY4" fmla="*/ 2052 h 830086"/>
              <a:gd name="connsiteX5" fmla="*/ 168175 w 1522554"/>
              <a:gd name="connsiteY5" fmla="*/ 155746 h 830086"/>
              <a:gd name="connsiteX6" fmla="*/ 36447 w 1522554"/>
              <a:gd name="connsiteY6" fmla="*/ 614066 h 830086"/>
              <a:gd name="connsiteX7" fmla="*/ 827896 w 1522554"/>
              <a:gd name="connsiteY7" fmla="*/ 694259 h 830086"/>
              <a:gd name="connsiteX8" fmla="*/ 910859 w 1522554"/>
              <a:gd name="connsiteY8" fmla="*/ 830086 h 830086"/>
              <a:gd name="connsiteX0" fmla="*/ 914510 w 1526205"/>
              <a:gd name="connsiteY0" fmla="*/ 830086 h 830086"/>
              <a:gd name="connsiteX1" fmla="*/ 1106915 w 1526205"/>
              <a:gd name="connsiteY1" fmla="*/ 760172 h 830086"/>
              <a:gd name="connsiteX2" fmla="*/ 1465721 w 1526205"/>
              <a:gd name="connsiteY2" fmla="*/ 587389 h 830086"/>
              <a:gd name="connsiteX3" fmla="*/ 1466862 w 1526205"/>
              <a:gd name="connsiteY3" fmla="*/ 116913 h 830086"/>
              <a:gd name="connsiteX4" fmla="*/ 674274 w 1526205"/>
              <a:gd name="connsiteY4" fmla="*/ 2052 h 830086"/>
              <a:gd name="connsiteX5" fmla="*/ 171826 w 1526205"/>
              <a:gd name="connsiteY5" fmla="*/ 155746 h 830086"/>
              <a:gd name="connsiteX6" fmla="*/ 40098 w 1526205"/>
              <a:gd name="connsiteY6" fmla="*/ 614066 h 830086"/>
              <a:gd name="connsiteX7" fmla="*/ 831547 w 1526205"/>
              <a:gd name="connsiteY7" fmla="*/ 694259 h 830086"/>
              <a:gd name="connsiteX8" fmla="*/ 914510 w 1526205"/>
              <a:gd name="connsiteY8" fmla="*/ 830086 h 830086"/>
              <a:gd name="connsiteX0" fmla="*/ 932041 w 1543736"/>
              <a:gd name="connsiteY0" fmla="*/ 830338 h 830338"/>
              <a:gd name="connsiteX1" fmla="*/ 1124446 w 1543736"/>
              <a:gd name="connsiteY1" fmla="*/ 760424 h 830338"/>
              <a:gd name="connsiteX2" fmla="*/ 1483252 w 1543736"/>
              <a:gd name="connsiteY2" fmla="*/ 587641 h 830338"/>
              <a:gd name="connsiteX3" fmla="*/ 1484393 w 1543736"/>
              <a:gd name="connsiteY3" fmla="*/ 117165 h 830338"/>
              <a:gd name="connsiteX4" fmla="*/ 691805 w 1543736"/>
              <a:gd name="connsiteY4" fmla="*/ 2304 h 830338"/>
              <a:gd name="connsiteX5" fmla="*/ 109577 w 1543736"/>
              <a:gd name="connsiteY5" fmla="*/ 160158 h 830338"/>
              <a:gd name="connsiteX6" fmla="*/ 57629 w 1543736"/>
              <a:gd name="connsiteY6" fmla="*/ 614318 h 830338"/>
              <a:gd name="connsiteX7" fmla="*/ 849078 w 1543736"/>
              <a:gd name="connsiteY7" fmla="*/ 694511 h 830338"/>
              <a:gd name="connsiteX8" fmla="*/ 932041 w 1543736"/>
              <a:gd name="connsiteY8" fmla="*/ 830338 h 830338"/>
              <a:gd name="connsiteX0" fmla="*/ 932041 w 1543736"/>
              <a:gd name="connsiteY0" fmla="*/ 830338 h 830338"/>
              <a:gd name="connsiteX1" fmla="*/ 1124446 w 1543736"/>
              <a:gd name="connsiteY1" fmla="*/ 760424 h 830338"/>
              <a:gd name="connsiteX2" fmla="*/ 1483252 w 1543736"/>
              <a:gd name="connsiteY2" fmla="*/ 587641 h 830338"/>
              <a:gd name="connsiteX3" fmla="*/ 1484393 w 1543736"/>
              <a:gd name="connsiteY3" fmla="*/ 117165 h 830338"/>
              <a:gd name="connsiteX4" fmla="*/ 691805 w 1543736"/>
              <a:gd name="connsiteY4" fmla="*/ 2304 h 830338"/>
              <a:gd name="connsiteX5" fmla="*/ 109577 w 1543736"/>
              <a:gd name="connsiteY5" fmla="*/ 160158 h 830338"/>
              <a:gd name="connsiteX6" fmla="*/ 57629 w 1543736"/>
              <a:gd name="connsiteY6" fmla="*/ 614318 h 830338"/>
              <a:gd name="connsiteX7" fmla="*/ 849078 w 1543736"/>
              <a:gd name="connsiteY7" fmla="*/ 694511 h 830338"/>
              <a:gd name="connsiteX8" fmla="*/ 932041 w 1543736"/>
              <a:gd name="connsiteY8" fmla="*/ 830338 h 830338"/>
              <a:gd name="connsiteX0" fmla="*/ 932041 w 1543736"/>
              <a:gd name="connsiteY0" fmla="*/ 830338 h 830338"/>
              <a:gd name="connsiteX1" fmla="*/ 1124446 w 1543736"/>
              <a:gd name="connsiteY1" fmla="*/ 760424 h 830338"/>
              <a:gd name="connsiteX2" fmla="*/ 1483252 w 1543736"/>
              <a:gd name="connsiteY2" fmla="*/ 587641 h 830338"/>
              <a:gd name="connsiteX3" fmla="*/ 1484393 w 1543736"/>
              <a:gd name="connsiteY3" fmla="*/ 117165 h 830338"/>
              <a:gd name="connsiteX4" fmla="*/ 691805 w 1543736"/>
              <a:gd name="connsiteY4" fmla="*/ 2304 h 830338"/>
              <a:gd name="connsiteX5" fmla="*/ 109577 w 1543736"/>
              <a:gd name="connsiteY5" fmla="*/ 160158 h 830338"/>
              <a:gd name="connsiteX6" fmla="*/ 57629 w 1543736"/>
              <a:gd name="connsiteY6" fmla="*/ 614318 h 830338"/>
              <a:gd name="connsiteX7" fmla="*/ 827769 w 1543736"/>
              <a:gd name="connsiteY7" fmla="*/ 704335 h 830338"/>
              <a:gd name="connsiteX8" fmla="*/ 932041 w 1543736"/>
              <a:gd name="connsiteY8" fmla="*/ 830338 h 830338"/>
              <a:gd name="connsiteX0" fmla="*/ 932041 w 1543736"/>
              <a:gd name="connsiteY0" fmla="*/ 830338 h 830338"/>
              <a:gd name="connsiteX1" fmla="*/ 1124446 w 1543736"/>
              <a:gd name="connsiteY1" fmla="*/ 760424 h 830338"/>
              <a:gd name="connsiteX2" fmla="*/ 1483252 w 1543736"/>
              <a:gd name="connsiteY2" fmla="*/ 587641 h 830338"/>
              <a:gd name="connsiteX3" fmla="*/ 1484393 w 1543736"/>
              <a:gd name="connsiteY3" fmla="*/ 117165 h 830338"/>
              <a:gd name="connsiteX4" fmla="*/ 691805 w 1543736"/>
              <a:gd name="connsiteY4" fmla="*/ 2304 h 830338"/>
              <a:gd name="connsiteX5" fmla="*/ 109577 w 1543736"/>
              <a:gd name="connsiteY5" fmla="*/ 160158 h 830338"/>
              <a:gd name="connsiteX6" fmla="*/ 57629 w 1543736"/>
              <a:gd name="connsiteY6" fmla="*/ 614318 h 830338"/>
              <a:gd name="connsiteX7" fmla="*/ 827769 w 1543736"/>
              <a:gd name="connsiteY7" fmla="*/ 704335 h 830338"/>
              <a:gd name="connsiteX8" fmla="*/ 932041 w 1543736"/>
              <a:gd name="connsiteY8" fmla="*/ 830338 h 830338"/>
              <a:gd name="connsiteX0" fmla="*/ 932041 w 1543736"/>
              <a:gd name="connsiteY0" fmla="*/ 830338 h 830338"/>
              <a:gd name="connsiteX1" fmla="*/ 1124446 w 1543736"/>
              <a:gd name="connsiteY1" fmla="*/ 760424 h 830338"/>
              <a:gd name="connsiteX2" fmla="*/ 1483252 w 1543736"/>
              <a:gd name="connsiteY2" fmla="*/ 587641 h 830338"/>
              <a:gd name="connsiteX3" fmla="*/ 1484393 w 1543736"/>
              <a:gd name="connsiteY3" fmla="*/ 117165 h 830338"/>
              <a:gd name="connsiteX4" fmla="*/ 691805 w 1543736"/>
              <a:gd name="connsiteY4" fmla="*/ 2304 h 830338"/>
              <a:gd name="connsiteX5" fmla="*/ 109577 w 1543736"/>
              <a:gd name="connsiteY5" fmla="*/ 160158 h 830338"/>
              <a:gd name="connsiteX6" fmla="*/ 57629 w 1543736"/>
              <a:gd name="connsiteY6" fmla="*/ 614318 h 830338"/>
              <a:gd name="connsiteX7" fmla="*/ 827769 w 1543736"/>
              <a:gd name="connsiteY7" fmla="*/ 704335 h 830338"/>
              <a:gd name="connsiteX8" fmla="*/ 932041 w 1543736"/>
              <a:gd name="connsiteY8" fmla="*/ 830338 h 830338"/>
              <a:gd name="connsiteX0" fmla="*/ 932041 w 1543736"/>
              <a:gd name="connsiteY0" fmla="*/ 830338 h 830338"/>
              <a:gd name="connsiteX1" fmla="*/ 1124446 w 1543736"/>
              <a:gd name="connsiteY1" fmla="*/ 760424 h 830338"/>
              <a:gd name="connsiteX2" fmla="*/ 1483252 w 1543736"/>
              <a:gd name="connsiteY2" fmla="*/ 587641 h 830338"/>
              <a:gd name="connsiteX3" fmla="*/ 1484393 w 1543736"/>
              <a:gd name="connsiteY3" fmla="*/ 117165 h 830338"/>
              <a:gd name="connsiteX4" fmla="*/ 691805 w 1543736"/>
              <a:gd name="connsiteY4" fmla="*/ 2304 h 830338"/>
              <a:gd name="connsiteX5" fmla="*/ 109577 w 1543736"/>
              <a:gd name="connsiteY5" fmla="*/ 160158 h 830338"/>
              <a:gd name="connsiteX6" fmla="*/ 57629 w 1543736"/>
              <a:gd name="connsiteY6" fmla="*/ 614318 h 830338"/>
              <a:gd name="connsiteX7" fmla="*/ 809626 w 1543736"/>
              <a:gd name="connsiteY7" fmla="*/ 710282 h 830338"/>
              <a:gd name="connsiteX8" fmla="*/ 932041 w 1543736"/>
              <a:gd name="connsiteY8" fmla="*/ 830338 h 830338"/>
              <a:gd name="connsiteX0" fmla="*/ 902666 w 1543736"/>
              <a:gd name="connsiteY0" fmla="*/ 837839 h 837839"/>
              <a:gd name="connsiteX1" fmla="*/ 1124446 w 1543736"/>
              <a:gd name="connsiteY1" fmla="*/ 760424 h 837839"/>
              <a:gd name="connsiteX2" fmla="*/ 1483252 w 1543736"/>
              <a:gd name="connsiteY2" fmla="*/ 587641 h 837839"/>
              <a:gd name="connsiteX3" fmla="*/ 1484393 w 1543736"/>
              <a:gd name="connsiteY3" fmla="*/ 117165 h 837839"/>
              <a:gd name="connsiteX4" fmla="*/ 691805 w 1543736"/>
              <a:gd name="connsiteY4" fmla="*/ 2304 h 837839"/>
              <a:gd name="connsiteX5" fmla="*/ 109577 w 1543736"/>
              <a:gd name="connsiteY5" fmla="*/ 160158 h 837839"/>
              <a:gd name="connsiteX6" fmla="*/ 57629 w 1543736"/>
              <a:gd name="connsiteY6" fmla="*/ 614318 h 837839"/>
              <a:gd name="connsiteX7" fmla="*/ 809626 w 1543736"/>
              <a:gd name="connsiteY7" fmla="*/ 710282 h 837839"/>
              <a:gd name="connsiteX8" fmla="*/ 902666 w 1543736"/>
              <a:gd name="connsiteY8" fmla="*/ 837839 h 837839"/>
              <a:gd name="connsiteX0" fmla="*/ 902666 w 1544206"/>
              <a:gd name="connsiteY0" fmla="*/ 837839 h 837839"/>
              <a:gd name="connsiteX1" fmla="*/ 1115803 w 1544206"/>
              <a:gd name="connsiteY1" fmla="*/ 754744 h 837839"/>
              <a:gd name="connsiteX2" fmla="*/ 1483252 w 1544206"/>
              <a:gd name="connsiteY2" fmla="*/ 587641 h 837839"/>
              <a:gd name="connsiteX3" fmla="*/ 1484393 w 1544206"/>
              <a:gd name="connsiteY3" fmla="*/ 117165 h 837839"/>
              <a:gd name="connsiteX4" fmla="*/ 691805 w 1544206"/>
              <a:gd name="connsiteY4" fmla="*/ 2304 h 837839"/>
              <a:gd name="connsiteX5" fmla="*/ 109577 w 1544206"/>
              <a:gd name="connsiteY5" fmla="*/ 160158 h 837839"/>
              <a:gd name="connsiteX6" fmla="*/ 57629 w 1544206"/>
              <a:gd name="connsiteY6" fmla="*/ 614318 h 837839"/>
              <a:gd name="connsiteX7" fmla="*/ 809626 w 1544206"/>
              <a:gd name="connsiteY7" fmla="*/ 710282 h 837839"/>
              <a:gd name="connsiteX8" fmla="*/ 902666 w 1544206"/>
              <a:gd name="connsiteY8" fmla="*/ 837839 h 837839"/>
              <a:gd name="connsiteX0" fmla="*/ 902666 w 1544206"/>
              <a:gd name="connsiteY0" fmla="*/ 837839 h 837839"/>
              <a:gd name="connsiteX1" fmla="*/ 1115803 w 1544206"/>
              <a:gd name="connsiteY1" fmla="*/ 754744 h 837839"/>
              <a:gd name="connsiteX2" fmla="*/ 1483252 w 1544206"/>
              <a:gd name="connsiteY2" fmla="*/ 587641 h 837839"/>
              <a:gd name="connsiteX3" fmla="*/ 1484393 w 1544206"/>
              <a:gd name="connsiteY3" fmla="*/ 117165 h 837839"/>
              <a:gd name="connsiteX4" fmla="*/ 691805 w 1544206"/>
              <a:gd name="connsiteY4" fmla="*/ 2304 h 837839"/>
              <a:gd name="connsiteX5" fmla="*/ 109577 w 1544206"/>
              <a:gd name="connsiteY5" fmla="*/ 160158 h 837839"/>
              <a:gd name="connsiteX6" fmla="*/ 57629 w 1544206"/>
              <a:gd name="connsiteY6" fmla="*/ 614318 h 837839"/>
              <a:gd name="connsiteX7" fmla="*/ 809626 w 1544206"/>
              <a:gd name="connsiteY7" fmla="*/ 710282 h 837839"/>
              <a:gd name="connsiteX8" fmla="*/ 902666 w 1544206"/>
              <a:gd name="connsiteY8" fmla="*/ 837839 h 837839"/>
              <a:gd name="connsiteX0" fmla="*/ 902666 w 1559376"/>
              <a:gd name="connsiteY0" fmla="*/ 836632 h 836632"/>
              <a:gd name="connsiteX1" fmla="*/ 1115803 w 1559376"/>
              <a:gd name="connsiteY1" fmla="*/ 753537 h 836632"/>
              <a:gd name="connsiteX2" fmla="*/ 1484687 w 1559376"/>
              <a:gd name="connsiteY2" fmla="*/ 572484 h 836632"/>
              <a:gd name="connsiteX3" fmla="*/ 1484393 w 1559376"/>
              <a:gd name="connsiteY3" fmla="*/ 115958 h 836632"/>
              <a:gd name="connsiteX4" fmla="*/ 691805 w 1559376"/>
              <a:gd name="connsiteY4" fmla="*/ 1097 h 836632"/>
              <a:gd name="connsiteX5" fmla="*/ 109577 w 1559376"/>
              <a:gd name="connsiteY5" fmla="*/ 158951 h 836632"/>
              <a:gd name="connsiteX6" fmla="*/ 57629 w 1559376"/>
              <a:gd name="connsiteY6" fmla="*/ 613111 h 836632"/>
              <a:gd name="connsiteX7" fmla="*/ 809626 w 1559376"/>
              <a:gd name="connsiteY7" fmla="*/ 709075 h 836632"/>
              <a:gd name="connsiteX8" fmla="*/ 902666 w 1559376"/>
              <a:gd name="connsiteY8" fmla="*/ 836632 h 836632"/>
              <a:gd name="connsiteX0" fmla="*/ 872714 w 1559376"/>
              <a:gd name="connsiteY0" fmla="*/ 840595 h 840595"/>
              <a:gd name="connsiteX1" fmla="*/ 1115803 w 1559376"/>
              <a:gd name="connsiteY1" fmla="*/ 753537 h 840595"/>
              <a:gd name="connsiteX2" fmla="*/ 1484687 w 1559376"/>
              <a:gd name="connsiteY2" fmla="*/ 572484 h 840595"/>
              <a:gd name="connsiteX3" fmla="*/ 1484393 w 1559376"/>
              <a:gd name="connsiteY3" fmla="*/ 115958 h 840595"/>
              <a:gd name="connsiteX4" fmla="*/ 691805 w 1559376"/>
              <a:gd name="connsiteY4" fmla="*/ 1097 h 840595"/>
              <a:gd name="connsiteX5" fmla="*/ 109577 w 1559376"/>
              <a:gd name="connsiteY5" fmla="*/ 158951 h 840595"/>
              <a:gd name="connsiteX6" fmla="*/ 57629 w 1559376"/>
              <a:gd name="connsiteY6" fmla="*/ 613111 h 840595"/>
              <a:gd name="connsiteX7" fmla="*/ 809626 w 1559376"/>
              <a:gd name="connsiteY7" fmla="*/ 709075 h 840595"/>
              <a:gd name="connsiteX8" fmla="*/ 872714 w 1559376"/>
              <a:gd name="connsiteY8" fmla="*/ 840595 h 840595"/>
              <a:gd name="connsiteX0" fmla="*/ 872714 w 1559376"/>
              <a:gd name="connsiteY0" fmla="*/ 840595 h 840595"/>
              <a:gd name="connsiteX1" fmla="*/ 1115803 w 1559376"/>
              <a:gd name="connsiteY1" fmla="*/ 753537 h 840595"/>
              <a:gd name="connsiteX2" fmla="*/ 1484687 w 1559376"/>
              <a:gd name="connsiteY2" fmla="*/ 572484 h 840595"/>
              <a:gd name="connsiteX3" fmla="*/ 1484393 w 1559376"/>
              <a:gd name="connsiteY3" fmla="*/ 115958 h 840595"/>
              <a:gd name="connsiteX4" fmla="*/ 691805 w 1559376"/>
              <a:gd name="connsiteY4" fmla="*/ 1097 h 840595"/>
              <a:gd name="connsiteX5" fmla="*/ 109577 w 1559376"/>
              <a:gd name="connsiteY5" fmla="*/ 158951 h 840595"/>
              <a:gd name="connsiteX6" fmla="*/ 57629 w 1559376"/>
              <a:gd name="connsiteY6" fmla="*/ 613111 h 840595"/>
              <a:gd name="connsiteX7" fmla="*/ 795804 w 1559376"/>
              <a:gd name="connsiteY7" fmla="*/ 717481 h 840595"/>
              <a:gd name="connsiteX8" fmla="*/ 872714 w 1559376"/>
              <a:gd name="connsiteY8" fmla="*/ 840595 h 840595"/>
              <a:gd name="connsiteX0" fmla="*/ 872714 w 1559376"/>
              <a:gd name="connsiteY0" fmla="*/ 840595 h 840595"/>
              <a:gd name="connsiteX1" fmla="*/ 1115803 w 1559376"/>
              <a:gd name="connsiteY1" fmla="*/ 753537 h 840595"/>
              <a:gd name="connsiteX2" fmla="*/ 1484687 w 1559376"/>
              <a:gd name="connsiteY2" fmla="*/ 572484 h 840595"/>
              <a:gd name="connsiteX3" fmla="*/ 1484393 w 1559376"/>
              <a:gd name="connsiteY3" fmla="*/ 115958 h 840595"/>
              <a:gd name="connsiteX4" fmla="*/ 691805 w 1559376"/>
              <a:gd name="connsiteY4" fmla="*/ 1097 h 840595"/>
              <a:gd name="connsiteX5" fmla="*/ 109577 w 1559376"/>
              <a:gd name="connsiteY5" fmla="*/ 158951 h 840595"/>
              <a:gd name="connsiteX6" fmla="*/ 57629 w 1559376"/>
              <a:gd name="connsiteY6" fmla="*/ 613111 h 840595"/>
              <a:gd name="connsiteX7" fmla="*/ 794948 w 1559376"/>
              <a:gd name="connsiteY7" fmla="*/ 734037 h 840595"/>
              <a:gd name="connsiteX8" fmla="*/ 872714 w 1559376"/>
              <a:gd name="connsiteY8" fmla="*/ 840595 h 840595"/>
              <a:gd name="connsiteX0" fmla="*/ 872714 w 1559376"/>
              <a:gd name="connsiteY0" fmla="*/ 840595 h 840595"/>
              <a:gd name="connsiteX1" fmla="*/ 1115803 w 1559376"/>
              <a:gd name="connsiteY1" fmla="*/ 753537 h 840595"/>
              <a:gd name="connsiteX2" fmla="*/ 1484687 w 1559376"/>
              <a:gd name="connsiteY2" fmla="*/ 572484 h 840595"/>
              <a:gd name="connsiteX3" fmla="*/ 1484393 w 1559376"/>
              <a:gd name="connsiteY3" fmla="*/ 115958 h 840595"/>
              <a:gd name="connsiteX4" fmla="*/ 691805 w 1559376"/>
              <a:gd name="connsiteY4" fmla="*/ 1097 h 840595"/>
              <a:gd name="connsiteX5" fmla="*/ 109577 w 1559376"/>
              <a:gd name="connsiteY5" fmla="*/ 158951 h 840595"/>
              <a:gd name="connsiteX6" fmla="*/ 57629 w 1559376"/>
              <a:gd name="connsiteY6" fmla="*/ 613111 h 840595"/>
              <a:gd name="connsiteX7" fmla="*/ 792359 w 1559376"/>
              <a:gd name="connsiteY7" fmla="*/ 740957 h 840595"/>
              <a:gd name="connsiteX8" fmla="*/ 872714 w 1559376"/>
              <a:gd name="connsiteY8" fmla="*/ 840595 h 840595"/>
              <a:gd name="connsiteX0" fmla="*/ 872714 w 1559376"/>
              <a:gd name="connsiteY0" fmla="*/ 840595 h 840595"/>
              <a:gd name="connsiteX1" fmla="*/ 1115803 w 1559376"/>
              <a:gd name="connsiteY1" fmla="*/ 753537 h 840595"/>
              <a:gd name="connsiteX2" fmla="*/ 1484687 w 1559376"/>
              <a:gd name="connsiteY2" fmla="*/ 572484 h 840595"/>
              <a:gd name="connsiteX3" fmla="*/ 1484393 w 1559376"/>
              <a:gd name="connsiteY3" fmla="*/ 115958 h 840595"/>
              <a:gd name="connsiteX4" fmla="*/ 691805 w 1559376"/>
              <a:gd name="connsiteY4" fmla="*/ 1097 h 840595"/>
              <a:gd name="connsiteX5" fmla="*/ 109577 w 1559376"/>
              <a:gd name="connsiteY5" fmla="*/ 158951 h 840595"/>
              <a:gd name="connsiteX6" fmla="*/ 57629 w 1559376"/>
              <a:gd name="connsiteY6" fmla="*/ 613111 h 840595"/>
              <a:gd name="connsiteX7" fmla="*/ 781127 w 1559376"/>
              <a:gd name="connsiteY7" fmla="*/ 742443 h 840595"/>
              <a:gd name="connsiteX8" fmla="*/ 872714 w 1559376"/>
              <a:gd name="connsiteY8" fmla="*/ 840595 h 840595"/>
              <a:gd name="connsiteX0" fmla="*/ 872714 w 1559376"/>
              <a:gd name="connsiteY0" fmla="*/ 840595 h 840595"/>
              <a:gd name="connsiteX1" fmla="*/ 1115803 w 1559376"/>
              <a:gd name="connsiteY1" fmla="*/ 753537 h 840595"/>
              <a:gd name="connsiteX2" fmla="*/ 1484687 w 1559376"/>
              <a:gd name="connsiteY2" fmla="*/ 572484 h 840595"/>
              <a:gd name="connsiteX3" fmla="*/ 1484393 w 1559376"/>
              <a:gd name="connsiteY3" fmla="*/ 115958 h 840595"/>
              <a:gd name="connsiteX4" fmla="*/ 691805 w 1559376"/>
              <a:gd name="connsiteY4" fmla="*/ 1097 h 840595"/>
              <a:gd name="connsiteX5" fmla="*/ 109577 w 1559376"/>
              <a:gd name="connsiteY5" fmla="*/ 158951 h 840595"/>
              <a:gd name="connsiteX6" fmla="*/ 57629 w 1559376"/>
              <a:gd name="connsiteY6" fmla="*/ 613111 h 840595"/>
              <a:gd name="connsiteX7" fmla="*/ 781127 w 1559376"/>
              <a:gd name="connsiteY7" fmla="*/ 742443 h 840595"/>
              <a:gd name="connsiteX8" fmla="*/ 872714 w 1559376"/>
              <a:gd name="connsiteY8" fmla="*/ 840595 h 840595"/>
              <a:gd name="connsiteX0" fmla="*/ 872714 w 1559376"/>
              <a:gd name="connsiteY0" fmla="*/ 840595 h 840595"/>
              <a:gd name="connsiteX1" fmla="*/ 1115803 w 1559376"/>
              <a:gd name="connsiteY1" fmla="*/ 753537 h 840595"/>
              <a:gd name="connsiteX2" fmla="*/ 1484687 w 1559376"/>
              <a:gd name="connsiteY2" fmla="*/ 572484 h 840595"/>
              <a:gd name="connsiteX3" fmla="*/ 1484393 w 1559376"/>
              <a:gd name="connsiteY3" fmla="*/ 115958 h 840595"/>
              <a:gd name="connsiteX4" fmla="*/ 691805 w 1559376"/>
              <a:gd name="connsiteY4" fmla="*/ 1097 h 840595"/>
              <a:gd name="connsiteX5" fmla="*/ 109577 w 1559376"/>
              <a:gd name="connsiteY5" fmla="*/ 158951 h 840595"/>
              <a:gd name="connsiteX6" fmla="*/ 57629 w 1559376"/>
              <a:gd name="connsiteY6" fmla="*/ 613111 h 840595"/>
              <a:gd name="connsiteX7" fmla="*/ 781127 w 1559376"/>
              <a:gd name="connsiteY7" fmla="*/ 742443 h 840595"/>
              <a:gd name="connsiteX8" fmla="*/ 872714 w 1559376"/>
              <a:gd name="connsiteY8" fmla="*/ 840595 h 840595"/>
              <a:gd name="connsiteX0" fmla="*/ 872714 w 1559212"/>
              <a:gd name="connsiteY0" fmla="*/ 828149 h 828149"/>
              <a:gd name="connsiteX1" fmla="*/ 1115803 w 1559212"/>
              <a:gd name="connsiteY1" fmla="*/ 741091 h 828149"/>
              <a:gd name="connsiteX2" fmla="*/ 1484687 w 1559212"/>
              <a:gd name="connsiteY2" fmla="*/ 560038 h 828149"/>
              <a:gd name="connsiteX3" fmla="*/ 1484393 w 1559212"/>
              <a:gd name="connsiteY3" fmla="*/ 103512 h 828149"/>
              <a:gd name="connsiteX4" fmla="*/ 694114 w 1559212"/>
              <a:gd name="connsiteY4" fmla="*/ 1499 h 828149"/>
              <a:gd name="connsiteX5" fmla="*/ 109577 w 1559212"/>
              <a:gd name="connsiteY5" fmla="*/ 146505 h 828149"/>
              <a:gd name="connsiteX6" fmla="*/ 57629 w 1559212"/>
              <a:gd name="connsiteY6" fmla="*/ 600665 h 828149"/>
              <a:gd name="connsiteX7" fmla="*/ 781127 w 1559212"/>
              <a:gd name="connsiteY7" fmla="*/ 729997 h 828149"/>
              <a:gd name="connsiteX8" fmla="*/ 872714 w 1559212"/>
              <a:gd name="connsiteY8" fmla="*/ 828149 h 828149"/>
              <a:gd name="connsiteX0" fmla="*/ 879211 w 1565709"/>
              <a:gd name="connsiteY0" fmla="*/ 827954 h 827954"/>
              <a:gd name="connsiteX1" fmla="*/ 1122300 w 1565709"/>
              <a:gd name="connsiteY1" fmla="*/ 740896 h 827954"/>
              <a:gd name="connsiteX2" fmla="*/ 1491184 w 1565709"/>
              <a:gd name="connsiteY2" fmla="*/ 559843 h 827954"/>
              <a:gd name="connsiteX3" fmla="*/ 1490890 w 1565709"/>
              <a:gd name="connsiteY3" fmla="*/ 103317 h 827954"/>
              <a:gd name="connsiteX4" fmla="*/ 700611 w 1565709"/>
              <a:gd name="connsiteY4" fmla="*/ 1304 h 827954"/>
              <a:gd name="connsiteX5" fmla="*/ 96199 w 1565709"/>
              <a:gd name="connsiteY5" fmla="*/ 142363 h 827954"/>
              <a:gd name="connsiteX6" fmla="*/ 64126 w 1565709"/>
              <a:gd name="connsiteY6" fmla="*/ 600470 h 827954"/>
              <a:gd name="connsiteX7" fmla="*/ 787624 w 1565709"/>
              <a:gd name="connsiteY7" fmla="*/ 729802 h 827954"/>
              <a:gd name="connsiteX8" fmla="*/ 879211 w 1565709"/>
              <a:gd name="connsiteY8" fmla="*/ 827954 h 82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709" h="827954">
                <a:moveTo>
                  <a:pt x="879211" y="827954"/>
                </a:moveTo>
                <a:cubicBezTo>
                  <a:pt x="962650" y="816524"/>
                  <a:pt x="1020305" y="785581"/>
                  <a:pt x="1122300" y="740896"/>
                </a:cubicBezTo>
                <a:cubicBezTo>
                  <a:pt x="1224295" y="696211"/>
                  <a:pt x="1429752" y="666106"/>
                  <a:pt x="1491184" y="559843"/>
                </a:cubicBezTo>
                <a:cubicBezTo>
                  <a:pt x="1552616" y="453580"/>
                  <a:pt x="1622652" y="196407"/>
                  <a:pt x="1490890" y="103317"/>
                </a:cubicBezTo>
                <a:cubicBezTo>
                  <a:pt x="1359128" y="10227"/>
                  <a:pt x="933059" y="-5204"/>
                  <a:pt x="700611" y="1304"/>
                </a:cubicBezTo>
                <a:cubicBezTo>
                  <a:pt x="468163" y="7812"/>
                  <a:pt x="188412" y="54831"/>
                  <a:pt x="96199" y="142363"/>
                </a:cubicBezTo>
                <a:cubicBezTo>
                  <a:pt x="3986" y="229895"/>
                  <a:pt x="-48969" y="459011"/>
                  <a:pt x="64126" y="600470"/>
                </a:cubicBezTo>
                <a:cubicBezTo>
                  <a:pt x="204952" y="809521"/>
                  <a:pt x="624845" y="731225"/>
                  <a:pt x="787624" y="729802"/>
                </a:cubicBezTo>
                <a:cubicBezTo>
                  <a:pt x="969355" y="746268"/>
                  <a:pt x="879211" y="827954"/>
                  <a:pt x="879211" y="827954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71" name="Freeform: Shape 1070">
            <a:extLst>
              <a:ext uri="{FF2B5EF4-FFF2-40B4-BE49-F238E27FC236}">
                <a16:creationId xmlns:a16="http://schemas.microsoft.com/office/drawing/2014/main" id="{1AF6F44A-1E62-4359-A1C1-C4CAA367B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63295" flipH="1">
            <a:off x="947852" y="715088"/>
            <a:ext cx="4554198" cy="3658247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66451 w 1286279"/>
              <a:gd name="connsiteY0" fmla="*/ 861647 h 861647"/>
              <a:gd name="connsiteX1" fmla="*/ 858856 w 1286279"/>
              <a:gd name="connsiteY1" fmla="*/ 791733 h 861647"/>
              <a:gd name="connsiteX2" fmla="*/ 1217662 w 1286279"/>
              <a:gd name="connsiteY2" fmla="*/ 618950 h 861647"/>
              <a:gd name="connsiteX3" fmla="*/ 1216615 w 1286279"/>
              <a:gd name="connsiteY3" fmla="*/ 181371 h 861647"/>
              <a:gd name="connsiteX4" fmla="*/ 497287 w 1286279"/>
              <a:gd name="connsiteY4" fmla="*/ 21065 h 861647"/>
              <a:gd name="connsiteX5" fmla="*/ 1905 w 1286279"/>
              <a:gd name="connsiteY5" fmla="*/ 582684 h 861647"/>
              <a:gd name="connsiteX6" fmla="*/ 583488 w 1286279"/>
              <a:gd name="connsiteY6" fmla="*/ 725820 h 861647"/>
              <a:gd name="connsiteX7" fmla="*/ 666451 w 1286279"/>
              <a:gd name="connsiteY7" fmla="*/ 861647 h 861647"/>
              <a:gd name="connsiteX0" fmla="*/ 676619 w 1296447"/>
              <a:gd name="connsiteY0" fmla="*/ 861647 h 861647"/>
              <a:gd name="connsiteX1" fmla="*/ 869024 w 1296447"/>
              <a:gd name="connsiteY1" fmla="*/ 791733 h 861647"/>
              <a:gd name="connsiteX2" fmla="*/ 1227830 w 1296447"/>
              <a:gd name="connsiteY2" fmla="*/ 618950 h 861647"/>
              <a:gd name="connsiteX3" fmla="*/ 1226783 w 1296447"/>
              <a:gd name="connsiteY3" fmla="*/ 181371 h 861647"/>
              <a:gd name="connsiteX4" fmla="*/ 507455 w 1296447"/>
              <a:gd name="connsiteY4" fmla="*/ 21065 h 861647"/>
              <a:gd name="connsiteX5" fmla="*/ 12073 w 1296447"/>
              <a:gd name="connsiteY5" fmla="*/ 582684 h 861647"/>
              <a:gd name="connsiteX6" fmla="*/ 593656 w 1296447"/>
              <a:gd name="connsiteY6" fmla="*/ 725820 h 861647"/>
              <a:gd name="connsiteX7" fmla="*/ 676619 w 1296447"/>
              <a:gd name="connsiteY7" fmla="*/ 861647 h 861647"/>
              <a:gd name="connsiteX0" fmla="*/ 679058 w 1298886"/>
              <a:gd name="connsiteY0" fmla="*/ 861647 h 861647"/>
              <a:gd name="connsiteX1" fmla="*/ 871463 w 1298886"/>
              <a:gd name="connsiteY1" fmla="*/ 791733 h 861647"/>
              <a:gd name="connsiteX2" fmla="*/ 1230269 w 1298886"/>
              <a:gd name="connsiteY2" fmla="*/ 618950 h 861647"/>
              <a:gd name="connsiteX3" fmla="*/ 1229222 w 1298886"/>
              <a:gd name="connsiteY3" fmla="*/ 181371 h 861647"/>
              <a:gd name="connsiteX4" fmla="*/ 509894 w 1298886"/>
              <a:gd name="connsiteY4" fmla="*/ 21065 h 861647"/>
              <a:gd name="connsiteX5" fmla="*/ 14512 w 1298886"/>
              <a:gd name="connsiteY5" fmla="*/ 582684 h 861647"/>
              <a:gd name="connsiteX6" fmla="*/ 596095 w 1298886"/>
              <a:gd name="connsiteY6" fmla="*/ 725820 h 861647"/>
              <a:gd name="connsiteX7" fmla="*/ 679058 w 1298886"/>
              <a:gd name="connsiteY7" fmla="*/ 861647 h 861647"/>
              <a:gd name="connsiteX0" fmla="*/ 679145 w 1305009"/>
              <a:gd name="connsiteY0" fmla="*/ 863804 h 863804"/>
              <a:gd name="connsiteX1" fmla="*/ 871550 w 1305009"/>
              <a:gd name="connsiteY1" fmla="*/ 793890 h 863804"/>
              <a:gd name="connsiteX2" fmla="*/ 1230356 w 1305009"/>
              <a:gd name="connsiteY2" fmla="*/ 621107 h 863804"/>
              <a:gd name="connsiteX3" fmla="*/ 1246771 w 1305009"/>
              <a:gd name="connsiteY3" fmla="*/ 172583 h 863804"/>
              <a:gd name="connsiteX4" fmla="*/ 509981 w 1305009"/>
              <a:gd name="connsiteY4" fmla="*/ 23222 h 863804"/>
              <a:gd name="connsiteX5" fmla="*/ 14599 w 1305009"/>
              <a:gd name="connsiteY5" fmla="*/ 584841 h 863804"/>
              <a:gd name="connsiteX6" fmla="*/ 596182 w 1305009"/>
              <a:gd name="connsiteY6" fmla="*/ 727977 h 863804"/>
              <a:gd name="connsiteX7" fmla="*/ 679145 w 1305009"/>
              <a:gd name="connsiteY7" fmla="*/ 863804 h 863804"/>
              <a:gd name="connsiteX0" fmla="*/ 679230 w 1311184"/>
              <a:gd name="connsiteY0" fmla="*/ 843802 h 843802"/>
              <a:gd name="connsiteX1" fmla="*/ 871635 w 1311184"/>
              <a:gd name="connsiteY1" fmla="*/ 773888 h 843802"/>
              <a:gd name="connsiteX2" fmla="*/ 1230441 w 1311184"/>
              <a:gd name="connsiteY2" fmla="*/ 601105 h 843802"/>
              <a:gd name="connsiteX3" fmla="*/ 1246856 w 1311184"/>
              <a:gd name="connsiteY3" fmla="*/ 152581 h 843802"/>
              <a:gd name="connsiteX4" fmla="*/ 507394 w 1311184"/>
              <a:gd name="connsiteY4" fmla="*/ 22407 h 843802"/>
              <a:gd name="connsiteX5" fmla="*/ 14684 w 1311184"/>
              <a:gd name="connsiteY5" fmla="*/ 564839 h 843802"/>
              <a:gd name="connsiteX6" fmla="*/ 596267 w 1311184"/>
              <a:gd name="connsiteY6" fmla="*/ 707975 h 843802"/>
              <a:gd name="connsiteX7" fmla="*/ 679230 w 1311184"/>
              <a:gd name="connsiteY7" fmla="*/ 843802 h 843802"/>
              <a:gd name="connsiteX0" fmla="*/ 680987 w 1312941"/>
              <a:gd name="connsiteY0" fmla="*/ 832452 h 832452"/>
              <a:gd name="connsiteX1" fmla="*/ 873392 w 1312941"/>
              <a:gd name="connsiteY1" fmla="*/ 762538 h 832452"/>
              <a:gd name="connsiteX2" fmla="*/ 1232198 w 1312941"/>
              <a:gd name="connsiteY2" fmla="*/ 589755 h 832452"/>
              <a:gd name="connsiteX3" fmla="*/ 1248613 w 1312941"/>
              <a:gd name="connsiteY3" fmla="*/ 141231 h 832452"/>
              <a:gd name="connsiteX4" fmla="*/ 509151 w 1312941"/>
              <a:gd name="connsiteY4" fmla="*/ 11057 h 832452"/>
              <a:gd name="connsiteX5" fmla="*/ 16441 w 1312941"/>
              <a:gd name="connsiteY5" fmla="*/ 553489 h 832452"/>
              <a:gd name="connsiteX6" fmla="*/ 598024 w 1312941"/>
              <a:gd name="connsiteY6" fmla="*/ 696625 h 832452"/>
              <a:gd name="connsiteX7" fmla="*/ 680987 w 1312941"/>
              <a:gd name="connsiteY7" fmla="*/ 832452 h 832452"/>
              <a:gd name="connsiteX0" fmla="*/ 682950 w 1314904"/>
              <a:gd name="connsiteY0" fmla="*/ 830411 h 830411"/>
              <a:gd name="connsiteX1" fmla="*/ 875355 w 1314904"/>
              <a:gd name="connsiteY1" fmla="*/ 760497 h 830411"/>
              <a:gd name="connsiteX2" fmla="*/ 1234161 w 1314904"/>
              <a:gd name="connsiteY2" fmla="*/ 587714 h 830411"/>
              <a:gd name="connsiteX3" fmla="*/ 1250576 w 1314904"/>
              <a:gd name="connsiteY3" fmla="*/ 139190 h 830411"/>
              <a:gd name="connsiteX4" fmla="*/ 511114 w 1314904"/>
              <a:gd name="connsiteY4" fmla="*/ 9016 h 830411"/>
              <a:gd name="connsiteX5" fmla="*/ 18404 w 1314904"/>
              <a:gd name="connsiteY5" fmla="*/ 551448 h 830411"/>
              <a:gd name="connsiteX6" fmla="*/ 599987 w 1314904"/>
              <a:gd name="connsiteY6" fmla="*/ 694584 h 830411"/>
              <a:gd name="connsiteX7" fmla="*/ 682950 w 1314904"/>
              <a:gd name="connsiteY7" fmla="*/ 830411 h 830411"/>
              <a:gd name="connsiteX0" fmla="*/ 683968 w 1317367"/>
              <a:gd name="connsiteY0" fmla="*/ 798885 h 798885"/>
              <a:gd name="connsiteX1" fmla="*/ 876373 w 1317367"/>
              <a:gd name="connsiteY1" fmla="*/ 728971 h 798885"/>
              <a:gd name="connsiteX2" fmla="*/ 1235179 w 1317367"/>
              <a:gd name="connsiteY2" fmla="*/ 556188 h 798885"/>
              <a:gd name="connsiteX3" fmla="*/ 1251594 w 1317367"/>
              <a:gd name="connsiteY3" fmla="*/ 107664 h 798885"/>
              <a:gd name="connsiteX4" fmla="*/ 492226 w 1317367"/>
              <a:gd name="connsiteY4" fmla="*/ 12344 h 798885"/>
              <a:gd name="connsiteX5" fmla="*/ 19422 w 1317367"/>
              <a:gd name="connsiteY5" fmla="*/ 519922 h 798885"/>
              <a:gd name="connsiteX6" fmla="*/ 601005 w 1317367"/>
              <a:gd name="connsiteY6" fmla="*/ 663058 h 798885"/>
              <a:gd name="connsiteX7" fmla="*/ 683968 w 1317367"/>
              <a:gd name="connsiteY7" fmla="*/ 798885 h 798885"/>
              <a:gd name="connsiteX0" fmla="*/ 686384 w 1319783"/>
              <a:gd name="connsiteY0" fmla="*/ 802389 h 802389"/>
              <a:gd name="connsiteX1" fmla="*/ 878789 w 1319783"/>
              <a:gd name="connsiteY1" fmla="*/ 732475 h 802389"/>
              <a:gd name="connsiteX2" fmla="*/ 1237595 w 1319783"/>
              <a:gd name="connsiteY2" fmla="*/ 559692 h 802389"/>
              <a:gd name="connsiteX3" fmla="*/ 1254010 w 1319783"/>
              <a:gd name="connsiteY3" fmla="*/ 111168 h 802389"/>
              <a:gd name="connsiteX4" fmla="*/ 494642 w 1319783"/>
              <a:gd name="connsiteY4" fmla="*/ 15848 h 802389"/>
              <a:gd name="connsiteX5" fmla="*/ 21838 w 1319783"/>
              <a:gd name="connsiteY5" fmla="*/ 523426 h 802389"/>
              <a:gd name="connsiteX6" fmla="*/ 603421 w 1319783"/>
              <a:gd name="connsiteY6" fmla="*/ 666562 h 802389"/>
              <a:gd name="connsiteX7" fmla="*/ 686384 w 1319783"/>
              <a:gd name="connsiteY7" fmla="*/ 802389 h 802389"/>
              <a:gd name="connsiteX0" fmla="*/ 702121 w 1335520"/>
              <a:gd name="connsiteY0" fmla="*/ 811669 h 811669"/>
              <a:gd name="connsiteX1" fmla="*/ 894526 w 1335520"/>
              <a:gd name="connsiteY1" fmla="*/ 741755 h 811669"/>
              <a:gd name="connsiteX2" fmla="*/ 1253332 w 1335520"/>
              <a:gd name="connsiteY2" fmla="*/ 568972 h 811669"/>
              <a:gd name="connsiteX3" fmla="*/ 1269747 w 1335520"/>
              <a:gd name="connsiteY3" fmla="*/ 120448 h 811669"/>
              <a:gd name="connsiteX4" fmla="*/ 510379 w 1335520"/>
              <a:gd name="connsiteY4" fmla="*/ 25128 h 811669"/>
              <a:gd name="connsiteX5" fmla="*/ 14706 w 1335520"/>
              <a:gd name="connsiteY5" fmla="*/ 506178 h 811669"/>
              <a:gd name="connsiteX6" fmla="*/ 619158 w 1335520"/>
              <a:gd name="connsiteY6" fmla="*/ 675842 h 811669"/>
              <a:gd name="connsiteX7" fmla="*/ 702121 w 1335520"/>
              <a:gd name="connsiteY7" fmla="*/ 811669 h 811669"/>
              <a:gd name="connsiteX0" fmla="*/ 706485 w 1339884"/>
              <a:gd name="connsiteY0" fmla="*/ 811669 h 811669"/>
              <a:gd name="connsiteX1" fmla="*/ 898890 w 1339884"/>
              <a:gd name="connsiteY1" fmla="*/ 741755 h 811669"/>
              <a:gd name="connsiteX2" fmla="*/ 1257696 w 1339884"/>
              <a:gd name="connsiteY2" fmla="*/ 568972 h 811669"/>
              <a:gd name="connsiteX3" fmla="*/ 1274111 w 1339884"/>
              <a:gd name="connsiteY3" fmla="*/ 120448 h 811669"/>
              <a:gd name="connsiteX4" fmla="*/ 514743 w 1339884"/>
              <a:gd name="connsiteY4" fmla="*/ 25128 h 811669"/>
              <a:gd name="connsiteX5" fmla="*/ 19070 w 1339884"/>
              <a:gd name="connsiteY5" fmla="*/ 506178 h 811669"/>
              <a:gd name="connsiteX6" fmla="*/ 623522 w 1339884"/>
              <a:gd name="connsiteY6" fmla="*/ 675842 h 811669"/>
              <a:gd name="connsiteX7" fmla="*/ 706485 w 1339884"/>
              <a:gd name="connsiteY7" fmla="*/ 811669 h 811669"/>
              <a:gd name="connsiteX0" fmla="*/ 706273 w 1339672"/>
              <a:gd name="connsiteY0" fmla="*/ 799317 h 799317"/>
              <a:gd name="connsiteX1" fmla="*/ 898678 w 1339672"/>
              <a:gd name="connsiteY1" fmla="*/ 729403 h 799317"/>
              <a:gd name="connsiteX2" fmla="*/ 1257484 w 1339672"/>
              <a:gd name="connsiteY2" fmla="*/ 556620 h 799317"/>
              <a:gd name="connsiteX3" fmla="*/ 1273899 w 1339672"/>
              <a:gd name="connsiteY3" fmla="*/ 108096 h 799317"/>
              <a:gd name="connsiteX4" fmla="*/ 514531 w 1339672"/>
              <a:gd name="connsiteY4" fmla="*/ 12776 h 799317"/>
              <a:gd name="connsiteX5" fmla="*/ 18858 w 1339672"/>
              <a:gd name="connsiteY5" fmla="*/ 493826 h 799317"/>
              <a:gd name="connsiteX6" fmla="*/ 623310 w 1339672"/>
              <a:gd name="connsiteY6" fmla="*/ 663490 h 799317"/>
              <a:gd name="connsiteX7" fmla="*/ 706273 w 1339672"/>
              <a:gd name="connsiteY7" fmla="*/ 799317 h 799317"/>
              <a:gd name="connsiteX0" fmla="*/ 809650 w 1443049"/>
              <a:gd name="connsiteY0" fmla="*/ 811860 h 811860"/>
              <a:gd name="connsiteX1" fmla="*/ 1002055 w 1443049"/>
              <a:gd name="connsiteY1" fmla="*/ 741946 h 811860"/>
              <a:gd name="connsiteX2" fmla="*/ 1360861 w 1443049"/>
              <a:gd name="connsiteY2" fmla="*/ 569163 h 811860"/>
              <a:gd name="connsiteX3" fmla="*/ 1377276 w 1443049"/>
              <a:gd name="connsiteY3" fmla="*/ 120639 h 811860"/>
              <a:gd name="connsiteX4" fmla="*/ 617908 w 1443049"/>
              <a:gd name="connsiteY4" fmla="*/ 25319 h 811860"/>
              <a:gd name="connsiteX5" fmla="*/ 16136 w 1443049"/>
              <a:gd name="connsiteY5" fmla="*/ 509017 h 811860"/>
              <a:gd name="connsiteX6" fmla="*/ 726687 w 1443049"/>
              <a:gd name="connsiteY6" fmla="*/ 676033 h 811860"/>
              <a:gd name="connsiteX7" fmla="*/ 809650 w 1443049"/>
              <a:gd name="connsiteY7" fmla="*/ 811860 h 811860"/>
              <a:gd name="connsiteX0" fmla="*/ 811258 w 1444657"/>
              <a:gd name="connsiteY0" fmla="*/ 802969 h 802969"/>
              <a:gd name="connsiteX1" fmla="*/ 1003663 w 1444657"/>
              <a:gd name="connsiteY1" fmla="*/ 733055 h 802969"/>
              <a:gd name="connsiteX2" fmla="*/ 1362469 w 1444657"/>
              <a:gd name="connsiteY2" fmla="*/ 560272 h 802969"/>
              <a:gd name="connsiteX3" fmla="*/ 1378884 w 1444657"/>
              <a:gd name="connsiteY3" fmla="*/ 111748 h 802969"/>
              <a:gd name="connsiteX4" fmla="*/ 619516 w 1444657"/>
              <a:gd name="connsiteY4" fmla="*/ 16428 h 802969"/>
              <a:gd name="connsiteX5" fmla="*/ 17744 w 1444657"/>
              <a:gd name="connsiteY5" fmla="*/ 500126 h 802969"/>
              <a:gd name="connsiteX6" fmla="*/ 728295 w 1444657"/>
              <a:gd name="connsiteY6" fmla="*/ 667142 h 802969"/>
              <a:gd name="connsiteX7" fmla="*/ 811258 w 1444657"/>
              <a:gd name="connsiteY7" fmla="*/ 802969 h 802969"/>
              <a:gd name="connsiteX0" fmla="*/ 813078 w 1450069"/>
              <a:gd name="connsiteY0" fmla="*/ 803474 h 803474"/>
              <a:gd name="connsiteX1" fmla="*/ 1005483 w 1450069"/>
              <a:gd name="connsiteY1" fmla="*/ 733560 h 803474"/>
              <a:gd name="connsiteX2" fmla="*/ 1364289 w 1450069"/>
              <a:gd name="connsiteY2" fmla="*/ 560777 h 803474"/>
              <a:gd name="connsiteX3" fmla="*/ 1380704 w 1450069"/>
              <a:gd name="connsiteY3" fmla="*/ 112253 h 803474"/>
              <a:gd name="connsiteX4" fmla="*/ 571947 w 1450069"/>
              <a:gd name="connsiteY4" fmla="*/ 16346 h 803474"/>
              <a:gd name="connsiteX5" fmla="*/ 19564 w 1450069"/>
              <a:gd name="connsiteY5" fmla="*/ 500631 h 803474"/>
              <a:gd name="connsiteX6" fmla="*/ 730115 w 1450069"/>
              <a:gd name="connsiteY6" fmla="*/ 667647 h 803474"/>
              <a:gd name="connsiteX7" fmla="*/ 813078 w 1450069"/>
              <a:gd name="connsiteY7" fmla="*/ 803474 h 803474"/>
              <a:gd name="connsiteX0" fmla="*/ 812844 w 1449407"/>
              <a:gd name="connsiteY0" fmla="*/ 824843 h 824843"/>
              <a:gd name="connsiteX1" fmla="*/ 1005249 w 1449407"/>
              <a:gd name="connsiteY1" fmla="*/ 754929 h 824843"/>
              <a:gd name="connsiteX2" fmla="*/ 1364055 w 1449407"/>
              <a:gd name="connsiteY2" fmla="*/ 582146 h 824843"/>
              <a:gd name="connsiteX3" fmla="*/ 1380470 w 1449407"/>
              <a:gd name="connsiteY3" fmla="*/ 133622 h 824843"/>
              <a:gd name="connsiteX4" fmla="*/ 577591 w 1449407"/>
              <a:gd name="connsiteY4" fmla="*/ 13548 h 824843"/>
              <a:gd name="connsiteX5" fmla="*/ 19330 w 1449407"/>
              <a:gd name="connsiteY5" fmla="*/ 522000 h 824843"/>
              <a:gd name="connsiteX6" fmla="*/ 729881 w 1449407"/>
              <a:gd name="connsiteY6" fmla="*/ 689016 h 824843"/>
              <a:gd name="connsiteX7" fmla="*/ 812844 w 1449407"/>
              <a:gd name="connsiteY7" fmla="*/ 824843 h 824843"/>
              <a:gd name="connsiteX0" fmla="*/ 813042 w 1449968"/>
              <a:gd name="connsiteY0" fmla="*/ 840112 h 840112"/>
              <a:gd name="connsiteX1" fmla="*/ 1005447 w 1449968"/>
              <a:gd name="connsiteY1" fmla="*/ 770198 h 840112"/>
              <a:gd name="connsiteX2" fmla="*/ 1364253 w 1449968"/>
              <a:gd name="connsiteY2" fmla="*/ 597415 h 840112"/>
              <a:gd name="connsiteX3" fmla="*/ 1380668 w 1449968"/>
              <a:gd name="connsiteY3" fmla="*/ 148891 h 840112"/>
              <a:gd name="connsiteX4" fmla="*/ 572806 w 1449968"/>
              <a:gd name="connsiteY4" fmla="*/ 12078 h 840112"/>
              <a:gd name="connsiteX5" fmla="*/ 19528 w 1449968"/>
              <a:gd name="connsiteY5" fmla="*/ 537269 h 840112"/>
              <a:gd name="connsiteX6" fmla="*/ 730079 w 1449968"/>
              <a:gd name="connsiteY6" fmla="*/ 704285 h 840112"/>
              <a:gd name="connsiteX7" fmla="*/ 813042 w 1449968"/>
              <a:gd name="connsiteY7" fmla="*/ 840112 h 840112"/>
              <a:gd name="connsiteX0" fmla="*/ 813042 w 1434959"/>
              <a:gd name="connsiteY0" fmla="*/ 842292 h 842292"/>
              <a:gd name="connsiteX1" fmla="*/ 1005447 w 1434959"/>
              <a:gd name="connsiteY1" fmla="*/ 772378 h 842292"/>
              <a:gd name="connsiteX2" fmla="*/ 1364253 w 1434959"/>
              <a:gd name="connsiteY2" fmla="*/ 599595 h 842292"/>
              <a:gd name="connsiteX3" fmla="*/ 1380668 w 1434959"/>
              <a:gd name="connsiteY3" fmla="*/ 151071 h 842292"/>
              <a:gd name="connsiteX4" fmla="*/ 572806 w 1434959"/>
              <a:gd name="connsiteY4" fmla="*/ 14258 h 842292"/>
              <a:gd name="connsiteX5" fmla="*/ 19528 w 1434959"/>
              <a:gd name="connsiteY5" fmla="*/ 539449 h 842292"/>
              <a:gd name="connsiteX6" fmla="*/ 730079 w 1434959"/>
              <a:gd name="connsiteY6" fmla="*/ 706465 h 842292"/>
              <a:gd name="connsiteX7" fmla="*/ 813042 w 1434959"/>
              <a:gd name="connsiteY7" fmla="*/ 842292 h 842292"/>
              <a:gd name="connsiteX0" fmla="*/ 811046 w 1422741"/>
              <a:gd name="connsiteY0" fmla="*/ 856083 h 856083"/>
              <a:gd name="connsiteX1" fmla="*/ 1003451 w 1422741"/>
              <a:gd name="connsiteY1" fmla="*/ 786169 h 856083"/>
              <a:gd name="connsiteX2" fmla="*/ 1362257 w 1422741"/>
              <a:gd name="connsiteY2" fmla="*/ 613386 h 856083"/>
              <a:gd name="connsiteX3" fmla="*/ 1363398 w 1422741"/>
              <a:gd name="connsiteY3" fmla="*/ 142910 h 856083"/>
              <a:gd name="connsiteX4" fmla="*/ 570810 w 1422741"/>
              <a:gd name="connsiteY4" fmla="*/ 28049 h 856083"/>
              <a:gd name="connsiteX5" fmla="*/ 17532 w 1422741"/>
              <a:gd name="connsiteY5" fmla="*/ 553240 h 856083"/>
              <a:gd name="connsiteX6" fmla="*/ 728083 w 1422741"/>
              <a:gd name="connsiteY6" fmla="*/ 720256 h 856083"/>
              <a:gd name="connsiteX7" fmla="*/ 811046 w 1422741"/>
              <a:gd name="connsiteY7" fmla="*/ 856083 h 856083"/>
              <a:gd name="connsiteX0" fmla="*/ 811295 w 1422990"/>
              <a:gd name="connsiteY0" fmla="*/ 846118 h 846118"/>
              <a:gd name="connsiteX1" fmla="*/ 1003700 w 1422990"/>
              <a:gd name="connsiteY1" fmla="*/ 776204 h 846118"/>
              <a:gd name="connsiteX2" fmla="*/ 1362506 w 1422990"/>
              <a:gd name="connsiteY2" fmla="*/ 603421 h 846118"/>
              <a:gd name="connsiteX3" fmla="*/ 1363647 w 1422990"/>
              <a:gd name="connsiteY3" fmla="*/ 132945 h 846118"/>
              <a:gd name="connsiteX4" fmla="*/ 571059 w 1422990"/>
              <a:gd name="connsiteY4" fmla="*/ 18084 h 846118"/>
              <a:gd name="connsiteX5" fmla="*/ 17781 w 1422990"/>
              <a:gd name="connsiteY5" fmla="*/ 543275 h 846118"/>
              <a:gd name="connsiteX6" fmla="*/ 728332 w 1422990"/>
              <a:gd name="connsiteY6" fmla="*/ 710291 h 846118"/>
              <a:gd name="connsiteX7" fmla="*/ 811295 w 1422990"/>
              <a:gd name="connsiteY7" fmla="*/ 846118 h 846118"/>
              <a:gd name="connsiteX0" fmla="*/ 811295 w 1422990"/>
              <a:gd name="connsiteY0" fmla="*/ 846118 h 846118"/>
              <a:gd name="connsiteX1" fmla="*/ 1003700 w 1422990"/>
              <a:gd name="connsiteY1" fmla="*/ 776204 h 846118"/>
              <a:gd name="connsiteX2" fmla="*/ 1362506 w 1422990"/>
              <a:gd name="connsiteY2" fmla="*/ 603421 h 846118"/>
              <a:gd name="connsiteX3" fmla="*/ 1363647 w 1422990"/>
              <a:gd name="connsiteY3" fmla="*/ 132945 h 846118"/>
              <a:gd name="connsiteX4" fmla="*/ 571059 w 1422990"/>
              <a:gd name="connsiteY4" fmla="*/ 18084 h 846118"/>
              <a:gd name="connsiteX5" fmla="*/ 17781 w 1422990"/>
              <a:gd name="connsiteY5" fmla="*/ 543275 h 846118"/>
              <a:gd name="connsiteX6" fmla="*/ 728332 w 1422990"/>
              <a:gd name="connsiteY6" fmla="*/ 710291 h 846118"/>
              <a:gd name="connsiteX7" fmla="*/ 811295 w 1422990"/>
              <a:gd name="connsiteY7" fmla="*/ 846118 h 846118"/>
              <a:gd name="connsiteX0" fmla="*/ 811295 w 1422990"/>
              <a:gd name="connsiteY0" fmla="*/ 846118 h 846118"/>
              <a:gd name="connsiteX1" fmla="*/ 1003700 w 1422990"/>
              <a:gd name="connsiteY1" fmla="*/ 776204 h 846118"/>
              <a:gd name="connsiteX2" fmla="*/ 1362506 w 1422990"/>
              <a:gd name="connsiteY2" fmla="*/ 603421 h 846118"/>
              <a:gd name="connsiteX3" fmla="*/ 1363647 w 1422990"/>
              <a:gd name="connsiteY3" fmla="*/ 132945 h 846118"/>
              <a:gd name="connsiteX4" fmla="*/ 571059 w 1422990"/>
              <a:gd name="connsiteY4" fmla="*/ 18084 h 846118"/>
              <a:gd name="connsiteX5" fmla="*/ 17781 w 1422990"/>
              <a:gd name="connsiteY5" fmla="*/ 543275 h 846118"/>
              <a:gd name="connsiteX6" fmla="*/ 728332 w 1422990"/>
              <a:gd name="connsiteY6" fmla="*/ 710291 h 846118"/>
              <a:gd name="connsiteX7" fmla="*/ 811295 w 1422990"/>
              <a:gd name="connsiteY7" fmla="*/ 846118 h 846118"/>
              <a:gd name="connsiteX0" fmla="*/ 847658 w 1459353"/>
              <a:gd name="connsiteY0" fmla="*/ 830086 h 830086"/>
              <a:gd name="connsiteX1" fmla="*/ 1040063 w 1459353"/>
              <a:gd name="connsiteY1" fmla="*/ 760172 h 830086"/>
              <a:gd name="connsiteX2" fmla="*/ 1398869 w 1459353"/>
              <a:gd name="connsiteY2" fmla="*/ 587389 h 830086"/>
              <a:gd name="connsiteX3" fmla="*/ 1400010 w 1459353"/>
              <a:gd name="connsiteY3" fmla="*/ 116913 h 830086"/>
              <a:gd name="connsiteX4" fmla="*/ 607422 w 1459353"/>
              <a:gd name="connsiteY4" fmla="*/ 2052 h 830086"/>
              <a:gd name="connsiteX5" fmla="*/ 104974 w 1459353"/>
              <a:gd name="connsiteY5" fmla="*/ 155746 h 830086"/>
              <a:gd name="connsiteX6" fmla="*/ 54144 w 1459353"/>
              <a:gd name="connsiteY6" fmla="*/ 527243 h 830086"/>
              <a:gd name="connsiteX7" fmla="*/ 764695 w 1459353"/>
              <a:gd name="connsiteY7" fmla="*/ 694259 h 830086"/>
              <a:gd name="connsiteX8" fmla="*/ 847658 w 1459353"/>
              <a:gd name="connsiteY8" fmla="*/ 830086 h 830086"/>
              <a:gd name="connsiteX0" fmla="*/ 841556 w 1453251"/>
              <a:gd name="connsiteY0" fmla="*/ 830086 h 830086"/>
              <a:gd name="connsiteX1" fmla="*/ 1033961 w 1453251"/>
              <a:gd name="connsiteY1" fmla="*/ 760172 h 830086"/>
              <a:gd name="connsiteX2" fmla="*/ 1392767 w 1453251"/>
              <a:gd name="connsiteY2" fmla="*/ 587389 h 830086"/>
              <a:gd name="connsiteX3" fmla="*/ 1393908 w 1453251"/>
              <a:gd name="connsiteY3" fmla="*/ 116913 h 830086"/>
              <a:gd name="connsiteX4" fmla="*/ 601320 w 1453251"/>
              <a:gd name="connsiteY4" fmla="*/ 2052 h 830086"/>
              <a:gd name="connsiteX5" fmla="*/ 98872 w 1453251"/>
              <a:gd name="connsiteY5" fmla="*/ 155746 h 830086"/>
              <a:gd name="connsiteX6" fmla="*/ 57001 w 1453251"/>
              <a:gd name="connsiteY6" fmla="*/ 601637 h 830086"/>
              <a:gd name="connsiteX7" fmla="*/ 758593 w 1453251"/>
              <a:gd name="connsiteY7" fmla="*/ 694259 h 830086"/>
              <a:gd name="connsiteX8" fmla="*/ 841556 w 1453251"/>
              <a:gd name="connsiteY8" fmla="*/ 830086 h 830086"/>
              <a:gd name="connsiteX0" fmla="*/ 910859 w 1522554"/>
              <a:gd name="connsiteY0" fmla="*/ 830086 h 830086"/>
              <a:gd name="connsiteX1" fmla="*/ 1103264 w 1522554"/>
              <a:gd name="connsiteY1" fmla="*/ 760172 h 830086"/>
              <a:gd name="connsiteX2" fmla="*/ 1462070 w 1522554"/>
              <a:gd name="connsiteY2" fmla="*/ 587389 h 830086"/>
              <a:gd name="connsiteX3" fmla="*/ 1463211 w 1522554"/>
              <a:gd name="connsiteY3" fmla="*/ 116913 h 830086"/>
              <a:gd name="connsiteX4" fmla="*/ 670623 w 1522554"/>
              <a:gd name="connsiteY4" fmla="*/ 2052 h 830086"/>
              <a:gd name="connsiteX5" fmla="*/ 168175 w 1522554"/>
              <a:gd name="connsiteY5" fmla="*/ 155746 h 830086"/>
              <a:gd name="connsiteX6" fmla="*/ 36447 w 1522554"/>
              <a:gd name="connsiteY6" fmla="*/ 614066 h 830086"/>
              <a:gd name="connsiteX7" fmla="*/ 827896 w 1522554"/>
              <a:gd name="connsiteY7" fmla="*/ 694259 h 830086"/>
              <a:gd name="connsiteX8" fmla="*/ 910859 w 1522554"/>
              <a:gd name="connsiteY8" fmla="*/ 830086 h 830086"/>
              <a:gd name="connsiteX0" fmla="*/ 914510 w 1526205"/>
              <a:gd name="connsiteY0" fmla="*/ 830086 h 830086"/>
              <a:gd name="connsiteX1" fmla="*/ 1106915 w 1526205"/>
              <a:gd name="connsiteY1" fmla="*/ 760172 h 830086"/>
              <a:gd name="connsiteX2" fmla="*/ 1465721 w 1526205"/>
              <a:gd name="connsiteY2" fmla="*/ 587389 h 830086"/>
              <a:gd name="connsiteX3" fmla="*/ 1466862 w 1526205"/>
              <a:gd name="connsiteY3" fmla="*/ 116913 h 830086"/>
              <a:gd name="connsiteX4" fmla="*/ 674274 w 1526205"/>
              <a:gd name="connsiteY4" fmla="*/ 2052 h 830086"/>
              <a:gd name="connsiteX5" fmla="*/ 171826 w 1526205"/>
              <a:gd name="connsiteY5" fmla="*/ 155746 h 830086"/>
              <a:gd name="connsiteX6" fmla="*/ 40098 w 1526205"/>
              <a:gd name="connsiteY6" fmla="*/ 614066 h 830086"/>
              <a:gd name="connsiteX7" fmla="*/ 831547 w 1526205"/>
              <a:gd name="connsiteY7" fmla="*/ 694259 h 830086"/>
              <a:gd name="connsiteX8" fmla="*/ 914510 w 1526205"/>
              <a:gd name="connsiteY8" fmla="*/ 830086 h 830086"/>
              <a:gd name="connsiteX0" fmla="*/ 932041 w 1543736"/>
              <a:gd name="connsiteY0" fmla="*/ 830338 h 830338"/>
              <a:gd name="connsiteX1" fmla="*/ 1124446 w 1543736"/>
              <a:gd name="connsiteY1" fmla="*/ 760424 h 830338"/>
              <a:gd name="connsiteX2" fmla="*/ 1483252 w 1543736"/>
              <a:gd name="connsiteY2" fmla="*/ 587641 h 830338"/>
              <a:gd name="connsiteX3" fmla="*/ 1484393 w 1543736"/>
              <a:gd name="connsiteY3" fmla="*/ 117165 h 830338"/>
              <a:gd name="connsiteX4" fmla="*/ 691805 w 1543736"/>
              <a:gd name="connsiteY4" fmla="*/ 2304 h 830338"/>
              <a:gd name="connsiteX5" fmla="*/ 109577 w 1543736"/>
              <a:gd name="connsiteY5" fmla="*/ 160158 h 830338"/>
              <a:gd name="connsiteX6" fmla="*/ 57629 w 1543736"/>
              <a:gd name="connsiteY6" fmla="*/ 614318 h 830338"/>
              <a:gd name="connsiteX7" fmla="*/ 849078 w 1543736"/>
              <a:gd name="connsiteY7" fmla="*/ 694511 h 830338"/>
              <a:gd name="connsiteX8" fmla="*/ 932041 w 1543736"/>
              <a:gd name="connsiteY8" fmla="*/ 830338 h 830338"/>
              <a:gd name="connsiteX0" fmla="*/ 932041 w 1543736"/>
              <a:gd name="connsiteY0" fmla="*/ 830338 h 830338"/>
              <a:gd name="connsiteX1" fmla="*/ 1124446 w 1543736"/>
              <a:gd name="connsiteY1" fmla="*/ 760424 h 830338"/>
              <a:gd name="connsiteX2" fmla="*/ 1483252 w 1543736"/>
              <a:gd name="connsiteY2" fmla="*/ 587641 h 830338"/>
              <a:gd name="connsiteX3" fmla="*/ 1484393 w 1543736"/>
              <a:gd name="connsiteY3" fmla="*/ 117165 h 830338"/>
              <a:gd name="connsiteX4" fmla="*/ 691805 w 1543736"/>
              <a:gd name="connsiteY4" fmla="*/ 2304 h 830338"/>
              <a:gd name="connsiteX5" fmla="*/ 109577 w 1543736"/>
              <a:gd name="connsiteY5" fmla="*/ 160158 h 830338"/>
              <a:gd name="connsiteX6" fmla="*/ 57629 w 1543736"/>
              <a:gd name="connsiteY6" fmla="*/ 614318 h 830338"/>
              <a:gd name="connsiteX7" fmla="*/ 849078 w 1543736"/>
              <a:gd name="connsiteY7" fmla="*/ 694511 h 830338"/>
              <a:gd name="connsiteX8" fmla="*/ 932041 w 1543736"/>
              <a:gd name="connsiteY8" fmla="*/ 830338 h 830338"/>
              <a:gd name="connsiteX0" fmla="*/ 932041 w 1543736"/>
              <a:gd name="connsiteY0" fmla="*/ 830338 h 830338"/>
              <a:gd name="connsiteX1" fmla="*/ 1124446 w 1543736"/>
              <a:gd name="connsiteY1" fmla="*/ 760424 h 830338"/>
              <a:gd name="connsiteX2" fmla="*/ 1483252 w 1543736"/>
              <a:gd name="connsiteY2" fmla="*/ 587641 h 830338"/>
              <a:gd name="connsiteX3" fmla="*/ 1484393 w 1543736"/>
              <a:gd name="connsiteY3" fmla="*/ 117165 h 830338"/>
              <a:gd name="connsiteX4" fmla="*/ 691805 w 1543736"/>
              <a:gd name="connsiteY4" fmla="*/ 2304 h 830338"/>
              <a:gd name="connsiteX5" fmla="*/ 109577 w 1543736"/>
              <a:gd name="connsiteY5" fmla="*/ 160158 h 830338"/>
              <a:gd name="connsiteX6" fmla="*/ 57629 w 1543736"/>
              <a:gd name="connsiteY6" fmla="*/ 614318 h 830338"/>
              <a:gd name="connsiteX7" fmla="*/ 827769 w 1543736"/>
              <a:gd name="connsiteY7" fmla="*/ 704335 h 830338"/>
              <a:gd name="connsiteX8" fmla="*/ 932041 w 1543736"/>
              <a:gd name="connsiteY8" fmla="*/ 830338 h 830338"/>
              <a:gd name="connsiteX0" fmla="*/ 932041 w 1543736"/>
              <a:gd name="connsiteY0" fmla="*/ 830338 h 830338"/>
              <a:gd name="connsiteX1" fmla="*/ 1124446 w 1543736"/>
              <a:gd name="connsiteY1" fmla="*/ 760424 h 830338"/>
              <a:gd name="connsiteX2" fmla="*/ 1483252 w 1543736"/>
              <a:gd name="connsiteY2" fmla="*/ 587641 h 830338"/>
              <a:gd name="connsiteX3" fmla="*/ 1484393 w 1543736"/>
              <a:gd name="connsiteY3" fmla="*/ 117165 h 830338"/>
              <a:gd name="connsiteX4" fmla="*/ 691805 w 1543736"/>
              <a:gd name="connsiteY4" fmla="*/ 2304 h 830338"/>
              <a:gd name="connsiteX5" fmla="*/ 109577 w 1543736"/>
              <a:gd name="connsiteY5" fmla="*/ 160158 h 830338"/>
              <a:gd name="connsiteX6" fmla="*/ 57629 w 1543736"/>
              <a:gd name="connsiteY6" fmla="*/ 614318 h 830338"/>
              <a:gd name="connsiteX7" fmla="*/ 827769 w 1543736"/>
              <a:gd name="connsiteY7" fmla="*/ 704335 h 830338"/>
              <a:gd name="connsiteX8" fmla="*/ 932041 w 1543736"/>
              <a:gd name="connsiteY8" fmla="*/ 830338 h 830338"/>
              <a:gd name="connsiteX0" fmla="*/ 932041 w 1543736"/>
              <a:gd name="connsiteY0" fmla="*/ 830338 h 830338"/>
              <a:gd name="connsiteX1" fmla="*/ 1124446 w 1543736"/>
              <a:gd name="connsiteY1" fmla="*/ 760424 h 830338"/>
              <a:gd name="connsiteX2" fmla="*/ 1483252 w 1543736"/>
              <a:gd name="connsiteY2" fmla="*/ 587641 h 830338"/>
              <a:gd name="connsiteX3" fmla="*/ 1484393 w 1543736"/>
              <a:gd name="connsiteY3" fmla="*/ 117165 h 830338"/>
              <a:gd name="connsiteX4" fmla="*/ 691805 w 1543736"/>
              <a:gd name="connsiteY4" fmla="*/ 2304 h 830338"/>
              <a:gd name="connsiteX5" fmla="*/ 109577 w 1543736"/>
              <a:gd name="connsiteY5" fmla="*/ 160158 h 830338"/>
              <a:gd name="connsiteX6" fmla="*/ 57629 w 1543736"/>
              <a:gd name="connsiteY6" fmla="*/ 614318 h 830338"/>
              <a:gd name="connsiteX7" fmla="*/ 827769 w 1543736"/>
              <a:gd name="connsiteY7" fmla="*/ 704335 h 830338"/>
              <a:gd name="connsiteX8" fmla="*/ 932041 w 1543736"/>
              <a:gd name="connsiteY8" fmla="*/ 830338 h 830338"/>
              <a:gd name="connsiteX0" fmla="*/ 932041 w 1543736"/>
              <a:gd name="connsiteY0" fmla="*/ 830338 h 830338"/>
              <a:gd name="connsiteX1" fmla="*/ 1124446 w 1543736"/>
              <a:gd name="connsiteY1" fmla="*/ 760424 h 830338"/>
              <a:gd name="connsiteX2" fmla="*/ 1483252 w 1543736"/>
              <a:gd name="connsiteY2" fmla="*/ 587641 h 830338"/>
              <a:gd name="connsiteX3" fmla="*/ 1484393 w 1543736"/>
              <a:gd name="connsiteY3" fmla="*/ 117165 h 830338"/>
              <a:gd name="connsiteX4" fmla="*/ 691805 w 1543736"/>
              <a:gd name="connsiteY4" fmla="*/ 2304 h 830338"/>
              <a:gd name="connsiteX5" fmla="*/ 109577 w 1543736"/>
              <a:gd name="connsiteY5" fmla="*/ 160158 h 830338"/>
              <a:gd name="connsiteX6" fmla="*/ 57629 w 1543736"/>
              <a:gd name="connsiteY6" fmla="*/ 614318 h 830338"/>
              <a:gd name="connsiteX7" fmla="*/ 809626 w 1543736"/>
              <a:gd name="connsiteY7" fmla="*/ 710282 h 830338"/>
              <a:gd name="connsiteX8" fmla="*/ 932041 w 1543736"/>
              <a:gd name="connsiteY8" fmla="*/ 830338 h 830338"/>
              <a:gd name="connsiteX0" fmla="*/ 902666 w 1543736"/>
              <a:gd name="connsiteY0" fmla="*/ 837839 h 837839"/>
              <a:gd name="connsiteX1" fmla="*/ 1124446 w 1543736"/>
              <a:gd name="connsiteY1" fmla="*/ 760424 h 837839"/>
              <a:gd name="connsiteX2" fmla="*/ 1483252 w 1543736"/>
              <a:gd name="connsiteY2" fmla="*/ 587641 h 837839"/>
              <a:gd name="connsiteX3" fmla="*/ 1484393 w 1543736"/>
              <a:gd name="connsiteY3" fmla="*/ 117165 h 837839"/>
              <a:gd name="connsiteX4" fmla="*/ 691805 w 1543736"/>
              <a:gd name="connsiteY4" fmla="*/ 2304 h 837839"/>
              <a:gd name="connsiteX5" fmla="*/ 109577 w 1543736"/>
              <a:gd name="connsiteY5" fmla="*/ 160158 h 837839"/>
              <a:gd name="connsiteX6" fmla="*/ 57629 w 1543736"/>
              <a:gd name="connsiteY6" fmla="*/ 614318 h 837839"/>
              <a:gd name="connsiteX7" fmla="*/ 809626 w 1543736"/>
              <a:gd name="connsiteY7" fmla="*/ 710282 h 837839"/>
              <a:gd name="connsiteX8" fmla="*/ 902666 w 1543736"/>
              <a:gd name="connsiteY8" fmla="*/ 837839 h 837839"/>
              <a:gd name="connsiteX0" fmla="*/ 902666 w 1544206"/>
              <a:gd name="connsiteY0" fmla="*/ 837839 h 837839"/>
              <a:gd name="connsiteX1" fmla="*/ 1115803 w 1544206"/>
              <a:gd name="connsiteY1" fmla="*/ 754744 h 837839"/>
              <a:gd name="connsiteX2" fmla="*/ 1483252 w 1544206"/>
              <a:gd name="connsiteY2" fmla="*/ 587641 h 837839"/>
              <a:gd name="connsiteX3" fmla="*/ 1484393 w 1544206"/>
              <a:gd name="connsiteY3" fmla="*/ 117165 h 837839"/>
              <a:gd name="connsiteX4" fmla="*/ 691805 w 1544206"/>
              <a:gd name="connsiteY4" fmla="*/ 2304 h 837839"/>
              <a:gd name="connsiteX5" fmla="*/ 109577 w 1544206"/>
              <a:gd name="connsiteY5" fmla="*/ 160158 h 837839"/>
              <a:gd name="connsiteX6" fmla="*/ 57629 w 1544206"/>
              <a:gd name="connsiteY6" fmla="*/ 614318 h 837839"/>
              <a:gd name="connsiteX7" fmla="*/ 809626 w 1544206"/>
              <a:gd name="connsiteY7" fmla="*/ 710282 h 837839"/>
              <a:gd name="connsiteX8" fmla="*/ 902666 w 1544206"/>
              <a:gd name="connsiteY8" fmla="*/ 837839 h 837839"/>
              <a:gd name="connsiteX0" fmla="*/ 902666 w 1544206"/>
              <a:gd name="connsiteY0" fmla="*/ 837839 h 837839"/>
              <a:gd name="connsiteX1" fmla="*/ 1115803 w 1544206"/>
              <a:gd name="connsiteY1" fmla="*/ 754744 h 837839"/>
              <a:gd name="connsiteX2" fmla="*/ 1483252 w 1544206"/>
              <a:gd name="connsiteY2" fmla="*/ 587641 h 837839"/>
              <a:gd name="connsiteX3" fmla="*/ 1484393 w 1544206"/>
              <a:gd name="connsiteY3" fmla="*/ 117165 h 837839"/>
              <a:gd name="connsiteX4" fmla="*/ 691805 w 1544206"/>
              <a:gd name="connsiteY4" fmla="*/ 2304 h 837839"/>
              <a:gd name="connsiteX5" fmla="*/ 109577 w 1544206"/>
              <a:gd name="connsiteY5" fmla="*/ 160158 h 837839"/>
              <a:gd name="connsiteX6" fmla="*/ 57629 w 1544206"/>
              <a:gd name="connsiteY6" fmla="*/ 614318 h 837839"/>
              <a:gd name="connsiteX7" fmla="*/ 809626 w 1544206"/>
              <a:gd name="connsiteY7" fmla="*/ 710282 h 837839"/>
              <a:gd name="connsiteX8" fmla="*/ 902666 w 1544206"/>
              <a:gd name="connsiteY8" fmla="*/ 837839 h 837839"/>
              <a:gd name="connsiteX0" fmla="*/ 902666 w 1559376"/>
              <a:gd name="connsiteY0" fmla="*/ 836632 h 836632"/>
              <a:gd name="connsiteX1" fmla="*/ 1115803 w 1559376"/>
              <a:gd name="connsiteY1" fmla="*/ 753537 h 836632"/>
              <a:gd name="connsiteX2" fmla="*/ 1484687 w 1559376"/>
              <a:gd name="connsiteY2" fmla="*/ 572484 h 836632"/>
              <a:gd name="connsiteX3" fmla="*/ 1484393 w 1559376"/>
              <a:gd name="connsiteY3" fmla="*/ 115958 h 836632"/>
              <a:gd name="connsiteX4" fmla="*/ 691805 w 1559376"/>
              <a:gd name="connsiteY4" fmla="*/ 1097 h 836632"/>
              <a:gd name="connsiteX5" fmla="*/ 109577 w 1559376"/>
              <a:gd name="connsiteY5" fmla="*/ 158951 h 836632"/>
              <a:gd name="connsiteX6" fmla="*/ 57629 w 1559376"/>
              <a:gd name="connsiteY6" fmla="*/ 613111 h 836632"/>
              <a:gd name="connsiteX7" fmla="*/ 809626 w 1559376"/>
              <a:gd name="connsiteY7" fmla="*/ 709075 h 836632"/>
              <a:gd name="connsiteX8" fmla="*/ 902666 w 1559376"/>
              <a:gd name="connsiteY8" fmla="*/ 836632 h 836632"/>
              <a:gd name="connsiteX0" fmla="*/ 872714 w 1559376"/>
              <a:gd name="connsiteY0" fmla="*/ 840595 h 840595"/>
              <a:gd name="connsiteX1" fmla="*/ 1115803 w 1559376"/>
              <a:gd name="connsiteY1" fmla="*/ 753537 h 840595"/>
              <a:gd name="connsiteX2" fmla="*/ 1484687 w 1559376"/>
              <a:gd name="connsiteY2" fmla="*/ 572484 h 840595"/>
              <a:gd name="connsiteX3" fmla="*/ 1484393 w 1559376"/>
              <a:gd name="connsiteY3" fmla="*/ 115958 h 840595"/>
              <a:gd name="connsiteX4" fmla="*/ 691805 w 1559376"/>
              <a:gd name="connsiteY4" fmla="*/ 1097 h 840595"/>
              <a:gd name="connsiteX5" fmla="*/ 109577 w 1559376"/>
              <a:gd name="connsiteY5" fmla="*/ 158951 h 840595"/>
              <a:gd name="connsiteX6" fmla="*/ 57629 w 1559376"/>
              <a:gd name="connsiteY6" fmla="*/ 613111 h 840595"/>
              <a:gd name="connsiteX7" fmla="*/ 809626 w 1559376"/>
              <a:gd name="connsiteY7" fmla="*/ 709075 h 840595"/>
              <a:gd name="connsiteX8" fmla="*/ 872714 w 1559376"/>
              <a:gd name="connsiteY8" fmla="*/ 840595 h 840595"/>
              <a:gd name="connsiteX0" fmla="*/ 872714 w 1559376"/>
              <a:gd name="connsiteY0" fmla="*/ 840595 h 840595"/>
              <a:gd name="connsiteX1" fmla="*/ 1115803 w 1559376"/>
              <a:gd name="connsiteY1" fmla="*/ 753537 h 840595"/>
              <a:gd name="connsiteX2" fmla="*/ 1484687 w 1559376"/>
              <a:gd name="connsiteY2" fmla="*/ 572484 h 840595"/>
              <a:gd name="connsiteX3" fmla="*/ 1484393 w 1559376"/>
              <a:gd name="connsiteY3" fmla="*/ 115958 h 840595"/>
              <a:gd name="connsiteX4" fmla="*/ 691805 w 1559376"/>
              <a:gd name="connsiteY4" fmla="*/ 1097 h 840595"/>
              <a:gd name="connsiteX5" fmla="*/ 109577 w 1559376"/>
              <a:gd name="connsiteY5" fmla="*/ 158951 h 840595"/>
              <a:gd name="connsiteX6" fmla="*/ 57629 w 1559376"/>
              <a:gd name="connsiteY6" fmla="*/ 613111 h 840595"/>
              <a:gd name="connsiteX7" fmla="*/ 795804 w 1559376"/>
              <a:gd name="connsiteY7" fmla="*/ 717481 h 840595"/>
              <a:gd name="connsiteX8" fmla="*/ 872714 w 1559376"/>
              <a:gd name="connsiteY8" fmla="*/ 840595 h 840595"/>
              <a:gd name="connsiteX0" fmla="*/ 872714 w 1559376"/>
              <a:gd name="connsiteY0" fmla="*/ 840595 h 840595"/>
              <a:gd name="connsiteX1" fmla="*/ 1115803 w 1559376"/>
              <a:gd name="connsiteY1" fmla="*/ 753537 h 840595"/>
              <a:gd name="connsiteX2" fmla="*/ 1484687 w 1559376"/>
              <a:gd name="connsiteY2" fmla="*/ 572484 h 840595"/>
              <a:gd name="connsiteX3" fmla="*/ 1484393 w 1559376"/>
              <a:gd name="connsiteY3" fmla="*/ 115958 h 840595"/>
              <a:gd name="connsiteX4" fmla="*/ 691805 w 1559376"/>
              <a:gd name="connsiteY4" fmla="*/ 1097 h 840595"/>
              <a:gd name="connsiteX5" fmla="*/ 109577 w 1559376"/>
              <a:gd name="connsiteY5" fmla="*/ 158951 h 840595"/>
              <a:gd name="connsiteX6" fmla="*/ 57629 w 1559376"/>
              <a:gd name="connsiteY6" fmla="*/ 613111 h 840595"/>
              <a:gd name="connsiteX7" fmla="*/ 794948 w 1559376"/>
              <a:gd name="connsiteY7" fmla="*/ 734037 h 840595"/>
              <a:gd name="connsiteX8" fmla="*/ 872714 w 1559376"/>
              <a:gd name="connsiteY8" fmla="*/ 840595 h 840595"/>
              <a:gd name="connsiteX0" fmla="*/ 872714 w 1559376"/>
              <a:gd name="connsiteY0" fmla="*/ 840595 h 840595"/>
              <a:gd name="connsiteX1" fmla="*/ 1115803 w 1559376"/>
              <a:gd name="connsiteY1" fmla="*/ 753537 h 840595"/>
              <a:gd name="connsiteX2" fmla="*/ 1484687 w 1559376"/>
              <a:gd name="connsiteY2" fmla="*/ 572484 h 840595"/>
              <a:gd name="connsiteX3" fmla="*/ 1484393 w 1559376"/>
              <a:gd name="connsiteY3" fmla="*/ 115958 h 840595"/>
              <a:gd name="connsiteX4" fmla="*/ 691805 w 1559376"/>
              <a:gd name="connsiteY4" fmla="*/ 1097 h 840595"/>
              <a:gd name="connsiteX5" fmla="*/ 109577 w 1559376"/>
              <a:gd name="connsiteY5" fmla="*/ 158951 h 840595"/>
              <a:gd name="connsiteX6" fmla="*/ 57629 w 1559376"/>
              <a:gd name="connsiteY6" fmla="*/ 613111 h 840595"/>
              <a:gd name="connsiteX7" fmla="*/ 792359 w 1559376"/>
              <a:gd name="connsiteY7" fmla="*/ 740957 h 840595"/>
              <a:gd name="connsiteX8" fmla="*/ 872714 w 1559376"/>
              <a:gd name="connsiteY8" fmla="*/ 840595 h 840595"/>
              <a:gd name="connsiteX0" fmla="*/ 872714 w 1559376"/>
              <a:gd name="connsiteY0" fmla="*/ 840595 h 840595"/>
              <a:gd name="connsiteX1" fmla="*/ 1115803 w 1559376"/>
              <a:gd name="connsiteY1" fmla="*/ 753537 h 840595"/>
              <a:gd name="connsiteX2" fmla="*/ 1484687 w 1559376"/>
              <a:gd name="connsiteY2" fmla="*/ 572484 h 840595"/>
              <a:gd name="connsiteX3" fmla="*/ 1484393 w 1559376"/>
              <a:gd name="connsiteY3" fmla="*/ 115958 h 840595"/>
              <a:gd name="connsiteX4" fmla="*/ 691805 w 1559376"/>
              <a:gd name="connsiteY4" fmla="*/ 1097 h 840595"/>
              <a:gd name="connsiteX5" fmla="*/ 109577 w 1559376"/>
              <a:gd name="connsiteY5" fmla="*/ 158951 h 840595"/>
              <a:gd name="connsiteX6" fmla="*/ 57629 w 1559376"/>
              <a:gd name="connsiteY6" fmla="*/ 613111 h 840595"/>
              <a:gd name="connsiteX7" fmla="*/ 781127 w 1559376"/>
              <a:gd name="connsiteY7" fmla="*/ 742443 h 840595"/>
              <a:gd name="connsiteX8" fmla="*/ 872714 w 1559376"/>
              <a:gd name="connsiteY8" fmla="*/ 840595 h 840595"/>
              <a:gd name="connsiteX0" fmla="*/ 872714 w 1559376"/>
              <a:gd name="connsiteY0" fmla="*/ 840595 h 840595"/>
              <a:gd name="connsiteX1" fmla="*/ 1115803 w 1559376"/>
              <a:gd name="connsiteY1" fmla="*/ 753537 h 840595"/>
              <a:gd name="connsiteX2" fmla="*/ 1484687 w 1559376"/>
              <a:gd name="connsiteY2" fmla="*/ 572484 h 840595"/>
              <a:gd name="connsiteX3" fmla="*/ 1484393 w 1559376"/>
              <a:gd name="connsiteY3" fmla="*/ 115958 h 840595"/>
              <a:gd name="connsiteX4" fmla="*/ 691805 w 1559376"/>
              <a:gd name="connsiteY4" fmla="*/ 1097 h 840595"/>
              <a:gd name="connsiteX5" fmla="*/ 109577 w 1559376"/>
              <a:gd name="connsiteY5" fmla="*/ 158951 h 840595"/>
              <a:gd name="connsiteX6" fmla="*/ 57629 w 1559376"/>
              <a:gd name="connsiteY6" fmla="*/ 613111 h 840595"/>
              <a:gd name="connsiteX7" fmla="*/ 781127 w 1559376"/>
              <a:gd name="connsiteY7" fmla="*/ 742443 h 840595"/>
              <a:gd name="connsiteX8" fmla="*/ 872714 w 1559376"/>
              <a:gd name="connsiteY8" fmla="*/ 840595 h 840595"/>
              <a:gd name="connsiteX0" fmla="*/ 872714 w 1559376"/>
              <a:gd name="connsiteY0" fmla="*/ 840595 h 840595"/>
              <a:gd name="connsiteX1" fmla="*/ 1115803 w 1559376"/>
              <a:gd name="connsiteY1" fmla="*/ 753537 h 840595"/>
              <a:gd name="connsiteX2" fmla="*/ 1484687 w 1559376"/>
              <a:gd name="connsiteY2" fmla="*/ 572484 h 840595"/>
              <a:gd name="connsiteX3" fmla="*/ 1484393 w 1559376"/>
              <a:gd name="connsiteY3" fmla="*/ 115958 h 840595"/>
              <a:gd name="connsiteX4" fmla="*/ 691805 w 1559376"/>
              <a:gd name="connsiteY4" fmla="*/ 1097 h 840595"/>
              <a:gd name="connsiteX5" fmla="*/ 109577 w 1559376"/>
              <a:gd name="connsiteY5" fmla="*/ 158951 h 840595"/>
              <a:gd name="connsiteX6" fmla="*/ 57629 w 1559376"/>
              <a:gd name="connsiteY6" fmla="*/ 613111 h 840595"/>
              <a:gd name="connsiteX7" fmla="*/ 781127 w 1559376"/>
              <a:gd name="connsiteY7" fmla="*/ 742443 h 840595"/>
              <a:gd name="connsiteX8" fmla="*/ 872714 w 1559376"/>
              <a:gd name="connsiteY8" fmla="*/ 840595 h 840595"/>
              <a:gd name="connsiteX0" fmla="*/ 872714 w 1559212"/>
              <a:gd name="connsiteY0" fmla="*/ 828149 h 828149"/>
              <a:gd name="connsiteX1" fmla="*/ 1115803 w 1559212"/>
              <a:gd name="connsiteY1" fmla="*/ 741091 h 828149"/>
              <a:gd name="connsiteX2" fmla="*/ 1484687 w 1559212"/>
              <a:gd name="connsiteY2" fmla="*/ 560038 h 828149"/>
              <a:gd name="connsiteX3" fmla="*/ 1484393 w 1559212"/>
              <a:gd name="connsiteY3" fmla="*/ 103512 h 828149"/>
              <a:gd name="connsiteX4" fmla="*/ 694114 w 1559212"/>
              <a:gd name="connsiteY4" fmla="*/ 1499 h 828149"/>
              <a:gd name="connsiteX5" fmla="*/ 109577 w 1559212"/>
              <a:gd name="connsiteY5" fmla="*/ 146505 h 828149"/>
              <a:gd name="connsiteX6" fmla="*/ 57629 w 1559212"/>
              <a:gd name="connsiteY6" fmla="*/ 600665 h 828149"/>
              <a:gd name="connsiteX7" fmla="*/ 781127 w 1559212"/>
              <a:gd name="connsiteY7" fmla="*/ 729997 h 828149"/>
              <a:gd name="connsiteX8" fmla="*/ 872714 w 1559212"/>
              <a:gd name="connsiteY8" fmla="*/ 828149 h 828149"/>
              <a:gd name="connsiteX0" fmla="*/ 879211 w 1565709"/>
              <a:gd name="connsiteY0" fmla="*/ 827954 h 827954"/>
              <a:gd name="connsiteX1" fmla="*/ 1122300 w 1565709"/>
              <a:gd name="connsiteY1" fmla="*/ 740896 h 827954"/>
              <a:gd name="connsiteX2" fmla="*/ 1491184 w 1565709"/>
              <a:gd name="connsiteY2" fmla="*/ 559843 h 827954"/>
              <a:gd name="connsiteX3" fmla="*/ 1490890 w 1565709"/>
              <a:gd name="connsiteY3" fmla="*/ 103317 h 827954"/>
              <a:gd name="connsiteX4" fmla="*/ 700611 w 1565709"/>
              <a:gd name="connsiteY4" fmla="*/ 1304 h 827954"/>
              <a:gd name="connsiteX5" fmla="*/ 96199 w 1565709"/>
              <a:gd name="connsiteY5" fmla="*/ 142363 h 827954"/>
              <a:gd name="connsiteX6" fmla="*/ 64126 w 1565709"/>
              <a:gd name="connsiteY6" fmla="*/ 600470 h 827954"/>
              <a:gd name="connsiteX7" fmla="*/ 787624 w 1565709"/>
              <a:gd name="connsiteY7" fmla="*/ 729802 h 827954"/>
              <a:gd name="connsiteX8" fmla="*/ 879211 w 1565709"/>
              <a:gd name="connsiteY8" fmla="*/ 827954 h 82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709" h="827954">
                <a:moveTo>
                  <a:pt x="879211" y="827954"/>
                </a:moveTo>
                <a:cubicBezTo>
                  <a:pt x="962650" y="816524"/>
                  <a:pt x="1020305" y="785581"/>
                  <a:pt x="1122300" y="740896"/>
                </a:cubicBezTo>
                <a:cubicBezTo>
                  <a:pt x="1224295" y="696211"/>
                  <a:pt x="1429752" y="666106"/>
                  <a:pt x="1491184" y="559843"/>
                </a:cubicBezTo>
                <a:cubicBezTo>
                  <a:pt x="1552616" y="453580"/>
                  <a:pt x="1622652" y="196407"/>
                  <a:pt x="1490890" y="103317"/>
                </a:cubicBezTo>
                <a:cubicBezTo>
                  <a:pt x="1359128" y="10227"/>
                  <a:pt x="933059" y="-5204"/>
                  <a:pt x="700611" y="1304"/>
                </a:cubicBezTo>
                <a:cubicBezTo>
                  <a:pt x="468163" y="7812"/>
                  <a:pt x="188412" y="54831"/>
                  <a:pt x="96199" y="142363"/>
                </a:cubicBezTo>
                <a:cubicBezTo>
                  <a:pt x="3986" y="229895"/>
                  <a:pt x="-48969" y="459011"/>
                  <a:pt x="64126" y="600470"/>
                </a:cubicBezTo>
                <a:cubicBezTo>
                  <a:pt x="204952" y="809521"/>
                  <a:pt x="624845" y="731225"/>
                  <a:pt x="787624" y="729802"/>
                </a:cubicBezTo>
                <a:cubicBezTo>
                  <a:pt x="969355" y="746268"/>
                  <a:pt x="879211" y="827954"/>
                  <a:pt x="879211" y="827954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B3C15CF-9F18-FF5B-6375-2C314E760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372" y="988947"/>
            <a:ext cx="4202252" cy="2888536"/>
          </a:xfrm>
        </p:spPr>
        <p:txBody>
          <a:bodyPr>
            <a:normAutofit/>
          </a:bodyPr>
          <a:lstStyle/>
          <a:p>
            <a:pPr algn="ctr"/>
            <a:r>
              <a:rPr lang="cs-CZ" sz="4400" dirty="0">
                <a:latin typeface="Arial Black" panose="020B0A04020102020204" pitchFamily="34" charset="0"/>
              </a:rPr>
              <a:t>3. Svrab </a:t>
            </a:r>
            <a:r>
              <a:rPr lang="cs-CZ" sz="2800" dirty="0">
                <a:latin typeface="Arial Black" panose="020B0A04020102020204" pitchFamily="34" charset="0"/>
              </a:rPr>
              <a:t>Sarkoptóza lidově „prašivina“</a:t>
            </a:r>
            <a:endParaRPr lang="cs-CZ" sz="4400" dirty="0">
              <a:latin typeface="Arial Black" panose="020B0A040201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1DF9EE-389F-E731-4FAC-4EA3C810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8029" y="327035"/>
            <a:ext cx="5472260" cy="4182050"/>
          </a:xfrm>
        </p:spPr>
        <p:txBody>
          <a:bodyPr anchor="ctr">
            <a:normAutofit/>
          </a:bodyPr>
          <a:lstStyle/>
          <a:p>
            <a:pPr marL="457200" indent="-457200" algn="ctr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Infekční nemoc způsobená 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Zákožkou svrabovou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ctr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Přenáší se z nakažených osob, hlavně u dětí;</a:t>
            </a:r>
          </a:p>
          <a:p>
            <a:pPr marL="457200" indent="-457200" algn="ctr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Nejprve jako vyrážka, těžko se identifikuje a zaměňuje </a:t>
            </a:r>
            <a:b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s kopřivkou;</a:t>
            </a:r>
          </a:p>
          <a:p>
            <a:pPr marL="457200" indent="-457200" algn="ctr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Desinfekce, praní na </a:t>
            </a:r>
            <a:b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stupňů, žehlení.</a:t>
            </a:r>
          </a:p>
          <a:p>
            <a:pPr marL="457200" indent="-457200" algn="ctr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cs-CZ" sz="2500" dirty="0"/>
          </a:p>
        </p:txBody>
      </p:sp>
      <p:sp>
        <p:nvSpPr>
          <p:cNvPr id="1073" name="Oval 5">
            <a:extLst>
              <a:ext uri="{FF2B5EF4-FFF2-40B4-BE49-F238E27FC236}">
                <a16:creationId xmlns:a16="http://schemas.microsoft.com/office/drawing/2014/main" id="{D394D2F8-D8EC-46EB-85C6-1F4EDF12F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18407">
            <a:off x="1316764" y="4378047"/>
            <a:ext cx="1791955" cy="1775675"/>
          </a:xfrm>
          <a:custGeom>
            <a:avLst/>
            <a:gdLst>
              <a:gd name="connsiteX0" fmla="*/ 0 w 3164619"/>
              <a:gd name="connsiteY0" fmla="*/ 1529142 h 3058283"/>
              <a:gd name="connsiteX1" fmla="*/ 1582310 w 3164619"/>
              <a:gd name="connsiteY1" fmla="*/ 0 h 3058283"/>
              <a:gd name="connsiteX2" fmla="*/ 3164620 w 3164619"/>
              <a:gd name="connsiteY2" fmla="*/ 1529142 h 3058283"/>
              <a:gd name="connsiteX3" fmla="*/ 1582310 w 3164619"/>
              <a:gd name="connsiteY3" fmla="*/ 3058284 h 3058283"/>
              <a:gd name="connsiteX4" fmla="*/ 0 w 3164619"/>
              <a:gd name="connsiteY4" fmla="*/ 1529142 h 3058283"/>
              <a:gd name="connsiteX0" fmla="*/ 294 w 3164914"/>
              <a:gd name="connsiteY0" fmla="*/ 1529142 h 3058284"/>
              <a:gd name="connsiteX1" fmla="*/ 1487189 w 3164914"/>
              <a:gd name="connsiteY1" fmla="*/ 0 h 3058284"/>
              <a:gd name="connsiteX2" fmla="*/ 3164914 w 3164914"/>
              <a:gd name="connsiteY2" fmla="*/ 1529142 h 3058284"/>
              <a:gd name="connsiteX3" fmla="*/ 1582604 w 3164914"/>
              <a:gd name="connsiteY3" fmla="*/ 3058284 h 3058284"/>
              <a:gd name="connsiteX4" fmla="*/ 294 w 3164914"/>
              <a:gd name="connsiteY4" fmla="*/ 1529142 h 3058284"/>
              <a:gd name="connsiteX0" fmla="*/ 193 w 3164813"/>
              <a:gd name="connsiteY0" fmla="*/ 1529142 h 3058284"/>
              <a:gd name="connsiteX1" fmla="*/ 1487088 w 3164813"/>
              <a:gd name="connsiteY1" fmla="*/ 0 h 3058284"/>
              <a:gd name="connsiteX2" fmla="*/ 3164813 w 3164813"/>
              <a:gd name="connsiteY2" fmla="*/ 1529142 h 3058284"/>
              <a:gd name="connsiteX3" fmla="*/ 1582503 w 3164813"/>
              <a:gd name="connsiteY3" fmla="*/ 3058284 h 3058284"/>
              <a:gd name="connsiteX4" fmla="*/ 193 w 3164813"/>
              <a:gd name="connsiteY4" fmla="*/ 1529142 h 3058284"/>
              <a:gd name="connsiteX0" fmla="*/ 193 w 3164813"/>
              <a:gd name="connsiteY0" fmla="*/ 1529142 h 3058284"/>
              <a:gd name="connsiteX1" fmla="*/ 1487088 w 3164813"/>
              <a:gd name="connsiteY1" fmla="*/ 0 h 3058284"/>
              <a:gd name="connsiteX2" fmla="*/ 3164813 w 3164813"/>
              <a:gd name="connsiteY2" fmla="*/ 1529142 h 3058284"/>
              <a:gd name="connsiteX3" fmla="*/ 1582503 w 3164813"/>
              <a:gd name="connsiteY3" fmla="*/ 3058284 h 3058284"/>
              <a:gd name="connsiteX4" fmla="*/ 193 w 3164813"/>
              <a:gd name="connsiteY4" fmla="*/ 1529142 h 3058284"/>
              <a:gd name="connsiteX0" fmla="*/ 193 w 3164813"/>
              <a:gd name="connsiteY0" fmla="*/ 1529142 h 3058284"/>
              <a:gd name="connsiteX1" fmla="*/ 1487088 w 3164813"/>
              <a:gd name="connsiteY1" fmla="*/ 0 h 3058284"/>
              <a:gd name="connsiteX2" fmla="*/ 3164813 w 3164813"/>
              <a:gd name="connsiteY2" fmla="*/ 1529142 h 3058284"/>
              <a:gd name="connsiteX3" fmla="*/ 1582503 w 3164813"/>
              <a:gd name="connsiteY3" fmla="*/ 3058284 h 3058284"/>
              <a:gd name="connsiteX4" fmla="*/ 193 w 3164813"/>
              <a:gd name="connsiteY4" fmla="*/ 1529142 h 3058284"/>
              <a:gd name="connsiteX0" fmla="*/ 193 w 3164813"/>
              <a:gd name="connsiteY0" fmla="*/ 1529142 h 3058284"/>
              <a:gd name="connsiteX1" fmla="*/ 1487088 w 3164813"/>
              <a:gd name="connsiteY1" fmla="*/ 0 h 3058284"/>
              <a:gd name="connsiteX2" fmla="*/ 3164813 w 3164813"/>
              <a:gd name="connsiteY2" fmla="*/ 1529142 h 3058284"/>
              <a:gd name="connsiteX3" fmla="*/ 1582503 w 3164813"/>
              <a:gd name="connsiteY3" fmla="*/ 3058284 h 3058284"/>
              <a:gd name="connsiteX4" fmla="*/ 193 w 3164813"/>
              <a:gd name="connsiteY4" fmla="*/ 1529142 h 3058284"/>
              <a:gd name="connsiteX0" fmla="*/ 184 w 3212512"/>
              <a:gd name="connsiteY0" fmla="*/ 1624823 h 3061381"/>
              <a:gd name="connsiteX1" fmla="*/ 1534787 w 3212512"/>
              <a:gd name="connsiteY1" fmla="*/ 265 h 3061381"/>
              <a:gd name="connsiteX2" fmla="*/ 3212512 w 3212512"/>
              <a:gd name="connsiteY2" fmla="*/ 1529407 h 3061381"/>
              <a:gd name="connsiteX3" fmla="*/ 1630202 w 3212512"/>
              <a:gd name="connsiteY3" fmla="*/ 3058549 h 3061381"/>
              <a:gd name="connsiteX4" fmla="*/ 184 w 3212512"/>
              <a:gd name="connsiteY4" fmla="*/ 1624823 h 3061381"/>
              <a:gd name="connsiteX0" fmla="*/ 335 w 3212663"/>
              <a:gd name="connsiteY0" fmla="*/ 1624823 h 3058748"/>
              <a:gd name="connsiteX1" fmla="*/ 1503133 w 3212663"/>
              <a:gd name="connsiteY1" fmla="*/ 265 h 3058748"/>
              <a:gd name="connsiteX2" fmla="*/ 3212663 w 3212663"/>
              <a:gd name="connsiteY2" fmla="*/ 1529407 h 3058748"/>
              <a:gd name="connsiteX3" fmla="*/ 1630353 w 3212663"/>
              <a:gd name="connsiteY3" fmla="*/ 3058549 h 3058748"/>
              <a:gd name="connsiteX4" fmla="*/ 335 w 3212663"/>
              <a:gd name="connsiteY4" fmla="*/ 1624823 h 3058748"/>
              <a:gd name="connsiteX0" fmla="*/ 892 w 3213220"/>
              <a:gd name="connsiteY0" fmla="*/ 1624823 h 3058748"/>
              <a:gd name="connsiteX1" fmla="*/ 1503690 w 3213220"/>
              <a:gd name="connsiteY1" fmla="*/ 265 h 3058748"/>
              <a:gd name="connsiteX2" fmla="*/ 3213220 w 3213220"/>
              <a:gd name="connsiteY2" fmla="*/ 1529407 h 3058748"/>
              <a:gd name="connsiteX3" fmla="*/ 1630910 w 3213220"/>
              <a:gd name="connsiteY3" fmla="*/ 3058549 h 3058748"/>
              <a:gd name="connsiteX4" fmla="*/ 892 w 3213220"/>
              <a:gd name="connsiteY4" fmla="*/ 1624823 h 3058748"/>
              <a:gd name="connsiteX0" fmla="*/ 4743 w 3217071"/>
              <a:gd name="connsiteY0" fmla="*/ 1624823 h 3058932"/>
              <a:gd name="connsiteX1" fmla="*/ 1507541 w 3217071"/>
              <a:gd name="connsiteY1" fmla="*/ 265 h 3058932"/>
              <a:gd name="connsiteX2" fmla="*/ 3217071 w 3217071"/>
              <a:gd name="connsiteY2" fmla="*/ 1529407 h 3058932"/>
              <a:gd name="connsiteX3" fmla="*/ 1634761 w 3217071"/>
              <a:gd name="connsiteY3" fmla="*/ 3058549 h 3058932"/>
              <a:gd name="connsiteX4" fmla="*/ 4743 w 3217071"/>
              <a:gd name="connsiteY4" fmla="*/ 1624823 h 305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7071" h="3058932">
                <a:moveTo>
                  <a:pt x="4743" y="1624823"/>
                </a:moveTo>
                <a:cubicBezTo>
                  <a:pt x="-48265" y="653933"/>
                  <a:pt x="336049" y="16168"/>
                  <a:pt x="1507541" y="265"/>
                </a:cubicBezTo>
                <a:cubicBezTo>
                  <a:pt x="2679033" y="-15638"/>
                  <a:pt x="3217071" y="684885"/>
                  <a:pt x="3217071" y="1529407"/>
                </a:cubicBezTo>
                <a:cubicBezTo>
                  <a:pt x="3217071" y="2882813"/>
                  <a:pt x="2170149" y="3042646"/>
                  <a:pt x="1634761" y="3058549"/>
                </a:cubicBezTo>
                <a:cubicBezTo>
                  <a:pt x="1099373" y="3074452"/>
                  <a:pt x="57751" y="2595713"/>
                  <a:pt x="4743" y="162482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Oval 5">
            <a:extLst>
              <a:ext uri="{FF2B5EF4-FFF2-40B4-BE49-F238E27FC236}">
                <a16:creationId xmlns:a16="http://schemas.microsoft.com/office/drawing/2014/main" id="{7806F4A6-A3EE-473A-BE28-84D7D77D9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3934" y="4362544"/>
            <a:ext cx="1779764" cy="1789428"/>
          </a:xfrm>
          <a:custGeom>
            <a:avLst/>
            <a:gdLst>
              <a:gd name="connsiteX0" fmla="*/ 0 w 3164619"/>
              <a:gd name="connsiteY0" fmla="*/ 1529142 h 3058283"/>
              <a:gd name="connsiteX1" fmla="*/ 1582310 w 3164619"/>
              <a:gd name="connsiteY1" fmla="*/ 0 h 3058283"/>
              <a:gd name="connsiteX2" fmla="*/ 3164620 w 3164619"/>
              <a:gd name="connsiteY2" fmla="*/ 1529142 h 3058283"/>
              <a:gd name="connsiteX3" fmla="*/ 1582310 w 3164619"/>
              <a:gd name="connsiteY3" fmla="*/ 3058284 h 3058283"/>
              <a:gd name="connsiteX4" fmla="*/ 0 w 3164619"/>
              <a:gd name="connsiteY4" fmla="*/ 1529142 h 3058283"/>
              <a:gd name="connsiteX0" fmla="*/ 294 w 3164914"/>
              <a:gd name="connsiteY0" fmla="*/ 1529142 h 3058284"/>
              <a:gd name="connsiteX1" fmla="*/ 1487189 w 3164914"/>
              <a:gd name="connsiteY1" fmla="*/ 0 h 3058284"/>
              <a:gd name="connsiteX2" fmla="*/ 3164914 w 3164914"/>
              <a:gd name="connsiteY2" fmla="*/ 1529142 h 3058284"/>
              <a:gd name="connsiteX3" fmla="*/ 1582604 w 3164914"/>
              <a:gd name="connsiteY3" fmla="*/ 3058284 h 3058284"/>
              <a:gd name="connsiteX4" fmla="*/ 294 w 3164914"/>
              <a:gd name="connsiteY4" fmla="*/ 1529142 h 3058284"/>
              <a:gd name="connsiteX0" fmla="*/ 193 w 3164813"/>
              <a:gd name="connsiteY0" fmla="*/ 1529142 h 3058284"/>
              <a:gd name="connsiteX1" fmla="*/ 1487088 w 3164813"/>
              <a:gd name="connsiteY1" fmla="*/ 0 h 3058284"/>
              <a:gd name="connsiteX2" fmla="*/ 3164813 w 3164813"/>
              <a:gd name="connsiteY2" fmla="*/ 1529142 h 3058284"/>
              <a:gd name="connsiteX3" fmla="*/ 1582503 w 3164813"/>
              <a:gd name="connsiteY3" fmla="*/ 3058284 h 3058284"/>
              <a:gd name="connsiteX4" fmla="*/ 193 w 3164813"/>
              <a:gd name="connsiteY4" fmla="*/ 1529142 h 3058284"/>
              <a:gd name="connsiteX0" fmla="*/ 193 w 3164813"/>
              <a:gd name="connsiteY0" fmla="*/ 1529142 h 3058284"/>
              <a:gd name="connsiteX1" fmla="*/ 1487088 w 3164813"/>
              <a:gd name="connsiteY1" fmla="*/ 0 h 3058284"/>
              <a:gd name="connsiteX2" fmla="*/ 3164813 w 3164813"/>
              <a:gd name="connsiteY2" fmla="*/ 1529142 h 3058284"/>
              <a:gd name="connsiteX3" fmla="*/ 1582503 w 3164813"/>
              <a:gd name="connsiteY3" fmla="*/ 3058284 h 3058284"/>
              <a:gd name="connsiteX4" fmla="*/ 193 w 3164813"/>
              <a:gd name="connsiteY4" fmla="*/ 1529142 h 3058284"/>
              <a:gd name="connsiteX0" fmla="*/ 193 w 3164813"/>
              <a:gd name="connsiteY0" fmla="*/ 1529142 h 3058284"/>
              <a:gd name="connsiteX1" fmla="*/ 1487088 w 3164813"/>
              <a:gd name="connsiteY1" fmla="*/ 0 h 3058284"/>
              <a:gd name="connsiteX2" fmla="*/ 3164813 w 3164813"/>
              <a:gd name="connsiteY2" fmla="*/ 1529142 h 3058284"/>
              <a:gd name="connsiteX3" fmla="*/ 1582503 w 3164813"/>
              <a:gd name="connsiteY3" fmla="*/ 3058284 h 3058284"/>
              <a:gd name="connsiteX4" fmla="*/ 193 w 3164813"/>
              <a:gd name="connsiteY4" fmla="*/ 1529142 h 3058284"/>
              <a:gd name="connsiteX0" fmla="*/ 193 w 3164813"/>
              <a:gd name="connsiteY0" fmla="*/ 1529142 h 3058284"/>
              <a:gd name="connsiteX1" fmla="*/ 1487088 w 3164813"/>
              <a:gd name="connsiteY1" fmla="*/ 0 h 3058284"/>
              <a:gd name="connsiteX2" fmla="*/ 3164813 w 3164813"/>
              <a:gd name="connsiteY2" fmla="*/ 1529142 h 3058284"/>
              <a:gd name="connsiteX3" fmla="*/ 1582503 w 3164813"/>
              <a:gd name="connsiteY3" fmla="*/ 3058284 h 3058284"/>
              <a:gd name="connsiteX4" fmla="*/ 193 w 3164813"/>
              <a:gd name="connsiteY4" fmla="*/ 1529142 h 3058284"/>
              <a:gd name="connsiteX0" fmla="*/ 184 w 3212512"/>
              <a:gd name="connsiteY0" fmla="*/ 1624823 h 3061381"/>
              <a:gd name="connsiteX1" fmla="*/ 1534787 w 3212512"/>
              <a:gd name="connsiteY1" fmla="*/ 265 h 3061381"/>
              <a:gd name="connsiteX2" fmla="*/ 3212512 w 3212512"/>
              <a:gd name="connsiteY2" fmla="*/ 1529407 h 3061381"/>
              <a:gd name="connsiteX3" fmla="*/ 1630202 w 3212512"/>
              <a:gd name="connsiteY3" fmla="*/ 3058549 h 3061381"/>
              <a:gd name="connsiteX4" fmla="*/ 184 w 3212512"/>
              <a:gd name="connsiteY4" fmla="*/ 1624823 h 3061381"/>
              <a:gd name="connsiteX0" fmla="*/ 335 w 3212663"/>
              <a:gd name="connsiteY0" fmla="*/ 1624823 h 3058748"/>
              <a:gd name="connsiteX1" fmla="*/ 1503133 w 3212663"/>
              <a:gd name="connsiteY1" fmla="*/ 265 h 3058748"/>
              <a:gd name="connsiteX2" fmla="*/ 3212663 w 3212663"/>
              <a:gd name="connsiteY2" fmla="*/ 1529407 h 3058748"/>
              <a:gd name="connsiteX3" fmla="*/ 1630353 w 3212663"/>
              <a:gd name="connsiteY3" fmla="*/ 3058549 h 3058748"/>
              <a:gd name="connsiteX4" fmla="*/ 335 w 3212663"/>
              <a:gd name="connsiteY4" fmla="*/ 1624823 h 3058748"/>
              <a:gd name="connsiteX0" fmla="*/ 892 w 3213220"/>
              <a:gd name="connsiteY0" fmla="*/ 1624823 h 3058748"/>
              <a:gd name="connsiteX1" fmla="*/ 1503690 w 3213220"/>
              <a:gd name="connsiteY1" fmla="*/ 265 h 3058748"/>
              <a:gd name="connsiteX2" fmla="*/ 3213220 w 3213220"/>
              <a:gd name="connsiteY2" fmla="*/ 1529407 h 3058748"/>
              <a:gd name="connsiteX3" fmla="*/ 1630910 w 3213220"/>
              <a:gd name="connsiteY3" fmla="*/ 3058549 h 3058748"/>
              <a:gd name="connsiteX4" fmla="*/ 892 w 3213220"/>
              <a:gd name="connsiteY4" fmla="*/ 1624823 h 3058748"/>
              <a:gd name="connsiteX0" fmla="*/ 4743 w 3217071"/>
              <a:gd name="connsiteY0" fmla="*/ 1624823 h 3058932"/>
              <a:gd name="connsiteX1" fmla="*/ 1507541 w 3217071"/>
              <a:gd name="connsiteY1" fmla="*/ 265 h 3058932"/>
              <a:gd name="connsiteX2" fmla="*/ 3217071 w 3217071"/>
              <a:gd name="connsiteY2" fmla="*/ 1529407 h 3058932"/>
              <a:gd name="connsiteX3" fmla="*/ 1634761 w 3217071"/>
              <a:gd name="connsiteY3" fmla="*/ 3058549 h 3058932"/>
              <a:gd name="connsiteX4" fmla="*/ 4743 w 3217071"/>
              <a:gd name="connsiteY4" fmla="*/ 1624823 h 305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7071" h="3058932">
                <a:moveTo>
                  <a:pt x="4743" y="1624823"/>
                </a:moveTo>
                <a:cubicBezTo>
                  <a:pt x="-48265" y="653933"/>
                  <a:pt x="336049" y="16168"/>
                  <a:pt x="1507541" y="265"/>
                </a:cubicBezTo>
                <a:cubicBezTo>
                  <a:pt x="2679033" y="-15638"/>
                  <a:pt x="3217071" y="684885"/>
                  <a:pt x="3217071" y="1529407"/>
                </a:cubicBezTo>
                <a:cubicBezTo>
                  <a:pt x="3217071" y="2882813"/>
                  <a:pt x="2170149" y="3042646"/>
                  <a:pt x="1634761" y="3058549"/>
                </a:cubicBezTo>
                <a:cubicBezTo>
                  <a:pt x="1099373" y="3074452"/>
                  <a:pt x="57751" y="2595713"/>
                  <a:pt x="4743" y="162482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Jak se zbavit roztočů? - ketyban.cz">
            <a:extLst>
              <a:ext uri="{FF2B5EF4-FFF2-40B4-BE49-F238E27FC236}">
                <a16:creationId xmlns:a16="http://schemas.microsoft.com/office/drawing/2014/main" id="{88CDF937-6EBC-A454-524B-A3C46ADEE4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8" r="9577" b="-2"/>
          <a:stretch/>
        </p:blipFill>
        <p:spPr bwMode="auto">
          <a:xfrm>
            <a:off x="5555655" y="4693794"/>
            <a:ext cx="1788486" cy="1741361"/>
          </a:xfrm>
          <a:custGeom>
            <a:avLst/>
            <a:gdLst/>
            <a:ahLst/>
            <a:cxnLst/>
            <a:rect l="l" t="t" r="r" b="b"/>
            <a:pathLst>
              <a:path w="2306958" h="2155344">
                <a:moveTo>
                  <a:pt x="1234085" y="115"/>
                </a:moveTo>
                <a:cubicBezTo>
                  <a:pt x="1786461" y="-7159"/>
                  <a:pt x="2133902" y="331964"/>
                  <a:pt x="2256434" y="799252"/>
                </a:cubicBezTo>
                <a:cubicBezTo>
                  <a:pt x="2498114" y="1720928"/>
                  <a:pt x="1813698" y="2016726"/>
                  <a:pt x="1451936" y="2123161"/>
                </a:cubicBezTo>
                <a:cubicBezTo>
                  <a:pt x="1090174" y="2229596"/>
                  <a:pt x="295335" y="2089577"/>
                  <a:pt x="85863" y="1437863"/>
                </a:cubicBezTo>
                <a:cubicBezTo>
                  <a:pt x="-123610" y="786148"/>
                  <a:pt x="24223" y="283199"/>
                  <a:pt x="819174" y="63174"/>
                </a:cubicBezTo>
                <a:cubicBezTo>
                  <a:pt x="968228" y="21919"/>
                  <a:pt x="1106613" y="1793"/>
                  <a:pt x="1234085" y="11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7" name="Oval 5">
            <a:extLst>
              <a:ext uri="{FF2B5EF4-FFF2-40B4-BE49-F238E27FC236}">
                <a16:creationId xmlns:a16="http://schemas.microsoft.com/office/drawing/2014/main" id="{6A539413-A961-420D-9A07-1B1B7ECB6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18407">
            <a:off x="5582829" y="4703324"/>
            <a:ext cx="1755884" cy="1739932"/>
          </a:xfrm>
          <a:custGeom>
            <a:avLst/>
            <a:gdLst>
              <a:gd name="connsiteX0" fmla="*/ 0 w 3164619"/>
              <a:gd name="connsiteY0" fmla="*/ 1529142 h 3058283"/>
              <a:gd name="connsiteX1" fmla="*/ 1582310 w 3164619"/>
              <a:gd name="connsiteY1" fmla="*/ 0 h 3058283"/>
              <a:gd name="connsiteX2" fmla="*/ 3164620 w 3164619"/>
              <a:gd name="connsiteY2" fmla="*/ 1529142 h 3058283"/>
              <a:gd name="connsiteX3" fmla="*/ 1582310 w 3164619"/>
              <a:gd name="connsiteY3" fmla="*/ 3058284 h 3058283"/>
              <a:gd name="connsiteX4" fmla="*/ 0 w 3164619"/>
              <a:gd name="connsiteY4" fmla="*/ 1529142 h 3058283"/>
              <a:gd name="connsiteX0" fmla="*/ 294 w 3164914"/>
              <a:gd name="connsiteY0" fmla="*/ 1529142 h 3058284"/>
              <a:gd name="connsiteX1" fmla="*/ 1487189 w 3164914"/>
              <a:gd name="connsiteY1" fmla="*/ 0 h 3058284"/>
              <a:gd name="connsiteX2" fmla="*/ 3164914 w 3164914"/>
              <a:gd name="connsiteY2" fmla="*/ 1529142 h 3058284"/>
              <a:gd name="connsiteX3" fmla="*/ 1582604 w 3164914"/>
              <a:gd name="connsiteY3" fmla="*/ 3058284 h 3058284"/>
              <a:gd name="connsiteX4" fmla="*/ 294 w 3164914"/>
              <a:gd name="connsiteY4" fmla="*/ 1529142 h 3058284"/>
              <a:gd name="connsiteX0" fmla="*/ 193 w 3164813"/>
              <a:gd name="connsiteY0" fmla="*/ 1529142 h 3058284"/>
              <a:gd name="connsiteX1" fmla="*/ 1487088 w 3164813"/>
              <a:gd name="connsiteY1" fmla="*/ 0 h 3058284"/>
              <a:gd name="connsiteX2" fmla="*/ 3164813 w 3164813"/>
              <a:gd name="connsiteY2" fmla="*/ 1529142 h 3058284"/>
              <a:gd name="connsiteX3" fmla="*/ 1582503 w 3164813"/>
              <a:gd name="connsiteY3" fmla="*/ 3058284 h 3058284"/>
              <a:gd name="connsiteX4" fmla="*/ 193 w 3164813"/>
              <a:gd name="connsiteY4" fmla="*/ 1529142 h 3058284"/>
              <a:gd name="connsiteX0" fmla="*/ 193 w 3164813"/>
              <a:gd name="connsiteY0" fmla="*/ 1529142 h 3058284"/>
              <a:gd name="connsiteX1" fmla="*/ 1487088 w 3164813"/>
              <a:gd name="connsiteY1" fmla="*/ 0 h 3058284"/>
              <a:gd name="connsiteX2" fmla="*/ 3164813 w 3164813"/>
              <a:gd name="connsiteY2" fmla="*/ 1529142 h 3058284"/>
              <a:gd name="connsiteX3" fmla="*/ 1582503 w 3164813"/>
              <a:gd name="connsiteY3" fmla="*/ 3058284 h 3058284"/>
              <a:gd name="connsiteX4" fmla="*/ 193 w 3164813"/>
              <a:gd name="connsiteY4" fmla="*/ 1529142 h 3058284"/>
              <a:gd name="connsiteX0" fmla="*/ 193 w 3164813"/>
              <a:gd name="connsiteY0" fmla="*/ 1529142 h 3058284"/>
              <a:gd name="connsiteX1" fmla="*/ 1487088 w 3164813"/>
              <a:gd name="connsiteY1" fmla="*/ 0 h 3058284"/>
              <a:gd name="connsiteX2" fmla="*/ 3164813 w 3164813"/>
              <a:gd name="connsiteY2" fmla="*/ 1529142 h 3058284"/>
              <a:gd name="connsiteX3" fmla="*/ 1582503 w 3164813"/>
              <a:gd name="connsiteY3" fmla="*/ 3058284 h 3058284"/>
              <a:gd name="connsiteX4" fmla="*/ 193 w 3164813"/>
              <a:gd name="connsiteY4" fmla="*/ 1529142 h 3058284"/>
              <a:gd name="connsiteX0" fmla="*/ 193 w 3164813"/>
              <a:gd name="connsiteY0" fmla="*/ 1529142 h 3058284"/>
              <a:gd name="connsiteX1" fmla="*/ 1487088 w 3164813"/>
              <a:gd name="connsiteY1" fmla="*/ 0 h 3058284"/>
              <a:gd name="connsiteX2" fmla="*/ 3164813 w 3164813"/>
              <a:gd name="connsiteY2" fmla="*/ 1529142 h 3058284"/>
              <a:gd name="connsiteX3" fmla="*/ 1582503 w 3164813"/>
              <a:gd name="connsiteY3" fmla="*/ 3058284 h 3058284"/>
              <a:gd name="connsiteX4" fmla="*/ 193 w 3164813"/>
              <a:gd name="connsiteY4" fmla="*/ 1529142 h 3058284"/>
              <a:gd name="connsiteX0" fmla="*/ 184 w 3212512"/>
              <a:gd name="connsiteY0" fmla="*/ 1624823 h 3061381"/>
              <a:gd name="connsiteX1" fmla="*/ 1534787 w 3212512"/>
              <a:gd name="connsiteY1" fmla="*/ 265 h 3061381"/>
              <a:gd name="connsiteX2" fmla="*/ 3212512 w 3212512"/>
              <a:gd name="connsiteY2" fmla="*/ 1529407 h 3061381"/>
              <a:gd name="connsiteX3" fmla="*/ 1630202 w 3212512"/>
              <a:gd name="connsiteY3" fmla="*/ 3058549 h 3061381"/>
              <a:gd name="connsiteX4" fmla="*/ 184 w 3212512"/>
              <a:gd name="connsiteY4" fmla="*/ 1624823 h 3061381"/>
              <a:gd name="connsiteX0" fmla="*/ 335 w 3212663"/>
              <a:gd name="connsiteY0" fmla="*/ 1624823 h 3058748"/>
              <a:gd name="connsiteX1" fmla="*/ 1503133 w 3212663"/>
              <a:gd name="connsiteY1" fmla="*/ 265 h 3058748"/>
              <a:gd name="connsiteX2" fmla="*/ 3212663 w 3212663"/>
              <a:gd name="connsiteY2" fmla="*/ 1529407 h 3058748"/>
              <a:gd name="connsiteX3" fmla="*/ 1630353 w 3212663"/>
              <a:gd name="connsiteY3" fmla="*/ 3058549 h 3058748"/>
              <a:gd name="connsiteX4" fmla="*/ 335 w 3212663"/>
              <a:gd name="connsiteY4" fmla="*/ 1624823 h 3058748"/>
              <a:gd name="connsiteX0" fmla="*/ 892 w 3213220"/>
              <a:gd name="connsiteY0" fmla="*/ 1624823 h 3058748"/>
              <a:gd name="connsiteX1" fmla="*/ 1503690 w 3213220"/>
              <a:gd name="connsiteY1" fmla="*/ 265 h 3058748"/>
              <a:gd name="connsiteX2" fmla="*/ 3213220 w 3213220"/>
              <a:gd name="connsiteY2" fmla="*/ 1529407 h 3058748"/>
              <a:gd name="connsiteX3" fmla="*/ 1630910 w 3213220"/>
              <a:gd name="connsiteY3" fmla="*/ 3058549 h 3058748"/>
              <a:gd name="connsiteX4" fmla="*/ 892 w 3213220"/>
              <a:gd name="connsiteY4" fmla="*/ 1624823 h 3058748"/>
              <a:gd name="connsiteX0" fmla="*/ 4743 w 3217071"/>
              <a:gd name="connsiteY0" fmla="*/ 1624823 h 3058932"/>
              <a:gd name="connsiteX1" fmla="*/ 1507541 w 3217071"/>
              <a:gd name="connsiteY1" fmla="*/ 265 h 3058932"/>
              <a:gd name="connsiteX2" fmla="*/ 3217071 w 3217071"/>
              <a:gd name="connsiteY2" fmla="*/ 1529407 h 3058932"/>
              <a:gd name="connsiteX3" fmla="*/ 1634761 w 3217071"/>
              <a:gd name="connsiteY3" fmla="*/ 3058549 h 3058932"/>
              <a:gd name="connsiteX4" fmla="*/ 4743 w 3217071"/>
              <a:gd name="connsiteY4" fmla="*/ 1624823 h 305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7071" h="3058932">
                <a:moveTo>
                  <a:pt x="4743" y="1624823"/>
                </a:moveTo>
                <a:cubicBezTo>
                  <a:pt x="-48265" y="653933"/>
                  <a:pt x="336049" y="16168"/>
                  <a:pt x="1507541" y="265"/>
                </a:cubicBezTo>
                <a:cubicBezTo>
                  <a:pt x="2679033" y="-15638"/>
                  <a:pt x="3217071" y="684885"/>
                  <a:pt x="3217071" y="1529407"/>
                </a:cubicBezTo>
                <a:cubicBezTo>
                  <a:pt x="3217071" y="2882813"/>
                  <a:pt x="2170149" y="3042646"/>
                  <a:pt x="1634761" y="3058549"/>
                </a:cubicBezTo>
                <a:cubicBezTo>
                  <a:pt x="1099373" y="3074452"/>
                  <a:pt x="57751" y="2595713"/>
                  <a:pt x="4743" y="162482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zÃ¡koÅ¾ka svrabovÃ¡ - pÅ¯vodce svrabu">
            <a:extLst>
              <a:ext uri="{FF2B5EF4-FFF2-40B4-BE49-F238E27FC236}">
                <a16:creationId xmlns:a16="http://schemas.microsoft.com/office/drawing/2014/main" id="{B4E84437-781C-AF6C-2379-6795DF6CD0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1" r="4" b="4852"/>
          <a:stretch/>
        </p:blipFill>
        <p:spPr bwMode="auto">
          <a:xfrm>
            <a:off x="7632118" y="4555567"/>
            <a:ext cx="1743939" cy="1753409"/>
          </a:xfrm>
          <a:custGeom>
            <a:avLst/>
            <a:gdLst/>
            <a:ahLst/>
            <a:cxnLst/>
            <a:rect l="l" t="t" r="r" b="b"/>
            <a:pathLst>
              <a:path w="2249498" h="2245087">
                <a:moveTo>
                  <a:pt x="1054130" y="195"/>
                </a:moveTo>
                <a:cubicBezTo>
                  <a:pt x="1873282" y="-11477"/>
                  <a:pt x="2249498" y="502668"/>
                  <a:pt x="2249498" y="1122500"/>
                </a:cubicBezTo>
                <a:cubicBezTo>
                  <a:pt x="2249498" y="2115826"/>
                  <a:pt x="1517451" y="2233134"/>
                  <a:pt x="1143087" y="2244806"/>
                </a:cubicBezTo>
                <a:cubicBezTo>
                  <a:pt x="768723" y="2256478"/>
                  <a:pt x="40382" y="1905110"/>
                  <a:pt x="3317" y="1192530"/>
                </a:cubicBezTo>
                <a:cubicBezTo>
                  <a:pt x="-33748" y="479951"/>
                  <a:pt x="234978" y="11867"/>
                  <a:pt x="1054130" y="1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9" name="Oval 5">
            <a:extLst>
              <a:ext uri="{FF2B5EF4-FFF2-40B4-BE49-F238E27FC236}">
                <a16:creationId xmlns:a16="http://schemas.microsoft.com/office/drawing/2014/main" id="{74A2871B-5B3A-43FC-8420-85C0E11EA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2107" y="4555563"/>
            <a:ext cx="1743939" cy="1753409"/>
          </a:xfrm>
          <a:custGeom>
            <a:avLst/>
            <a:gdLst>
              <a:gd name="connsiteX0" fmla="*/ 0 w 3164619"/>
              <a:gd name="connsiteY0" fmla="*/ 1529142 h 3058283"/>
              <a:gd name="connsiteX1" fmla="*/ 1582310 w 3164619"/>
              <a:gd name="connsiteY1" fmla="*/ 0 h 3058283"/>
              <a:gd name="connsiteX2" fmla="*/ 3164620 w 3164619"/>
              <a:gd name="connsiteY2" fmla="*/ 1529142 h 3058283"/>
              <a:gd name="connsiteX3" fmla="*/ 1582310 w 3164619"/>
              <a:gd name="connsiteY3" fmla="*/ 3058284 h 3058283"/>
              <a:gd name="connsiteX4" fmla="*/ 0 w 3164619"/>
              <a:gd name="connsiteY4" fmla="*/ 1529142 h 3058283"/>
              <a:gd name="connsiteX0" fmla="*/ 294 w 3164914"/>
              <a:gd name="connsiteY0" fmla="*/ 1529142 h 3058284"/>
              <a:gd name="connsiteX1" fmla="*/ 1487189 w 3164914"/>
              <a:gd name="connsiteY1" fmla="*/ 0 h 3058284"/>
              <a:gd name="connsiteX2" fmla="*/ 3164914 w 3164914"/>
              <a:gd name="connsiteY2" fmla="*/ 1529142 h 3058284"/>
              <a:gd name="connsiteX3" fmla="*/ 1582604 w 3164914"/>
              <a:gd name="connsiteY3" fmla="*/ 3058284 h 3058284"/>
              <a:gd name="connsiteX4" fmla="*/ 294 w 3164914"/>
              <a:gd name="connsiteY4" fmla="*/ 1529142 h 3058284"/>
              <a:gd name="connsiteX0" fmla="*/ 193 w 3164813"/>
              <a:gd name="connsiteY0" fmla="*/ 1529142 h 3058284"/>
              <a:gd name="connsiteX1" fmla="*/ 1487088 w 3164813"/>
              <a:gd name="connsiteY1" fmla="*/ 0 h 3058284"/>
              <a:gd name="connsiteX2" fmla="*/ 3164813 w 3164813"/>
              <a:gd name="connsiteY2" fmla="*/ 1529142 h 3058284"/>
              <a:gd name="connsiteX3" fmla="*/ 1582503 w 3164813"/>
              <a:gd name="connsiteY3" fmla="*/ 3058284 h 3058284"/>
              <a:gd name="connsiteX4" fmla="*/ 193 w 3164813"/>
              <a:gd name="connsiteY4" fmla="*/ 1529142 h 3058284"/>
              <a:gd name="connsiteX0" fmla="*/ 193 w 3164813"/>
              <a:gd name="connsiteY0" fmla="*/ 1529142 h 3058284"/>
              <a:gd name="connsiteX1" fmla="*/ 1487088 w 3164813"/>
              <a:gd name="connsiteY1" fmla="*/ 0 h 3058284"/>
              <a:gd name="connsiteX2" fmla="*/ 3164813 w 3164813"/>
              <a:gd name="connsiteY2" fmla="*/ 1529142 h 3058284"/>
              <a:gd name="connsiteX3" fmla="*/ 1582503 w 3164813"/>
              <a:gd name="connsiteY3" fmla="*/ 3058284 h 3058284"/>
              <a:gd name="connsiteX4" fmla="*/ 193 w 3164813"/>
              <a:gd name="connsiteY4" fmla="*/ 1529142 h 3058284"/>
              <a:gd name="connsiteX0" fmla="*/ 193 w 3164813"/>
              <a:gd name="connsiteY0" fmla="*/ 1529142 h 3058284"/>
              <a:gd name="connsiteX1" fmla="*/ 1487088 w 3164813"/>
              <a:gd name="connsiteY1" fmla="*/ 0 h 3058284"/>
              <a:gd name="connsiteX2" fmla="*/ 3164813 w 3164813"/>
              <a:gd name="connsiteY2" fmla="*/ 1529142 h 3058284"/>
              <a:gd name="connsiteX3" fmla="*/ 1582503 w 3164813"/>
              <a:gd name="connsiteY3" fmla="*/ 3058284 h 3058284"/>
              <a:gd name="connsiteX4" fmla="*/ 193 w 3164813"/>
              <a:gd name="connsiteY4" fmla="*/ 1529142 h 3058284"/>
              <a:gd name="connsiteX0" fmla="*/ 193 w 3164813"/>
              <a:gd name="connsiteY0" fmla="*/ 1529142 h 3058284"/>
              <a:gd name="connsiteX1" fmla="*/ 1487088 w 3164813"/>
              <a:gd name="connsiteY1" fmla="*/ 0 h 3058284"/>
              <a:gd name="connsiteX2" fmla="*/ 3164813 w 3164813"/>
              <a:gd name="connsiteY2" fmla="*/ 1529142 h 3058284"/>
              <a:gd name="connsiteX3" fmla="*/ 1582503 w 3164813"/>
              <a:gd name="connsiteY3" fmla="*/ 3058284 h 3058284"/>
              <a:gd name="connsiteX4" fmla="*/ 193 w 3164813"/>
              <a:gd name="connsiteY4" fmla="*/ 1529142 h 3058284"/>
              <a:gd name="connsiteX0" fmla="*/ 184 w 3212512"/>
              <a:gd name="connsiteY0" fmla="*/ 1624823 h 3061381"/>
              <a:gd name="connsiteX1" fmla="*/ 1534787 w 3212512"/>
              <a:gd name="connsiteY1" fmla="*/ 265 h 3061381"/>
              <a:gd name="connsiteX2" fmla="*/ 3212512 w 3212512"/>
              <a:gd name="connsiteY2" fmla="*/ 1529407 h 3061381"/>
              <a:gd name="connsiteX3" fmla="*/ 1630202 w 3212512"/>
              <a:gd name="connsiteY3" fmla="*/ 3058549 h 3061381"/>
              <a:gd name="connsiteX4" fmla="*/ 184 w 3212512"/>
              <a:gd name="connsiteY4" fmla="*/ 1624823 h 3061381"/>
              <a:gd name="connsiteX0" fmla="*/ 335 w 3212663"/>
              <a:gd name="connsiteY0" fmla="*/ 1624823 h 3058748"/>
              <a:gd name="connsiteX1" fmla="*/ 1503133 w 3212663"/>
              <a:gd name="connsiteY1" fmla="*/ 265 h 3058748"/>
              <a:gd name="connsiteX2" fmla="*/ 3212663 w 3212663"/>
              <a:gd name="connsiteY2" fmla="*/ 1529407 h 3058748"/>
              <a:gd name="connsiteX3" fmla="*/ 1630353 w 3212663"/>
              <a:gd name="connsiteY3" fmla="*/ 3058549 h 3058748"/>
              <a:gd name="connsiteX4" fmla="*/ 335 w 3212663"/>
              <a:gd name="connsiteY4" fmla="*/ 1624823 h 3058748"/>
              <a:gd name="connsiteX0" fmla="*/ 892 w 3213220"/>
              <a:gd name="connsiteY0" fmla="*/ 1624823 h 3058748"/>
              <a:gd name="connsiteX1" fmla="*/ 1503690 w 3213220"/>
              <a:gd name="connsiteY1" fmla="*/ 265 h 3058748"/>
              <a:gd name="connsiteX2" fmla="*/ 3213220 w 3213220"/>
              <a:gd name="connsiteY2" fmla="*/ 1529407 h 3058748"/>
              <a:gd name="connsiteX3" fmla="*/ 1630910 w 3213220"/>
              <a:gd name="connsiteY3" fmla="*/ 3058549 h 3058748"/>
              <a:gd name="connsiteX4" fmla="*/ 892 w 3213220"/>
              <a:gd name="connsiteY4" fmla="*/ 1624823 h 3058748"/>
              <a:gd name="connsiteX0" fmla="*/ 4743 w 3217071"/>
              <a:gd name="connsiteY0" fmla="*/ 1624823 h 3058932"/>
              <a:gd name="connsiteX1" fmla="*/ 1507541 w 3217071"/>
              <a:gd name="connsiteY1" fmla="*/ 265 h 3058932"/>
              <a:gd name="connsiteX2" fmla="*/ 3217071 w 3217071"/>
              <a:gd name="connsiteY2" fmla="*/ 1529407 h 3058932"/>
              <a:gd name="connsiteX3" fmla="*/ 1634761 w 3217071"/>
              <a:gd name="connsiteY3" fmla="*/ 3058549 h 3058932"/>
              <a:gd name="connsiteX4" fmla="*/ 4743 w 3217071"/>
              <a:gd name="connsiteY4" fmla="*/ 1624823 h 305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7071" h="3058932">
                <a:moveTo>
                  <a:pt x="4743" y="1624823"/>
                </a:moveTo>
                <a:cubicBezTo>
                  <a:pt x="-48265" y="653933"/>
                  <a:pt x="336049" y="16168"/>
                  <a:pt x="1507541" y="265"/>
                </a:cubicBezTo>
                <a:cubicBezTo>
                  <a:pt x="2679033" y="-15638"/>
                  <a:pt x="3217071" y="684885"/>
                  <a:pt x="3217071" y="1529407"/>
                </a:cubicBezTo>
                <a:cubicBezTo>
                  <a:pt x="3217071" y="2882813"/>
                  <a:pt x="2170149" y="3042646"/>
                  <a:pt x="1634761" y="3058549"/>
                </a:cubicBezTo>
                <a:cubicBezTo>
                  <a:pt x="1099373" y="3074452"/>
                  <a:pt x="57751" y="2595713"/>
                  <a:pt x="4743" y="162482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9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0F44E7-9660-44BF-3DB7-4DBD80A66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85" y="522699"/>
            <a:ext cx="6090289" cy="1643452"/>
          </a:xfrm>
        </p:spPr>
        <p:txBody>
          <a:bodyPr>
            <a:normAutofit/>
          </a:bodyPr>
          <a:lstStyle/>
          <a:p>
            <a:r>
              <a:rPr lang="cs-CZ">
                <a:latin typeface="Arial Black" panose="020B0A04020102020204" pitchFamily="34" charset="0"/>
              </a:rPr>
              <a:t>ČLENOVCI</a:t>
            </a:r>
            <a:br>
              <a:rPr lang="cs-CZ">
                <a:latin typeface="Arial Black" panose="020B0A04020102020204" pitchFamily="34" charset="0"/>
              </a:rPr>
            </a:br>
            <a:r>
              <a:rPr lang="cs-CZ" sz="2400" b="0">
                <a:latin typeface="Arial Black" panose="020B0A04020102020204" pitchFamily="34" charset="0"/>
              </a:rPr>
              <a:t>nejpočetnější skupina živočišné říše přes 1 mil. druhů</a:t>
            </a:r>
            <a:endParaRPr lang="cs-CZ" b="0">
              <a:latin typeface="Arial Black" panose="020B0A040201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91CAED-1445-C5AC-738E-D9C173C0A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7455" y="537732"/>
            <a:ext cx="4735459" cy="560181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Končetiny a tělo jsou článkované;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Přeměna </a:t>
            </a:r>
            <a:r>
              <a:rPr lang="cs-CZ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končetin - na hlavě </a:t>
            </a:r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– tykadla, ústní orgány;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hrudi </a:t>
            </a:r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– slouží </a:t>
            </a:r>
            <a:br>
              <a:rPr lang="cs-CZ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k pohybu;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zadečku </a:t>
            </a:r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– při rozmnožování, přeměna na dýchací orgány nebo vymizely.</a:t>
            </a:r>
          </a:p>
          <a:p>
            <a:pPr marL="0" indent="0">
              <a:buNone/>
            </a:pP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0C1211C-8B46-B41D-07FA-234413F887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6761265"/>
              </p:ext>
            </p:extLst>
          </p:nvPr>
        </p:nvGraphicFramePr>
        <p:xfrm>
          <a:off x="559085" y="2166151"/>
          <a:ext cx="6402647" cy="3850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Přehled Členovci">
            <a:extLst>
              <a:ext uri="{FF2B5EF4-FFF2-40B4-BE49-F238E27FC236}">
                <a16:creationId xmlns:a16="http://schemas.microsoft.com/office/drawing/2014/main" id="{2850C801-0F44-EC1A-BF15-21D9BECF5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85" y="5433136"/>
            <a:ext cx="3523333" cy="87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639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03" name="Rectangle 7202">
            <a:extLst>
              <a:ext uri="{FF2B5EF4-FFF2-40B4-BE49-F238E27FC236}">
                <a16:creationId xmlns:a16="http://schemas.microsoft.com/office/drawing/2014/main" id="{B20DF01A-DAD0-4D16-BEDE-ED085CCC3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undefined">
            <a:extLst>
              <a:ext uri="{FF2B5EF4-FFF2-40B4-BE49-F238E27FC236}">
                <a16:creationId xmlns:a16="http://schemas.microsoft.com/office/drawing/2014/main" id="{25CE7D81-3BB4-3C8E-5760-47C7B8A484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6" r="2" b="2"/>
          <a:stretch/>
        </p:blipFill>
        <p:spPr bwMode="auto">
          <a:xfrm>
            <a:off x="6744417" y="-11698"/>
            <a:ext cx="2726741" cy="285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Několik přisátých klíšťat na ježkovi">
            <a:extLst>
              <a:ext uri="{FF2B5EF4-FFF2-40B4-BE49-F238E27FC236}">
                <a16:creationId xmlns:a16="http://schemas.microsoft.com/office/drawing/2014/main" id="{C8F0D67A-1CBD-5643-3B3E-E68DF37ED5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" r="20319" b="3"/>
          <a:stretch/>
        </p:blipFill>
        <p:spPr bwMode="auto">
          <a:xfrm>
            <a:off x="9468615" y="-11703"/>
            <a:ext cx="2726741" cy="285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alternativní popis obrázku chybí">
            <a:extLst>
              <a:ext uri="{FF2B5EF4-FFF2-40B4-BE49-F238E27FC236}">
                <a16:creationId xmlns:a16="http://schemas.microsoft.com/office/drawing/2014/main" id="{403D0CB4-F4A4-FB5B-2BDF-02C4565291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45" b="1"/>
          <a:stretch/>
        </p:blipFill>
        <p:spPr bwMode="auto">
          <a:xfrm>
            <a:off x="6738523" y="2833955"/>
            <a:ext cx="5453472" cy="403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05" name="Freeform: Shape 7204">
            <a:extLst>
              <a:ext uri="{FF2B5EF4-FFF2-40B4-BE49-F238E27FC236}">
                <a16:creationId xmlns:a16="http://schemas.microsoft.com/office/drawing/2014/main" id="{055146FB-65D6-402A-ABC4-AC38E731A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86751">
            <a:off x="527918" y="582623"/>
            <a:ext cx="6765682" cy="5670215"/>
          </a:xfrm>
          <a:custGeom>
            <a:avLst/>
            <a:gdLst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70634 w 4877237"/>
              <a:gd name="connsiteY8" fmla="*/ 5225757 h 5641553"/>
              <a:gd name="connsiteX9" fmla="*/ 3515258 w 4877237"/>
              <a:gd name="connsiteY9" fmla="*/ 5243754 h 5641553"/>
              <a:gd name="connsiteX10" fmla="*/ 3510127 w 4877237"/>
              <a:gd name="connsiteY10" fmla="*/ 5288400 h 5641553"/>
              <a:gd name="connsiteX11" fmla="*/ 3658238 w 4877237"/>
              <a:gd name="connsiteY11" fmla="*/ 5641549 h 5641553"/>
              <a:gd name="connsiteX12" fmla="*/ 2845674 w 4877237"/>
              <a:gd name="connsiteY12" fmla="*/ 5290843 h 5641553"/>
              <a:gd name="connsiteX13" fmla="*/ 2820308 w 4877237"/>
              <a:gd name="connsiteY13" fmla="*/ 5261823 h 5641553"/>
              <a:gd name="connsiteX14" fmla="*/ 2722542 w 4877237"/>
              <a:gd name="connsiteY14" fmla="*/ 5265294 h 5641553"/>
              <a:gd name="connsiteX15" fmla="*/ 1770504 w 4877237"/>
              <a:gd name="connsiteY15" fmla="*/ 5261011 h 5641553"/>
              <a:gd name="connsiteX16" fmla="*/ 815940 w 4877237"/>
              <a:gd name="connsiteY16" fmla="*/ 5009663 h 5641553"/>
              <a:gd name="connsiteX17" fmla="*/ 117267 w 4877237"/>
              <a:gd name="connsiteY17" fmla="*/ 3779919 h 5641553"/>
              <a:gd name="connsiteX18" fmla="*/ 1702 w 4877237"/>
              <a:gd name="connsiteY18" fmla="*/ 1784971 h 5641553"/>
              <a:gd name="connsiteX19" fmla="*/ 336804 w 4877237"/>
              <a:gd name="connsiteY19" fmla="*/ 369690 h 5641553"/>
              <a:gd name="connsiteX20" fmla="*/ 1687022 w 4877237"/>
              <a:gd name="connsiteY20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15258 w 4877237"/>
              <a:gd name="connsiteY8" fmla="*/ 5243754 h 5641553"/>
              <a:gd name="connsiteX9" fmla="*/ 3510127 w 4877237"/>
              <a:gd name="connsiteY9" fmla="*/ 5288400 h 5641553"/>
              <a:gd name="connsiteX10" fmla="*/ 3658238 w 4877237"/>
              <a:gd name="connsiteY10" fmla="*/ 5641549 h 5641553"/>
              <a:gd name="connsiteX11" fmla="*/ 2845674 w 4877237"/>
              <a:gd name="connsiteY11" fmla="*/ 5290843 h 5641553"/>
              <a:gd name="connsiteX12" fmla="*/ 2820308 w 4877237"/>
              <a:gd name="connsiteY12" fmla="*/ 5261823 h 5641553"/>
              <a:gd name="connsiteX13" fmla="*/ 2722542 w 4877237"/>
              <a:gd name="connsiteY13" fmla="*/ 5265294 h 5641553"/>
              <a:gd name="connsiteX14" fmla="*/ 1770504 w 4877237"/>
              <a:gd name="connsiteY14" fmla="*/ 5261011 h 5641553"/>
              <a:gd name="connsiteX15" fmla="*/ 815940 w 4877237"/>
              <a:gd name="connsiteY15" fmla="*/ 5009663 h 5641553"/>
              <a:gd name="connsiteX16" fmla="*/ 117267 w 4877237"/>
              <a:gd name="connsiteY16" fmla="*/ 3779919 h 5641553"/>
              <a:gd name="connsiteX17" fmla="*/ 1702 w 4877237"/>
              <a:gd name="connsiteY17" fmla="*/ 1784971 h 5641553"/>
              <a:gd name="connsiteX18" fmla="*/ 336804 w 4877237"/>
              <a:gd name="connsiteY18" fmla="*/ 369690 h 5641553"/>
              <a:gd name="connsiteX19" fmla="*/ 1687022 w 4877237"/>
              <a:gd name="connsiteY19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15258 w 4877237"/>
              <a:gd name="connsiteY7" fmla="*/ 5243754 h 5641553"/>
              <a:gd name="connsiteX8" fmla="*/ 3510127 w 4877237"/>
              <a:gd name="connsiteY8" fmla="*/ 5288400 h 5641553"/>
              <a:gd name="connsiteX9" fmla="*/ 3658238 w 4877237"/>
              <a:gd name="connsiteY9" fmla="*/ 5641549 h 5641553"/>
              <a:gd name="connsiteX10" fmla="*/ 2845674 w 4877237"/>
              <a:gd name="connsiteY10" fmla="*/ 5290843 h 5641553"/>
              <a:gd name="connsiteX11" fmla="*/ 2820308 w 4877237"/>
              <a:gd name="connsiteY11" fmla="*/ 5261823 h 5641553"/>
              <a:gd name="connsiteX12" fmla="*/ 2722542 w 4877237"/>
              <a:gd name="connsiteY12" fmla="*/ 5265294 h 5641553"/>
              <a:gd name="connsiteX13" fmla="*/ 1770504 w 4877237"/>
              <a:gd name="connsiteY13" fmla="*/ 5261011 h 5641553"/>
              <a:gd name="connsiteX14" fmla="*/ 815940 w 4877237"/>
              <a:gd name="connsiteY14" fmla="*/ 5009663 h 5641553"/>
              <a:gd name="connsiteX15" fmla="*/ 117267 w 4877237"/>
              <a:gd name="connsiteY15" fmla="*/ 3779919 h 5641553"/>
              <a:gd name="connsiteX16" fmla="*/ 1702 w 4877237"/>
              <a:gd name="connsiteY16" fmla="*/ 1784971 h 5641553"/>
              <a:gd name="connsiteX17" fmla="*/ 336804 w 4877237"/>
              <a:gd name="connsiteY17" fmla="*/ 369690 h 5641553"/>
              <a:gd name="connsiteX18" fmla="*/ 1687022 w 4877237"/>
              <a:gd name="connsiteY18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515258 w 4877237"/>
              <a:gd name="connsiteY6" fmla="*/ 5243754 h 5641553"/>
              <a:gd name="connsiteX7" fmla="*/ 3510127 w 4877237"/>
              <a:gd name="connsiteY7" fmla="*/ 5288400 h 5641553"/>
              <a:gd name="connsiteX8" fmla="*/ 3658238 w 4877237"/>
              <a:gd name="connsiteY8" fmla="*/ 5641549 h 5641553"/>
              <a:gd name="connsiteX9" fmla="*/ 2845674 w 4877237"/>
              <a:gd name="connsiteY9" fmla="*/ 5290843 h 5641553"/>
              <a:gd name="connsiteX10" fmla="*/ 2820308 w 4877237"/>
              <a:gd name="connsiteY10" fmla="*/ 5261823 h 5641553"/>
              <a:gd name="connsiteX11" fmla="*/ 2722542 w 4877237"/>
              <a:gd name="connsiteY11" fmla="*/ 5265294 h 5641553"/>
              <a:gd name="connsiteX12" fmla="*/ 1770504 w 4877237"/>
              <a:gd name="connsiteY12" fmla="*/ 5261011 h 5641553"/>
              <a:gd name="connsiteX13" fmla="*/ 815940 w 4877237"/>
              <a:gd name="connsiteY13" fmla="*/ 5009663 h 5641553"/>
              <a:gd name="connsiteX14" fmla="*/ 117267 w 4877237"/>
              <a:gd name="connsiteY14" fmla="*/ 3779919 h 5641553"/>
              <a:gd name="connsiteX15" fmla="*/ 1702 w 4877237"/>
              <a:gd name="connsiteY15" fmla="*/ 1784971 h 5641553"/>
              <a:gd name="connsiteX16" fmla="*/ 336804 w 4877237"/>
              <a:gd name="connsiteY16" fmla="*/ 369690 h 5641553"/>
              <a:gd name="connsiteX17" fmla="*/ 1687022 w 4877237"/>
              <a:gd name="connsiteY17" fmla="*/ 50 h 5641553"/>
              <a:gd name="connsiteX0" fmla="*/ 1687022 w 4884581"/>
              <a:gd name="connsiteY0" fmla="*/ 50 h 5641553"/>
              <a:gd name="connsiteX1" fmla="*/ 3319184 w 4884581"/>
              <a:gd name="connsiteY1" fmla="*/ 163045 h 5641553"/>
              <a:gd name="connsiteX2" fmla="*/ 4549251 w 4884581"/>
              <a:gd name="connsiteY2" fmla="*/ 744232 h 5641553"/>
              <a:gd name="connsiteX3" fmla="*/ 4808645 w 4884581"/>
              <a:gd name="connsiteY3" fmla="*/ 1661203 h 5641553"/>
              <a:gd name="connsiteX4" fmla="*/ 4731578 w 4884581"/>
              <a:gd name="connsiteY4" fmla="*/ 4102984 h 5641553"/>
              <a:gd name="connsiteX5" fmla="*/ 3928223 w 4884581"/>
              <a:gd name="connsiteY5" fmla="*/ 5181317 h 5641553"/>
              <a:gd name="connsiteX6" fmla="*/ 3515258 w 4884581"/>
              <a:gd name="connsiteY6" fmla="*/ 5243754 h 5641553"/>
              <a:gd name="connsiteX7" fmla="*/ 3510127 w 4884581"/>
              <a:gd name="connsiteY7" fmla="*/ 5288400 h 5641553"/>
              <a:gd name="connsiteX8" fmla="*/ 3658238 w 4884581"/>
              <a:gd name="connsiteY8" fmla="*/ 5641549 h 5641553"/>
              <a:gd name="connsiteX9" fmla="*/ 2845674 w 4884581"/>
              <a:gd name="connsiteY9" fmla="*/ 5290843 h 5641553"/>
              <a:gd name="connsiteX10" fmla="*/ 2820308 w 4884581"/>
              <a:gd name="connsiteY10" fmla="*/ 5261823 h 5641553"/>
              <a:gd name="connsiteX11" fmla="*/ 2722542 w 4884581"/>
              <a:gd name="connsiteY11" fmla="*/ 5265294 h 5641553"/>
              <a:gd name="connsiteX12" fmla="*/ 1770504 w 4884581"/>
              <a:gd name="connsiteY12" fmla="*/ 5261011 h 5641553"/>
              <a:gd name="connsiteX13" fmla="*/ 815940 w 4884581"/>
              <a:gd name="connsiteY13" fmla="*/ 5009663 h 5641553"/>
              <a:gd name="connsiteX14" fmla="*/ 117267 w 4884581"/>
              <a:gd name="connsiteY14" fmla="*/ 3779919 h 5641553"/>
              <a:gd name="connsiteX15" fmla="*/ 1702 w 4884581"/>
              <a:gd name="connsiteY15" fmla="*/ 1784971 h 5641553"/>
              <a:gd name="connsiteX16" fmla="*/ 336804 w 4884581"/>
              <a:gd name="connsiteY16" fmla="*/ 369690 h 5641553"/>
              <a:gd name="connsiteX17" fmla="*/ 1687022 w 4884581"/>
              <a:gd name="connsiteY17" fmla="*/ 50 h 5641553"/>
              <a:gd name="connsiteX0" fmla="*/ 1687201 w 4884760"/>
              <a:gd name="connsiteY0" fmla="*/ 12790 h 5654293"/>
              <a:gd name="connsiteX1" fmla="*/ 3319363 w 4884760"/>
              <a:gd name="connsiteY1" fmla="*/ 175785 h 5654293"/>
              <a:gd name="connsiteX2" fmla="*/ 4549430 w 4884760"/>
              <a:gd name="connsiteY2" fmla="*/ 756972 h 5654293"/>
              <a:gd name="connsiteX3" fmla="*/ 4808824 w 4884760"/>
              <a:gd name="connsiteY3" fmla="*/ 1673943 h 5654293"/>
              <a:gd name="connsiteX4" fmla="*/ 4731757 w 4884760"/>
              <a:gd name="connsiteY4" fmla="*/ 4115724 h 5654293"/>
              <a:gd name="connsiteX5" fmla="*/ 3928402 w 4884760"/>
              <a:gd name="connsiteY5" fmla="*/ 5194057 h 5654293"/>
              <a:gd name="connsiteX6" fmla="*/ 3515437 w 4884760"/>
              <a:gd name="connsiteY6" fmla="*/ 5256494 h 5654293"/>
              <a:gd name="connsiteX7" fmla="*/ 3510306 w 4884760"/>
              <a:gd name="connsiteY7" fmla="*/ 5301140 h 5654293"/>
              <a:gd name="connsiteX8" fmla="*/ 3658417 w 4884760"/>
              <a:gd name="connsiteY8" fmla="*/ 5654289 h 5654293"/>
              <a:gd name="connsiteX9" fmla="*/ 2845853 w 4884760"/>
              <a:gd name="connsiteY9" fmla="*/ 5303583 h 5654293"/>
              <a:gd name="connsiteX10" fmla="*/ 2820487 w 4884760"/>
              <a:gd name="connsiteY10" fmla="*/ 5274563 h 5654293"/>
              <a:gd name="connsiteX11" fmla="*/ 2722721 w 4884760"/>
              <a:gd name="connsiteY11" fmla="*/ 5278034 h 5654293"/>
              <a:gd name="connsiteX12" fmla="*/ 1770683 w 4884760"/>
              <a:gd name="connsiteY12" fmla="*/ 5273751 h 5654293"/>
              <a:gd name="connsiteX13" fmla="*/ 816119 w 4884760"/>
              <a:gd name="connsiteY13" fmla="*/ 5022403 h 5654293"/>
              <a:gd name="connsiteX14" fmla="*/ 117446 w 4884760"/>
              <a:gd name="connsiteY14" fmla="*/ 3792659 h 5654293"/>
              <a:gd name="connsiteX15" fmla="*/ 1881 w 4884760"/>
              <a:gd name="connsiteY15" fmla="*/ 1797711 h 5654293"/>
              <a:gd name="connsiteX16" fmla="*/ 312225 w 4884760"/>
              <a:gd name="connsiteY16" fmla="*/ 520975 h 5654293"/>
              <a:gd name="connsiteX17" fmla="*/ 1687201 w 4884760"/>
              <a:gd name="connsiteY17" fmla="*/ 12790 h 5654293"/>
              <a:gd name="connsiteX0" fmla="*/ 1687201 w 4884760"/>
              <a:gd name="connsiteY0" fmla="*/ 18786 h 5660289"/>
              <a:gd name="connsiteX1" fmla="*/ 3319363 w 4884760"/>
              <a:gd name="connsiteY1" fmla="*/ 140218 h 5660289"/>
              <a:gd name="connsiteX2" fmla="*/ 4549430 w 4884760"/>
              <a:gd name="connsiteY2" fmla="*/ 762968 h 5660289"/>
              <a:gd name="connsiteX3" fmla="*/ 4808824 w 4884760"/>
              <a:gd name="connsiteY3" fmla="*/ 1679939 h 5660289"/>
              <a:gd name="connsiteX4" fmla="*/ 4731757 w 4884760"/>
              <a:gd name="connsiteY4" fmla="*/ 4121720 h 5660289"/>
              <a:gd name="connsiteX5" fmla="*/ 3928402 w 4884760"/>
              <a:gd name="connsiteY5" fmla="*/ 5200053 h 5660289"/>
              <a:gd name="connsiteX6" fmla="*/ 3515437 w 4884760"/>
              <a:gd name="connsiteY6" fmla="*/ 5262490 h 5660289"/>
              <a:gd name="connsiteX7" fmla="*/ 3510306 w 4884760"/>
              <a:gd name="connsiteY7" fmla="*/ 5307136 h 5660289"/>
              <a:gd name="connsiteX8" fmla="*/ 3658417 w 4884760"/>
              <a:gd name="connsiteY8" fmla="*/ 5660285 h 5660289"/>
              <a:gd name="connsiteX9" fmla="*/ 2845853 w 4884760"/>
              <a:gd name="connsiteY9" fmla="*/ 5309579 h 5660289"/>
              <a:gd name="connsiteX10" fmla="*/ 2820487 w 4884760"/>
              <a:gd name="connsiteY10" fmla="*/ 5280559 h 5660289"/>
              <a:gd name="connsiteX11" fmla="*/ 2722721 w 4884760"/>
              <a:gd name="connsiteY11" fmla="*/ 5284030 h 5660289"/>
              <a:gd name="connsiteX12" fmla="*/ 1770683 w 4884760"/>
              <a:gd name="connsiteY12" fmla="*/ 5279747 h 5660289"/>
              <a:gd name="connsiteX13" fmla="*/ 816119 w 4884760"/>
              <a:gd name="connsiteY13" fmla="*/ 5028399 h 5660289"/>
              <a:gd name="connsiteX14" fmla="*/ 117446 w 4884760"/>
              <a:gd name="connsiteY14" fmla="*/ 3798655 h 5660289"/>
              <a:gd name="connsiteX15" fmla="*/ 1881 w 4884760"/>
              <a:gd name="connsiteY15" fmla="*/ 1803707 h 5660289"/>
              <a:gd name="connsiteX16" fmla="*/ 312225 w 4884760"/>
              <a:gd name="connsiteY16" fmla="*/ 526971 h 5660289"/>
              <a:gd name="connsiteX17" fmla="*/ 1687201 w 4884760"/>
              <a:gd name="connsiteY17" fmla="*/ 18786 h 5660289"/>
              <a:gd name="connsiteX0" fmla="*/ 1687201 w 4884760"/>
              <a:gd name="connsiteY0" fmla="*/ 27023 h 5668526"/>
              <a:gd name="connsiteX1" fmla="*/ 3319363 w 4884760"/>
              <a:gd name="connsiteY1" fmla="*/ 148455 h 5668526"/>
              <a:gd name="connsiteX2" fmla="*/ 4537051 w 4884760"/>
              <a:gd name="connsiteY2" fmla="*/ 812768 h 5668526"/>
              <a:gd name="connsiteX3" fmla="*/ 4808824 w 4884760"/>
              <a:gd name="connsiteY3" fmla="*/ 1688176 h 5668526"/>
              <a:gd name="connsiteX4" fmla="*/ 4731757 w 4884760"/>
              <a:gd name="connsiteY4" fmla="*/ 4129957 h 5668526"/>
              <a:gd name="connsiteX5" fmla="*/ 3928402 w 4884760"/>
              <a:gd name="connsiteY5" fmla="*/ 5208290 h 5668526"/>
              <a:gd name="connsiteX6" fmla="*/ 3515437 w 4884760"/>
              <a:gd name="connsiteY6" fmla="*/ 5270727 h 5668526"/>
              <a:gd name="connsiteX7" fmla="*/ 3510306 w 4884760"/>
              <a:gd name="connsiteY7" fmla="*/ 5315373 h 5668526"/>
              <a:gd name="connsiteX8" fmla="*/ 3658417 w 4884760"/>
              <a:gd name="connsiteY8" fmla="*/ 5668522 h 5668526"/>
              <a:gd name="connsiteX9" fmla="*/ 2845853 w 4884760"/>
              <a:gd name="connsiteY9" fmla="*/ 5317816 h 5668526"/>
              <a:gd name="connsiteX10" fmla="*/ 2820487 w 4884760"/>
              <a:gd name="connsiteY10" fmla="*/ 5288796 h 5668526"/>
              <a:gd name="connsiteX11" fmla="*/ 2722721 w 4884760"/>
              <a:gd name="connsiteY11" fmla="*/ 5292267 h 5668526"/>
              <a:gd name="connsiteX12" fmla="*/ 1770683 w 4884760"/>
              <a:gd name="connsiteY12" fmla="*/ 5287984 h 5668526"/>
              <a:gd name="connsiteX13" fmla="*/ 816119 w 4884760"/>
              <a:gd name="connsiteY13" fmla="*/ 5036636 h 5668526"/>
              <a:gd name="connsiteX14" fmla="*/ 117446 w 4884760"/>
              <a:gd name="connsiteY14" fmla="*/ 3806892 h 5668526"/>
              <a:gd name="connsiteX15" fmla="*/ 1881 w 4884760"/>
              <a:gd name="connsiteY15" fmla="*/ 1811944 h 5668526"/>
              <a:gd name="connsiteX16" fmla="*/ 312225 w 4884760"/>
              <a:gd name="connsiteY16" fmla="*/ 535208 h 5668526"/>
              <a:gd name="connsiteX17" fmla="*/ 1687201 w 4884760"/>
              <a:gd name="connsiteY17" fmla="*/ 27023 h 5668526"/>
              <a:gd name="connsiteX0" fmla="*/ 1687201 w 4884760"/>
              <a:gd name="connsiteY0" fmla="*/ 27023 h 5668526"/>
              <a:gd name="connsiteX1" fmla="*/ 3319363 w 4884760"/>
              <a:gd name="connsiteY1" fmla="*/ 148455 h 5668526"/>
              <a:gd name="connsiteX2" fmla="*/ 4537051 w 4884760"/>
              <a:gd name="connsiteY2" fmla="*/ 812768 h 5668526"/>
              <a:gd name="connsiteX3" fmla="*/ 4808824 w 4884760"/>
              <a:gd name="connsiteY3" fmla="*/ 1688176 h 5668526"/>
              <a:gd name="connsiteX4" fmla="*/ 4731757 w 4884760"/>
              <a:gd name="connsiteY4" fmla="*/ 4129957 h 5668526"/>
              <a:gd name="connsiteX5" fmla="*/ 3928402 w 4884760"/>
              <a:gd name="connsiteY5" fmla="*/ 5208290 h 5668526"/>
              <a:gd name="connsiteX6" fmla="*/ 3515437 w 4884760"/>
              <a:gd name="connsiteY6" fmla="*/ 5270727 h 5668526"/>
              <a:gd name="connsiteX7" fmla="*/ 3510306 w 4884760"/>
              <a:gd name="connsiteY7" fmla="*/ 5315373 h 5668526"/>
              <a:gd name="connsiteX8" fmla="*/ 3658417 w 4884760"/>
              <a:gd name="connsiteY8" fmla="*/ 5668522 h 5668526"/>
              <a:gd name="connsiteX9" fmla="*/ 2845853 w 4884760"/>
              <a:gd name="connsiteY9" fmla="*/ 5317816 h 5668526"/>
              <a:gd name="connsiteX10" fmla="*/ 2820487 w 4884760"/>
              <a:gd name="connsiteY10" fmla="*/ 5288796 h 5668526"/>
              <a:gd name="connsiteX11" fmla="*/ 2722721 w 4884760"/>
              <a:gd name="connsiteY11" fmla="*/ 5292267 h 5668526"/>
              <a:gd name="connsiteX12" fmla="*/ 1770683 w 4884760"/>
              <a:gd name="connsiteY12" fmla="*/ 5287984 h 5668526"/>
              <a:gd name="connsiteX13" fmla="*/ 816119 w 4884760"/>
              <a:gd name="connsiteY13" fmla="*/ 5036636 h 5668526"/>
              <a:gd name="connsiteX14" fmla="*/ 117446 w 4884760"/>
              <a:gd name="connsiteY14" fmla="*/ 3806892 h 5668526"/>
              <a:gd name="connsiteX15" fmla="*/ 1881 w 4884760"/>
              <a:gd name="connsiteY15" fmla="*/ 1811944 h 5668526"/>
              <a:gd name="connsiteX16" fmla="*/ 312225 w 4884760"/>
              <a:gd name="connsiteY16" fmla="*/ 535208 h 5668526"/>
              <a:gd name="connsiteX17" fmla="*/ 1687201 w 4884760"/>
              <a:gd name="connsiteY17" fmla="*/ 27023 h 5668526"/>
              <a:gd name="connsiteX0" fmla="*/ 1687201 w 4885870"/>
              <a:gd name="connsiteY0" fmla="*/ 27023 h 5668526"/>
              <a:gd name="connsiteX1" fmla="*/ 3319363 w 4885870"/>
              <a:gd name="connsiteY1" fmla="*/ 148455 h 5668526"/>
              <a:gd name="connsiteX2" fmla="*/ 4537051 w 4885870"/>
              <a:gd name="connsiteY2" fmla="*/ 812768 h 5668526"/>
              <a:gd name="connsiteX3" fmla="*/ 4808824 w 4885870"/>
              <a:gd name="connsiteY3" fmla="*/ 1688176 h 5668526"/>
              <a:gd name="connsiteX4" fmla="*/ 4731757 w 4885870"/>
              <a:gd name="connsiteY4" fmla="*/ 4129957 h 5668526"/>
              <a:gd name="connsiteX5" fmla="*/ 3903644 w 4885870"/>
              <a:gd name="connsiteY5" fmla="*/ 5111308 h 5668526"/>
              <a:gd name="connsiteX6" fmla="*/ 3515437 w 4885870"/>
              <a:gd name="connsiteY6" fmla="*/ 5270727 h 5668526"/>
              <a:gd name="connsiteX7" fmla="*/ 3510306 w 4885870"/>
              <a:gd name="connsiteY7" fmla="*/ 5315373 h 5668526"/>
              <a:gd name="connsiteX8" fmla="*/ 3658417 w 4885870"/>
              <a:gd name="connsiteY8" fmla="*/ 5668522 h 5668526"/>
              <a:gd name="connsiteX9" fmla="*/ 2845853 w 4885870"/>
              <a:gd name="connsiteY9" fmla="*/ 5317816 h 5668526"/>
              <a:gd name="connsiteX10" fmla="*/ 2820487 w 4885870"/>
              <a:gd name="connsiteY10" fmla="*/ 5288796 h 5668526"/>
              <a:gd name="connsiteX11" fmla="*/ 2722721 w 4885870"/>
              <a:gd name="connsiteY11" fmla="*/ 5292267 h 5668526"/>
              <a:gd name="connsiteX12" fmla="*/ 1770683 w 4885870"/>
              <a:gd name="connsiteY12" fmla="*/ 5287984 h 5668526"/>
              <a:gd name="connsiteX13" fmla="*/ 816119 w 4885870"/>
              <a:gd name="connsiteY13" fmla="*/ 5036636 h 5668526"/>
              <a:gd name="connsiteX14" fmla="*/ 117446 w 4885870"/>
              <a:gd name="connsiteY14" fmla="*/ 3806892 h 5668526"/>
              <a:gd name="connsiteX15" fmla="*/ 1881 w 4885870"/>
              <a:gd name="connsiteY15" fmla="*/ 1811944 h 5668526"/>
              <a:gd name="connsiteX16" fmla="*/ 312225 w 4885870"/>
              <a:gd name="connsiteY16" fmla="*/ 535208 h 5668526"/>
              <a:gd name="connsiteX17" fmla="*/ 1687201 w 4885870"/>
              <a:gd name="connsiteY17" fmla="*/ 27023 h 5668526"/>
              <a:gd name="connsiteX0" fmla="*/ 1687201 w 4885870"/>
              <a:gd name="connsiteY0" fmla="*/ 27023 h 5668526"/>
              <a:gd name="connsiteX1" fmla="*/ 3319363 w 4885870"/>
              <a:gd name="connsiteY1" fmla="*/ 148455 h 5668526"/>
              <a:gd name="connsiteX2" fmla="*/ 4537051 w 4885870"/>
              <a:gd name="connsiteY2" fmla="*/ 812768 h 5668526"/>
              <a:gd name="connsiteX3" fmla="*/ 4808824 w 4885870"/>
              <a:gd name="connsiteY3" fmla="*/ 1688176 h 5668526"/>
              <a:gd name="connsiteX4" fmla="*/ 4731757 w 4885870"/>
              <a:gd name="connsiteY4" fmla="*/ 4129957 h 5668526"/>
              <a:gd name="connsiteX5" fmla="*/ 3903644 w 4885870"/>
              <a:gd name="connsiteY5" fmla="*/ 5111308 h 5668526"/>
              <a:gd name="connsiteX6" fmla="*/ 3515437 w 4885870"/>
              <a:gd name="connsiteY6" fmla="*/ 5270727 h 5668526"/>
              <a:gd name="connsiteX7" fmla="*/ 3510306 w 4885870"/>
              <a:gd name="connsiteY7" fmla="*/ 5315373 h 5668526"/>
              <a:gd name="connsiteX8" fmla="*/ 3658417 w 4885870"/>
              <a:gd name="connsiteY8" fmla="*/ 5668522 h 5668526"/>
              <a:gd name="connsiteX9" fmla="*/ 2845853 w 4885870"/>
              <a:gd name="connsiteY9" fmla="*/ 5317816 h 5668526"/>
              <a:gd name="connsiteX10" fmla="*/ 2820487 w 4885870"/>
              <a:gd name="connsiteY10" fmla="*/ 5288796 h 5668526"/>
              <a:gd name="connsiteX11" fmla="*/ 2722721 w 4885870"/>
              <a:gd name="connsiteY11" fmla="*/ 5292267 h 5668526"/>
              <a:gd name="connsiteX12" fmla="*/ 1770683 w 4885870"/>
              <a:gd name="connsiteY12" fmla="*/ 5287984 h 5668526"/>
              <a:gd name="connsiteX13" fmla="*/ 816119 w 4885870"/>
              <a:gd name="connsiteY13" fmla="*/ 5036636 h 5668526"/>
              <a:gd name="connsiteX14" fmla="*/ 117446 w 4885870"/>
              <a:gd name="connsiteY14" fmla="*/ 3806892 h 5668526"/>
              <a:gd name="connsiteX15" fmla="*/ 1881 w 4885870"/>
              <a:gd name="connsiteY15" fmla="*/ 1811944 h 5668526"/>
              <a:gd name="connsiteX16" fmla="*/ 312225 w 4885870"/>
              <a:gd name="connsiteY16" fmla="*/ 535208 h 5668526"/>
              <a:gd name="connsiteX17" fmla="*/ 1687201 w 4885870"/>
              <a:gd name="connsiteY17" fmla="*/ 27023 h 5668526"/>
              <a:gd name="connsiteX0" fmla="*/ 1687201 w 4885870"/>
              <a:gd name="connsiteY0" fmla="*/ 27023 h 5668526"/>
              <a:gd name="connsiteX1" fmla="*/ 3319363 w 4885870"/>
              <a:gd name="connsiteY1" fmla="*/ 148455 h 5668526"/>
              <a:gd name="connsiteX2" fmla="*/ 4537051 w 4885870"/>
              <a:gd name="connsiteY2" fmla="*/ 812768 h 5668526"/>
              <a:gd name="connsiteX3" fmla="*/ 4808824 w 4885870"/>
              <a:gd name="connsiteY3" fmla="*/ 1688176 h 5668526"/>
              <a:gd name="connsiteX4" fmla="*/ 4731757 w 4885870"/>
              <a:gd name="connsiteY4" fmla="*/ 4129957 h 5668526"/>
              <a:gd name="connsiteX5" fmla="*/ 3903644 w 4885870"/>
              <a:gd name="connsiteY5" fmla="*/ 5111308 h 5668526"/>
              <a:gd name="connsiteX6" fmla="*/ 3515437 w 4885870"/>
              <a:gd name="connsiteY6" fmla="*/ 5270727 h 5668526"/>
              <a:gd name="connsiteX7" fmla="*/ 3510306 w 4885870"/>
              <a:gd name="connsiteY7" fmla="*/ 5315373 h 5668526"/>
              <a:gd name="connsiteX8" fmla="*/ 3658417 w 4885870"/>
              <a:gd name="connsiteY8" fmla="*/ 5668522 h 5668526"/>
              <a:gd name="connsiteX9" fmla="*/ 2845853 w 4885870"/>
              <a:gd name="connsiteY9" fmla="*/ 5317816 h 5668526"/>
              <a:gd name="connsiteX10" fmla="*/ 2820487 w 4885870"/>
              <a:gd name="connsiteY10" fmla="*/ 5288796 h 5668526"/>
              <a:gd name="connsiteX11" fmla="*/ 1770683 w 4885870"/>
              <a:gd name="connsiteY11" fmla="*/ 5287984 h 5668526"/>
              <a:gd name="connsiteX12" fmla="*/ 816119 w 4885870"/>
              <a:gd name="connsiteY12" fmla="*/ 5036636 h 5668526"/>
              <a:gd name="connsiteX13" fmla="*/ 117446 w 4885870"/>
              <a:gd name="connsiteY13" fmla="*/ 3806892 h 5668526"/>
              <a:gd name="connsiteX14" fmla="*/ 1881 w 4885870"/>
              <a:gd name="connsiteY14" fmla="*/ 1811944 h 5668526"/>
              <a:gd name="connsiteX15" fmla="*/ 312225 w 4885870"/>
              <a:gd name="connsiteY15" fmla="*/ 535208 h 5668526"/>
              <a:gd name="connsiteX16" fmla="*/ 1687201 w 4885870"/>
              <a:gd name="connsiteY16" fmla="*/ 27023 h 5668526"/>
              <a:gd name="connsiteX0" fmla="*/ 1687201 w 4885870"/>
              <a:gd name="connsiteY0" fmla="*/ 27023 h 5668526"/>
              <a:gd name="connsiteX1" fmla="*/ 3319363 w 4885870"/>
              <a:gd name="connsiteY1" fmla="*/ 148455 h 5668526"/>
              <a:gd name="connsiteX2" fmla="*/ 4537051 w 4885870"/>
              <a:gd name="connsiteY2" fmla="*/ 812768 h 5668526"/>
              <a:gd name="connsiteX3" fmla="*/ 4808824 w 4885870"/>
              <a:gd name="connsiteY3" fmla="*/ 1688176 h 5668526"/>
              <a:gd name="connsiteX4" fmla="*/ 4731757 w 4885870"/>
              <a:gd name="connsiteY4" fmla="*/ 4129957 h 5668526"/>
              <a:gd name="connsiteX5" fmla="*/ 3903644 w 4885870"/>
              <a:gd name="connsiteY5" fmla="*/ 5111308 h 5668526"/>
              <a:gd name="connsiteX6" fmla="*/ 3515437 w 4885870"/>
              <a:gd name="connsiteY6" fmla="*/ 5270727 h 5668526"/>
              <a:gd name="connsiteX7" fmla="*/ 3510306 w 4885870"/>
              <a:gd name="connsiteY7" fmla="*/ 5315373 h 5668526"/>
              <a:gd name="connsiteX8" fmla="*/ 3658417 w 4885870"/>
              <a:gd name="connsiteY8" fmla="*/ 5668522 h 5668526"/>
              <a:gd name="connsiteX9" fmla="*/ 2845853 w 4885870"/>
              <a:gd name="connsiteY9" fmla="*/ 5317816 h 5668526"/>
              <a:gd name="connsiteX10" fmla="*/ 2622421 w 4885870"/>
              <a:gd name="connsiteY10" fmla="*/ 5316505 h 5668526"/>
              <a:gd name="connsiteX11" fmla="*/ 1770683 w 4885870"/>
              <a:gd name="connsiteY11" fmla="*/ 5287984 h 5668526"/>
              <a:gd name="connsiteX12" fmla="*/ 816119 w 4885870"/>
              <a:gd name="connsiteY12" fmla="*/ 5036636 h 5668526"/>
              <a:gd name="connsiteX13" fmla="*/ 117446 w 4885870"/>
              <a:gd name="connsiteY13" fmla="*/ 3806892 h 5668526"/>
              <a:gd name="connsiteX14" fmla="*/ 1881 w 4885870"/>
              <a:gd name="connsiteY14" fmla="*/ 1811944 h 5668526"/>
              <a:gd name="connsiteX15" fmla="*/ 312225 w 4885870"/>
              <a:gd name="connsiteY15" fmla="*/ 535208 h 5668526"/>
              <a:gd name="connsiteX16" fmla="*/ 1687201 w 4885870"/>
              <a:gd name="connsiteY16" fmla="*/ 27023 h 5668526"/>
              <a:gd name="connsiteX0" fmla="*/ 1687201 w 4885870"/>
              <a:gd name="connsiteY0" fmla="*/ 27023 h 5626964"/>
              <a:gd name="connsiteX1" fmla="*/ 3319363 w 4885870"/>
              <a:gd name="connsiteY1" fmla="*/ 148455 h 5626964"/>
              <a:gd name="connsiteX2" fmla="*/ 4537051 w 4885870"/>
              <a:gd name="connsiteY2" fmla="*/ 812768 h 5626964"/>
              <a:gd name="connsiteX3" fmla="*/ 4808824 w 4885870"/>
              <a:gd name="connsiteY3" fmla="*/ 1688176 h 5626964"/>
              <a:gd name="connsiteX4" fmla="*/ 4731757 w 4885870"/>
              <a:gd name="connsiteY4" fmla="*/ 4129957 h 5626964"/>
              <a:gd name="connsiteX5" fmla="*/ 3903644 w 4885870"/>
              <a:gd name="connsiteY5" fmla="*/ 5111308 h 5626964"/>
              <a:gd name="connsiteX6" fmla="*/ 3515437 w 4885870"/>
              <a:gd name="connsiteY6" fmla="*/ 5270727 h 5626964"/>
              <a:gd name="connsiteX7" fmla="*/ 3510306 w 4885870"/>
              <a:gd name="connsiteY7" fmla="*/ 5315373 h 5626964"/>
              <a:gd name="connsiteX8" fmla="*/ 3670796 w 4885870"/>
              <a:gd name="connsiteY8" fmla="*/ 5626958 h 5626964"/>
              <a:gd name="connsiteX9" fmla="*/ 2845853 w 4885870"/>
              <a:gd name="connsiteY9" fmla="*/ 5317816 h 5626964"/>
              <a:gd name="connsiteX10" fmla="*/ 2622421 w 4885870"/>
              <a:gd name="connsiteY10" fmla="*/ 5316505 h 5626964"/>
              <a:gd name="connsiteX11" fmla="*/ 1770683 w 4885870"/>
              <a:gd name="connsiteY11" fmla="*/ 5287984 h 5626964"/>
              <a:gd name="connsiteX12" fmla="*/ 816119 w 4885870"/>
              <a:gd name="connsiteY12" fmla="*/ 5036636 h 5626964"/>
              <a:gd name="connsiteX13" fmla="*/ 117446 w 4885870"/>
              <a:gd name="connsiteY13" fmla="*/ 3806892 h 5626964"/>
              <a:gd name="connsiteX14" fmla="*/ 1881 w 4885870"/>
              <a:gd name="connsiteY14" fmla="*/ 1811944 h 5626964"/>
              <a:gd name="connsiteX15" fmla="*/ 312225 w 4885870"/>
              <a:gd name="connsiteY15" fmla="*/ 535208 h 5626964"/>
              <a:gd name="connsiteX16" fmla="*/ 1687201 w 4885870"/>
              <a:gd name="connsiteY16" fmla="*/ 27023 h 5626964"/>
              <a:gd name="connsiteX0" fmla="*/ 1687201 w 4905362"/>
              <a:gd name="connsiteY0" fmla="*/ 27023 h 5626964"/>
              <a:gd name="connsiteX1" fmla="*/ 3319363 w 4905362"/>
              <a:gd name="connsiteY1" fmla="*/ 148455 h 5626964"/>
              <a:gd name="connsiteX2" fmla="*/ 4537051 w 4905362"/>
              <a:gd name="connsiteY2" fmla="*/ 812768 h 5626964"/>
              <a:gd name="connsiteX3" fmla="*/ 4808824 w 4905362"/>
              <a:gd name="connsiteY3" fmla="*/ 1688176 h 5626964"/>
              <a:gd name="connsiteX4" fmla="*/ 4731757 w 4905362"/>
              <a:gd name="connsiteY4" fmla="*/ 4129957 h 5626964"/>
              <a:gd name="connsiteX5" fmla="*/ 3515437 w 4905362"/>
              <a:gd name="connsiteY5" fmla="*/ 5270727 h 5626964"/>
              <a:gd name="connsiteX6" fmla="*/ 3510306 w 4905362"/>
              <a:gd name="connsiteY6" fmla="*/ 5315373 h 5626964"/>
              <a:gd name="connsiteX7" fmla="*/ 3670796 w 4905362"/>
              <a:gd name="connsiteY7" fmla="*/ 5626958 h 5626964"/>
              <a:gd name="connsiteX8" fmla="*/ 2845853 w 4905362"/>
              <a:gd name="connsiteY8" fmla="*/ 5317816 h 5626964"/>
              <a:gd name="connsiteX9" fmla="*/ 2622421 w 4905362"/>
              <a:gd name="connsiteY9" fmla="*/ 5316505 h 5626964"/>
              <a:gd name="connsiteX10" fmla="*/ 1770683 w 4905362"/>
              <a:gd name="connsiteY10" fmla="*/ 5287984 h 5626964"/>
              <a:gd name="connsiteX11" fmla="*/ 816119 w 4905362"/>
              <a:gd name="connsiteY11" fmla="*/ 5036636 h 5626964"/>
              <a:gd name="connsiteX12" fmla="*/ 117446 w 4905362"/>
              <a:gd name="connsiteY12" fmla="*/ 3806892 h 5626964"/>
              <a:gd name="connsiteX13" fmla="*/ 1881 w 4905362"/>
              <a:gd name="connsiteY13" fmla="*/ 1811944 h 5626964"/>
              <a:gd name="connsiteX14" fmla="*/ 312225 w 4905362"/>
              <a:gd name="connsiteY14" fmla="*/ 535208 h 5626964"/>
              <a:gd name="connsiteX15" fmla="*/ 1687201 w 4905362"/>
              <a:gd name="connsiteY15" fmla="*/ 27023 h 5626964"/>
              <a:gd name="connsiteX0" fmla="*/ 1687201 w 4899257"/>
              <a:gd name="connsiteY0" fmla="*/ 27023 h 5626964"/>
              <a:gd name="connsiteX1" fmla="*/ 3319363 w 4899257"/>
              <a:gd name="connsiteY1" fmla="*/ 148455 h 5626964"/>
              <a:gd name="connsiteX2" fmla="*/ 4537051 w 4899257"/>
              <a:gd name="connsiteY2" fmla="*/ 812768 h 5626964"/>
              <a:gd name="connsiteX3" fmla="*/ 4808824 w 4899257"/>
              <a:gd name="connsiteY3" fmla="*/ 1688176 h 5626964"/>
              <a:gd name="connsiteX4" fmla="*/ 4731757 w 4899257"/>
              <a:gd name="connsiteY4" fmla="*/ 4129957 h 5626964"/>
              <a:gd name="connsiteX5" fmla="*/ 3629440 w 4899257"/>
              <a:gd name="connsiteY5" fmla="*/ 5234272 h 5626964"/>
              <a:gd name="connsiteX6" fmla="*/ 3510306 w 4899257"/>
              <a:gd name="connsiteY6" fmla="*/ 5315373 h 5626964"/>
              <a:gd name="connsiteX7" fmla="*/ 3670796 w 4899257"/>
              <a:gd name="connsiteY7" fmla="*/ 5626958 h 5626964"/>
              <a:gd name="connsiteX8" fmla="*/ 2845853 w 4899257"/>
              <a:gd name="connsiteY8" fmla="*/ 5317816 h 5626964"/>
              <a:gd name="connsiteX9" fmla="*/ 2622421 w 4899257"/>
              <a:gd name="connsiteY9" fmla="*/ 5316505 h 5626964"/>
              <a:gd name="connsiteX10" fmla="*/ 1770683 w 4899257"/>
              <a:gd name="connsiteY10" fmla="*/ 5287984 h 5626964"/>
              <a:gd name="connsiteX11" fmla="*/ 816119 w 4899257"/>
              <a:gd name="connsiteY11" fmla="*/ 5036636 h 5626964"/>
              <a:gd name="connsiteX12" fmla="*/ 117446 w 4899257"/>
              <a:gd name="connsiteY12" fmla="*/ 3806892 h 5626964"/>
              <a:gd name="connsiteX13" fmla="*/ 1881 w 4899257"/>
              <a:gd name="connsiteY13" fmla="*/ 1811944 h 5626964"/>
              <a:gd name="connsiteX14" fmla="*/ 312225 w 4899257"/>
              <a:gd name="connsiteY14" fmla="*/ 535208 h 5626964"/>
              <a:gd name="connsiteX15" fmla="*/ 1687201 w 4899257"/>
              <a:gd name="connsiteY15" fmla="*/ 27023 h 5626964"/>
              <a:gd name="connsiteX0" fmla="*/ 1687201 w 4899257"/>
              <a:gd name="connsiteY0" fmla="*/ 27023 h 5626964"/>
              <a:gd name="connsiteX1" fmla="*/ 3319363 w 4899257"/>
              <a:gd name="connsiteY1" fmla="*/ 148455 h 5626964"/>
              <a:gd name="connsiteX2" fmla="*/ 4537051 w 4899257"/>
              <a:gd name="connsiteY2" fmla="*/ 812768 h 5626964"/>
              <a:gd name="connsiteX3" fmla="*/ 4808824 w 4899257"/>
              <a:gd name="connsiteY3" fmla="*/ 1688176 h 5626964"/>
              <a:gd name="connsiteX4" fmla="*/ 4731757 w 4899257"/>
              <a:gd name="connsiteY4" fmla="*/ 4129957 h 5626964"/>
              <a:gd name="connsiteX5" fmla="*/ 3629440 w 4899257"/>
              <a:gd name="connsiteY5" fmla="*/ 5234272 h 5626964"/>
              <a:gd name="connsiteX6" fmla="*/ 3510306 w 4899257"/>
              <a:gd name="connsiteY6" fmla="*/ 5315373 h 5626964"/>
              <a:gd name="connsiteX7" fmla="*/ 3670796 w 4899257"/>
              <a:gd name="connsiteY7" fmla="*/ 5626958 h 5626964"/>
              <a:gd name="connsiteX8" fmla="*/ 2845853 w 4899257"/>
              <a:gd name="connsiteY8" fmla="*/ 5317816 h 5626964"/>
              <a:gd name="connsiteX9" fmla="*/ 2622421 w 4899257"/>
              <a:gd name="connsiteY9" fmla="*/ 5316505 h 5626964"/>
              <a:gd name="connsiteX10" fmla="*/ 1770683 w 4899257"/>
              <a:gd name="connsiteY10" fmla="*/ 5287984 h 5626964"/>
              <a:gd name="connsiteX11" fmla="*/ 816119 w 4899257"/>
              <a:gd name="connsiteY11" fmla="*/ 5036636 h 5626964"/>
              <a:gd name="connsiteX12" fmla="*/ 117446 w 4899257"/>
              <a:gd name="connsiteY12" fmla="*/ 3806892 h 5626964"/>
              <a:gd name="connsiteX13" fmla="*/ 1881 w 4899257"/>
              <a:gd name="connsiteY13" fmla="*/ 1811944 h 5626964"/>
              <a:gd name="connsiteX14" fmla="*/ 312225 w 4899257"/>
              <a:gd name="connsiteY14" fmla="*/ 535208 h 5626964"/>
              <a:gd name="connsiteX15" fmla="*/ 1687201 w 4899257"/>
              <a:gd name="connsiteY15" fmla="*/ 27023 h 5626964"/>
              <a:gd name="connsiteX0" fmla="*/ 1687201 w 4892920"/>
              <a:gd name="connsiteY0" fmla="*/ 27023 h 5626964"/>
              <a:gd name="connsiteX1" fmla="*/ 3319363 w 4892920"/>
              <a:gd name="connsiteY1" fmla="*/ 148455 h 5626964"/>
              <a:gd name="connsiteX2" fmla="*/ 4537051 w 4892920"/>
              <a:gd name="connsiteY2" fmla="*/ 812768 h 5626964"/>
              <a:gd name="connsiteX3" fmla="*/ 4808824 w 4892920"/>
              <a:gd name="connsiteY3" fmla="*/ 1688176 h 5626964"/>
              <a:gd name="connsiteX4" fmla="*/ 4731757 w 4892920"/>
              <a:gd name="connsiteY4" fmla="*/ 4129957 h 5626964"/>
              <a:gd name="connsiteX5" fmla="*/ 3754302 w 4892920"/>
              <a:gd name="connsiteY5" fmla="*/ 5203893 h 5626964"/>
              <a:gd name="connsiteX6" fmla="*/ 3510306 w 4892920"/>
              <a:gd name="connsiteY6" fmla="*/ 5315373 h 5626964"/>
              <a:gd name="connsiteX7" fmla="*/ 3670796 w 4892920"/>
              <a:gd name="connsiteY7" fmla="*/ 5626958 h 5626964"/>
              <a:gd name="connsiteX8" fmla="*/ 2845853 w 4892920"/>
              <a:gd name="connsiteY8" fmla="*/ 5317816 h 5626964"/>
              <a:gd name="connsiteX9" fmla="*/ 2622421 w 4892920"/>
              <a:gd name="connsiteY9" fmla="*/ 5316505 h 5626964"/>
              <a:gd name="connsiteX10" fmla="*/ 1770683 w 4892920"/>
              <a:gd name="connsiteY10" fmla="*/ 5287984 h 5626964"/>
              <a:gd name="connsiteX11" fmla="*/ 816119 w 4892920"/>
              <a:gd name="connsiteY11" fmla="*/ 5036636 h 5626964"/>
              <a:gd name="connsiteX12" fmla="*/ 117446 w 4892920"/>
              <a:gd name="connsiteY12" fmla="*/ 3806892 h 5626964"/>
              <a:gd name="connsiteX13" fmla="*/ 1881 w 4892920"/>
              <a:gd name="connsiteY13" fmla="*/ 1811944 h 5626964"/>
              <a:gd name="connsiteX14" fmla="*/ 312225 w 4892920"/>
              <a:gd name="connsiteY14" fmla="*/ 535208 h 5626964"/>
              <a:gd name="connsiteX15" fmla="*/ 1687201 w 4892920"/>
              <a:gd name="connsiteY15" fmla="*/ 27023 h 5626964"/>
              <a:gd name="connsiteX0" fmla="*/ 1687201 w 4892920"/>
              <a:gd name="connsiteY0" fmla="*/ 27023 h 5626964"/>
              <a:gd name="connsiteX1" fmla="*/ 3319363 w 4892920"/>
              <a:gd name="connsiteY1" fmla="*/ 148455 h 5626964"/>
              <a:gd name="connsiteX2" fmla="*/ 4537051 w 4892920"/>
              <a:gd name="connsiteY2" fmla="*/ 812768 h 5626964"/>
              <a:gd name="connsiteX3" fmla="*/ 4808824 w 4892920"/>
              <a:gd name="connsiteY3" fmla="*/ 1688176 h 5626964"/>
              <a:gd name="connsiteX4" fmla="*/ 4731757 w 4892920"/>
              <a:gd name="connsiteY4" fmla="*/ 4129957 h 5626964"/>
              <a:gd name="connsiteX5" fmla="*/ 3754302 w 4892920"/>
              <a:gd name="connsiteY5" fmla="*/ 5203893 h 5626964"/>
              <a:gd name="connsiteX6" fmla="*/ 3510306 w 4892920"/>
              <a:gd name="connsiteY6" fmla="*/ 5315373 h 5626964"/>
              <a:gd name="connsiteX7" fmla="*/ 3670796 w 4892920"/>
              <a:gd name="connsiteY7" fmla="*/ 5626958 h 5626964"/>
              <a:gd name="connsiteX8" fmla="*/ 2845853 w 4892920"/>
              <a:gd name="connsiteY8" fmla="*/ 5317816 h 5626964"/>
              <a:gd name="connsiteX9" fmla="*/ 2622421 w 4892920"/>
              <a:gd name="connsiteY9" fmla="*/ 5316505 h 5626964"/>
              <a:gd name="connsiteX10" fmla="*/ 1770683 w 4892920"/>
              <a:gd name="connsiteY10" fmla="*/ 5287984 h 5626964"/>
              <a:gd name="connsiteX11" fmla="*/ 816119 w 4892920"/>
              <a:gd name="connsiteY11" fmla="*/ 5036636 h 5626964"/>
              <a:gd name="connsiteX12" fmla="*/ 117446 w 4892920"/>
              <a:gd name="connsiteY12" fmla="*/ 3806892 h 5626964"/>
              <a:gd name="connsiteX13" fmla="*/ 1881 w 4892920"/>
              <a:gd name="connsiteY13" fmla="*/ 1811944 h 5626964"/>
              <a:gd name="connsiteX14" fmla="*/ 312225 w 4892920"/>
              <a:gd name="connsiteY14" fmla="*/ 535208 h 5626964"/>
              <a:gd name="connsiteX15" fmla="*/ 1687201 w 4892920"/>
              <a:gd name="connsiteY15" fmla="*/ 27023 h 5626964"/>
              <a:gd name="connsiteX0" fmla="*/ 1687201 w 4892920"/>
              <a:gd name="connsiteY0" fmla="*/ 27023 h 5639115"/>
              <a:gd name="connsiteX1" fmla="*/ 3319363 w 4892920"/>
              <a:gd name="connsiteY1" fmla="*/ 148455 h 5639115"/>
              <a:gd name="connsiteX2" fmla="*/ 4537051 w 4892920"/>
              <a:gd name="connsiteY2" fmla="*/ 812768 h 5639115"/>
              <a:gd name="connsiteX3" fmla="*/ 4808824 w 4892920"/>
              <a:gd name="connsiteY3" fmla="*/ 1688176 h 5639115"/>
              <a:gd name="connsiteX4" fmla="*/ 4731757 w 4892920"/>
              <a:gd name="connsiteY4" fmla="*/ 4129957 h 5639115"/>
              <a:gd name="connsiteX5" fmla="*/ 3754302 w 4892920"/>
              <a:gd name="connsiteY5" fmla="*/ 5203893 h 5639115"/>
              <a:gd name="connsiteX6" fmla="*/ 3510306 w 4892920"/>
              <a:gd name="connsiteY6" fmla="*/ 5315373 h 5639115"/>
              <a:gd name="connsiteX7" fmla="*/ 3985664 w 4892920"/>
              <a:gd name="connsiteY7" fmla="*/ 5639110 h 5639115"/>
              <a:gd name="connsiteX8" fmla="*/ 2845853 w 4892920"/>
              <a:gd name="connsiteY8" fmla="*/ 5317816 h 5639115"/>
              <a:gd name="connsiteX9" fmla="*/ 2622421 w 4892920"/>
              <a:gd name="connsiteY9" fmla="*/ 5316505 h 5639115"/>
              <a:gd name="connsiteX10" fmla="*/ 1770683 w 4892920"/>
              <a:gd name="connsiteY10" fmla="*/ 5287984 h 5639115"/>
              <a:gd name="connsiteX11" fmla="*/ 816119 w 4892920"/>
              <a:gd name="connsiteY11" fmla="*/ 5036636 h 5639115"/>
              <a:gd name="connsiteX12" fmla="*/ 117446 w 4892920"/>
              <a:gd name="connsiteY12" fmla="*/ 3806892 h 5639115"/>
              <a:gd name="connsiteX13" fmla="*/ 1881 w 4892920"/>
              <a:gd name="connsiteY13" fmla="*/ 1811944 h 5639115"/>
              <a:gd name="connsiteX14" fmla="*/ 312225 w 4892920"/>
              <a:gd name="connsiteY14" fmla="*/ 535208 h 5639115"/>
              <a:gd name="connsiteX15" fmla="*/ 1687201 w 4892920"/>
              <a:gd name="connsiteY15" fmla="*/ 27023 h 5639115"/>
              <a:gd name="connsiteX0" fmla="*/ 1687201 w 4892920"/>
              <a:gd name="connsiteY0" fmla="*/ 27023 h 5639474"/>
              <a:gd name="connsiteX1" fmla="*/ 3319363 w 4892920"/>
              <a:gd name="connsiteY1" fmla="*/ 148455 h 5639474"/>
              <a:gd name="connsiteX2" fmla="*/ 4537051 w 4892920"/>
              <a:gd name="connsiteY2" fmla="*/ 812768 h 5639474"/>
              <a:gd name="connsiteX3" fmla="*/ 4808824 w 4892920"/>
              <a:gd name="connsiteY3" fmla="*/ 1688176 h 5639474"/>
              <a:gd name="connsiteX4" fmla="*/ 4731757 w 4892920"/>
              <a:gd name="connsiteY4" fmla="*/ 4129957 h 5639474"/>
              <a:gd name="connsiteX5" fmla="*/ 3754302 w 4892920"/>
              <a:gd name="connsiteY5" fmla="*/ 5203893 h 5639474"/>
              <a:gd name="connsiteX6" fmla="*/ 3635167 w 4892920"/>
              <a:gd name="connsiteY6" fmla="*/ 5260691 h 5639474"/>
              <a:gd name="connsiteX7" fmla="*/ 3985664 w 4892920"/>
              <a:gd name="connsiteY7" fmla="*/ 5639110 h 5639474"/>
              <a:gd name="connsiteX8" fmla="*/ 2845853 w 4892920"/>
              <a:gd name="connsiteY8" fmla="*/ 5317816 h 5639474"/>
              <a:gd name="connsiteX9" fmla="*/ 2622421 w 4892920"/>
              <a:gd name="connsiteY9" fmla="*/ 5316505 h 5639474"/>
              <a:gd name="connsiteX10" fmla="*/ 1770683 w 4892920"/>
              <a:gd name="connsiteY10" fmla="*/ 5287984 h 5639474"/>
              <a:gd name="connsiteX11" fmla="*/ 816119 w 4892920"/>
              <a:gd name="connsiteY11" fmla="*/ 5036636 h 5639474"/>
              <a:gd name="connsiteX12" fmla="*/ 117446 w 4892920"/>
              <a:gd name="connsiteY12" fmla="*/ 3806892 h 5639474"/>
              <a:gd name="connsiteX13" fmla="*/ 1881 w 4892920"/>
              <a:gd name="connsiteY13" fmla="*/ 1811944 h 5639474"/>
              <a:gd name="connsiteX14" fmla="*/ 312225 w 4892920"/>
              <a:gd name="connsiteY14" fmla="*/ 535208 h 5639474"/>
              <a:gd name="connsiteX15" fmla="*/ 1687201 w 4892920"/>
              <a:gd name="connsiteY15" fmla="*/ 27023 h 5639474"/>
              <a:gd name="connsiteX0" fmla="*/ 1687201 w 4888493"/>
              <a:gd name="connsiteY0" fmla="*/ 27023 h 5639474"/>
              <a:gd name="connsiteX1" fmla="*/ 3319363 w 4888493"/>
              <a:gd name="connsiteY1" fmla="*/ 148455 h 5639474"/>
              <a:gd name="connsiteX2" fmla="*/ 4537051 w 4888493"/>
              <a:gd name="connsiteY2" fmla="*/ 812768 h 5639474"/>
              <a:gd name="connsiteX3" fmla="*/ 4808824 w 4888493"/>
              <a:gd name="connsiteY3" fmla="*/ 1688176 h 5639474"/>
              <a:gd name="connsiteX4" fmla="*/ 4731757 w 4888493"/>
              <a:gd name="connsiteY4" fmla="*/ 4129957 h 5639474"/>
              <a:gd name="connsiteX5" fmla="*/ 3846590 w 4888493"/>
              <a:gd name="connsiteY5" fmla="*/ 5179590 h 5639474"/>
              <a:gd name="connsiteX6" fmla="*/ 3635167 w 4888493"/>
              <a:gd name="connsiteY6" fmla="*/ 5260691 h 5639474"/>
              <a:gd name="connsiteX7" fmla="*/ 3985664 w 4888493"/>
              <a:gd name="connsiteY7" fmla="*/ 5639110 h 5639474"/>
              <a:gd name="connsiteX8" fmla="*/ 2845853 w 4888493"/>
              <a:gd name="connsiteY8" fmla="*/ 5317816 h 5639474"/>
              <a:gd name="connsiteX9" fmla="*/ 2622421 w 4888493"/>
              <a:gd name="connsiteY9" fmla="*/ 5316505 h 5639474"/>
              <a:gd name="connsiteX10" fmla="*/ 1770683 w 4888493"/>
              <a:gd name="connsiteY10" fmla="*/ 5287984 h 5639474"/>
              <a:gd name="connsiteX11" fmla="*/ 816119 w 4888493"/>
              <a:gd name="connsiteY11" fmla="*/ 5036636 h 5639474"/>
              <a:gd name="connsiteX12" fmla="*/ 117446 w 4888493"/>
              <a:gd name="connsiteY12" fmla="*/ 3806892 h 5639474"/>
              <a:gd name="connsiteX13" fmla="*/ 1881 w 4888493"/>
              <a:gd name="connsiteY13" fmla="*/ 1811944 h 5639474"/>
              <a:gd name="connsiteX14" fmla="*/ 312225 w 4888493"/>
              <a:gd name="connsiteY14" fmla="*/ 535208 h 5639474"/>
              <a:gd name="connsiteX15" fmla="*/ 1687201 w 4888493"/>
              <a:gd name="connsiteY15" fmla="*/ 27023 h 5639474"/>
              <a:gd name="connsiteX0" fmla="*/ 1687201 w 4888493"/>
              <a:gd name="connsiteY0" fmla="*/ 27023 h 5639924"/>
              <a:gd name="connsiteX1" fmla="*/ 3319363 w 4888493"/>
              <a:gd name="connsiteY1" fmla="*/ 148455 h 5639924"/>
              <a:gd name="connsiteX2" fmla="*/ 4537051 w 4888493"/>
              <a:gd name="connsiteY2" fmla="*/ 812768 h 5639924"/>
              <a:gd name="connsiteX3" fmla="*/ 4808824 w 4888493"/>
              <a:gd name="connsiteY3" fmla="*/ 1688176 h 5639924"/>
              <a:gd name="connsiteX4" fmla="*/ 4731757 w 4888493"/>
              <a:gd name="connsiteY4" fmla="*/ 4129957 h 5639924"/>
              <a:gd name="connsiteX5" fmla="*/ 3846590 w 4888493"/>
              <a:gd name="connsiteY5" fmla="*/ 5179590 h 5639924"/>
              <a:gd name="connsiteX6" fmla="*/ 3635167 w 4888493"/>
              <a:gd name="connsiteY6" fmla="*/ 5260691 h 5639924"/>
              <a:gd name="connsiteX7" fmla="*/ 3985664 w 4888493"/>
              <a:gd name="connsiteY7" fmla="*/ 5639110 h 5639924"/>
              <a:gd name="connsiteX8" fmla="*/ 3160721 w 4888493"/>
              <a:gd name="connsiteY8" fmla="*/ 5342119 h 5639924"/>
              <a:gd name="connsiteX9" fmla="*/ 2622421 w 4888493"/>
              <a:gd name="connsiteY9" fmla="*/ 5316505 h 5639924"/>
              <a:gd name="connsiteX10" fmla="*/ 1770683 w 4888493"/>
              <a:gd name="connsiteY10" fmla="*/ 5287984 h 5639924"/>
              <a:gd name="connsiteX11" fmla="*/ 816119 w 4888493"/>
              <a:gd name="connsiteY11" fmla="*/ 5036636 h 5639924"/>
              <a:gd name="connsiteX12" fmla="*/ 117446 w 4888493"/>
              <a:gd name="connsiteY12" fmla="*/ 3806892 h 5639924"/>
              <a:gd name="connsiteX13" fmla="*/ 1881 w 4888493"/>
              <a:gd name="connsiteY13" fmla="*/ 1811944 h 5639924"/>
              <a:gd name="connsiteX14" fmla="*/ 312225 w 4888493"/>
              <a:gd name="connsiteY14" fmla="*/ 535208 h 5639924"/>
              <a:gd name="connsiteX15" fmla="*/ 1687201 w 4888493"/>
              <a:gd name="connsiteY15" fmla="*/ 27023 h 5639924"/>
              <a:gd name="connsiteX0" fmla="*/ 1687201 w 4888493"/>
              <a:gd name="connsiteY0" fmla="*/ 27023 h 5639924"/>
              <a:gd name="connsiteX1" fmla="*/ 3319363 w 4888493"/>
              <a:gd name="connsiteY1" fmla="*/ 148455 h 5639924"/>
              <a:gd name="connsiteX2" fmla="*/ 4537051 w 4888493"/>
              <a:gd name="connsiteY2" fmla="*/ 812768 h 5639924"/>
              <a:gd name="connsiteX3" fmla="*/ 4808824 w 4888493"/>
              <a:gd name="connsiteY3" fmla="*/ 1688176 h 5639924"/>
              <a:gd name="connsiteX4" fmla="*/ 4731757 w 4888493"/>
              <a:gd name="connsiteY4" fmla="*/ 4129957 h 5639924"/>
              <a:gd name="connsiteX5" fmla="*/ 3846590 w 4888493"/>
              <a:gd name="connsiteY5" fmla="*/ 5179590 h 5639924"/>
              <a:gd name="connsiteX6" fmla="*/ 3635167 w 4888493"/>
              <a:gd name="connsiteY6" fmla="*/ 5260691 h 5639924"/>
              <a:gd name="connsiteX7" fmla="*/ 3985664 w 4888493"/>
              <a:gd name="connsiteY7" fmla="*/ 5639110 h 5639924"/>
              <a:gd name="connsiteX8" fmla="*/ 3160721 w 4888493"/>
              <a:gd name="connsiteY8" fmla="*/ 5342119 h 5639924"/>
              <a:gd name="connsiteX9" fmla="*/ 2622421 w 4888493"/>
              <a:gd name="connsiteY9" fmla="*/ 5316505 h 5639924"/>
              <a:gd name="connsiteX10" fmla="*/ 1770683 w 4888493"/>
              <a:gd name="connsiteY10" fmla="*/ 5287984 h 5639924"/>
              <a:gd name="connsiteX11" fmla="*/ 816119 w 4888493"/>
              <a:gd name="connsiteY11" fmla="*/ 5036636 h 5639924"/>
              <a:gd name="connsiteX12" fmla="*/ 117446 w 4888493"/>
              <a:gd name="connsiteY12" fmla="*/ 3806892 h 5639924"/>
              <a:gd name="connsiteX13" fmla="*/ 1881 w 4888493"/>
              <a:gd name="connsiteY13" fmla="*/ 1811944 h 5639924"/>
              <a:gd name="connsiteX14" fmla="*/ 312225 w 4888493"/>
              <a:gd name="connsiteY14" fmla="*/ 535208 h 5639924"/>
              <a:gd name="connsiteX15" fmla="*/ 1687201 w 4888493"/>
              <a:gd name="connsiteY15" fmla="*/ 27023 h 5639924"/>
              <a:gd name="connsiteX0" fmla="*/ 1687201 w 4888493"/>
              <a:gd name="connsiteY0" fmla="*/ 27023 h 5639924"/>
              <a:gd name="connsiteX1" fmla="*/ 3319363 w 4888493"/>
              <a:gd name="connsiteY1" fmla="*/ 148455 h 5639924"/>
              <a:gd name="connsiteX2" fmla="*/ 4537051 w 4888493"/>
              <a:gd name="connsiteY2" fmla="*/ 812768 h 5639924"/>
              <a:gd name="connsiteX3" fmla="*/ 4808824 w 4888493"/>
              <a:gd name="connsiteY3" fmla="*/ 1688176 h 5639924"/>
              <a:gd name="connsiteX4" fmla="*/ 4731757 w 4888493"/>
              <a:gd name="connsiteY4" fmla="*/ 4129957 h 5639924"/>
              <a:gd name="connsiteX5" fmla="*/ 3846590 w 4888493"/>
              <a:gd name="connsiteY5" fmla="*/ 5179590 h 5639924"/>
              <a:gd name="connsiteX6" fmla="*/ 3635167 w 4888493"/>
              <a:gd name="connsiteY6" fmla="*/ 5260691 h 5639924"/>
              <a:gd name="connsiteX7" fmla="*/ 3985664 w 4888493"/>
              <a:gd name="connsiteY7" fmla="*/ 5639110 h 5639924"/>
              <a:gd name="connsiteX8" fmla="*/ 3160721 w 4888493"/>
              <a:gd name="connsiteY8" fmla="*/ 5342119 h 5639924"/>
              <a:gd name="connsiteX9" fmla="*/ 2611563 w 4888493"/>
              <a:gd name="connsiteY9" fmla="*/ 5334732 h 5639924"/>
              <a:gd name="connsiteX10" fmla="*/ 1770683 w 4888493"/>
              <a:gd name="connsiteY10" fmla="*/ 5287984 h 5639924"/>
              <a:gd name="connsiteX11" fmla="*/ 816119 w 4888493"/>
              <a:gd name="connsiteY11" fmla="*/ 5036636 h 5639924"/>
              <a:gd name="connsiteX12" fmla="*/ 117446 w 4888493"/>
              <a:gd name="connsiteY12" fmla="*/ 3806892 h 5639924"/>
              <a:gd name="connsiteX13" fmla="*/ 1881 w 4888493"/>
              <a:gd name="connsiteY13" fmla="*/ 1811944 h 5639924"/>
              <a:gd name="connsiteX14" fmla="*/ 312225 w 4888493"/>
              <a:gd name="connsiteY14" fmla="*/ 535208 h 5639924"/>
              <a:gd name="connsiteX15" fmla="*/ 1687201 w 4888493"/>
              <a:gd name="connsiteY15" fmla="*/ 27023 h 5639924"/>
              <a:gd name="connsiteX0" fmla="*/ 1687201 w 4888493"/>
              <a:gd name="connsiteY0" fmla="*/ 27023 h 5639924"/>
              <a:gd name="connsiteX1" fmla="*/ 3319363 w 4888493"/>
              <a:gd name="connsiteY1" fmla="*/ 148455 h 5639924"/>
              <a:gd name="connsiteX2" fmla="*/ 4537051 w 4888493"/>
              <a:gd name="connsiteY2" fmla="*/ 812768 h 5639924"/>
              <a:gd name="connsiteX3" fmla="*/ 4808824 w 4888493"/>
              <a:gd name="connsiteY3" fmla="*/ 1688176 h 5639924"/>
              <a:gd name="connsiteX4" fmla="*/ 4731757 w 4888493"/>
              <a:gd name="connsiteY4" fmla="*/ 4129957 h 5639924"/>
              <a:gd name="connsiteX5" fmla="*/ 3846590 w 4888493"/>
              <a:gd name="connsiteY5" fmla="*/ 5179590 h 5639924"/>
              <a:gd name="connsiteX6" fmla="*/ 3635167 w 4888493"/>
              <a:gd name="connsiteY6" fmla="*/ 5260691 h 5639924"/>
              <a:gd name="connsiteX7" fmla="*/ 3985664 w 4888493"/>
              <a:gd name="connsiteY7" fmla="*/ 5639110 h 5639924"/>
              <a:gd name="connsiteX8" fmla="*/ 3160721 w 4888493"/>
              <a:gd name="connsiteY8" fmla="*/ 5342119 h 5639924"/>
              <a:gd name="connsiteX9" fmla="*/ 2611563 w 4888493"/>
              <a:gd name="connsiteY9" fmla="*/ 5334732 h 5639924"/>
              <a:gd name="connsiteX10" fmla="*/ 1770683 w 4888493"/>
              <a:gd name="connsiteY10" fmla="*/ 5287984 h 5639924"/>
              <a:gd name="connsiteX11" fmla="*/ 816119 w 4888493"/>
              <a:gd name="connsiteY11" fmla="*/ 5036636 h 5639924"/>
              <a:gd name="connsiteX12" fmla="*/ 117446 w 4888493"/>
              <a:gd name="connsiteY12" fmla="*/ 3806892 h 5639924"/>
              <a:gd name="connsiteX13" fmla="*/ 1881 w 4888493"/>
              <a:gd name="connsiteY13" fmla="*/ 1811944 h 5639924"/>
              <a:gd name="connsiteX14" fmla="*/ 312225 w 4888493"/>
              <a:gd name="connsiteY14" fmla="*/ 535208 h 5639924"/>
              <a:gd name="connsiteX15" fmla="*/ 1687201 w 4888493"/>
              <a:gd name="connsiteY15" fmla="*/ 27023 h 5639924"/>
              <a:gd name="connsiteX0" fmla="*/ 1687201 w 4888493"/>
              <a:gd name="connsiteY0" fmla="*/ 27023 h 5640567"/>
              <a:gd name="connsiteX1" fmla="*/ 3319363 w 4888493"/>
              <a:gd name="connsiteY1" fmla="*/ 148455 h 5640567"/>
              <a:gd name="connsiteX2" fmla="*/ 4537051 w 4888493"/>
              <a:gd name="connsiteY2" fmla="*/ 812768 h 5640567"/>
              <a:gd name="connsiteX3" fmla="*/ 4808824 w 4888493"/>
              <a:gd name="connsiteY3" fmla="*/ 1688176 h 5640567"/>
              <a:gd name="connsiteX4" fmla="*/ 4731757 w 4888493"/>
              <a:gd name="connsiteY4" fmla="*/ 4129957 h 5640567"/>
              <a:gd name="connsiteX5" fmla="*/ 3846590 w 4888493"/>
              <a:gd name="connsiteY5" fmla="*/ 5179590 h 5640567"/>
              <a:gd name="connsiteX6" fmla="*/ 3743743 w 4888493"/>
              <a:gd name="connsiteY6" fmla="*/ 5230313 h 5640567"/>
              <a:gd name="connsiteX7" fmla="*/ 3985664 w 4888493"/>
              <a:gd name="connsiteY7" fmla="*/ 5639110 h 5640567"/>
              <a:gd name="connsiteX8" fmla="*/ 3160721 w 4888493"/>
              <a:gd name="connsiteY8" fmla="*/ 5342119 h 5640567"/>
              <a:gd name="connsiteX9" fmla="*/ 2611563 w 4888493"/>
              <a:gd name="connsiteY9" fmla="*/ 5334732 h 5640567"/>
              <a:gd name="connsiteX10" fmla="*/ 1770683 w 4888493"/>
              <a:gd name="connsiteY10" fmla="*/ 5287984 h 5640567"/>
              <a:gd name="connsiteX11" fmla="*/ 816119 w 4888493"/>
              <a:gd name="connsiteY11" fmla="*/ 5036636 h 5640567"/>
              <a:gd name="connsiteX12" fmla="*/ 117446 w 4888493"/>
              <a:gd name="connsiteY12" fmla="*/ 3806892 h 5640567"/>
              <a:gd name="connsiteX13" fmla="*/ 1881 w 4888493"/>
              <a:gd name="connsiteY13" fmla="*/ 1811944 h 5640567"/>
              <a:gd name="connsiteX14" fmla="*/ 312225 w 4888493"/>
              <a:gd name="connsiteY14" fmla="*/ 535208 h 5640567"/>
              <a:gd name="connsiteX15" fmla="*/ 1687201 w 4888493"/>
              <a:gd name="connsiteY15" fmla="*/ 27023 h 5640567"/>
              <a:gd name="connsiteX0" fmla="*/ 1687201 w 4888493"/>
              <a:gd name="connsiteY0" fmla="*/ 27023 h 5634541"/>
              <a:gd name="connsiteX1" fmla="*/ 3319363 w 4888493"/>
              <a:gd name="connsiteY1" fmla="*/ 148455 h 5634541"/>
              <a:gd name="connsiteX2" fmla="*/ 4537051 w 4888493"/>
              <a:gd name="connsiteY2" fmla="*/ 812768 h 5634541"/>
              <a:gd name="connsiteX3" fmla="*/ 4808824 w 4888493"/>
              <a:gd name="connsiteY3" fmla="*/ 1688176 h 5634541"/>
              <a:gd name="connsiteX4" fmla="*/ 4731757 w 4888493"/>
              <a:gd name="connsiteY4" fmla="*/ 4129957 h 5634541"/>
              <a:gd name="connsiteX5" fmla="*/ 3846590 w 4888493"/>
              <a:gd name="connsiteY5" fmla="*/ 5179590 h 5634541"/>
              <a:gd name="connsiteX6" fmla="*/ 3743743 w 4888493"/>
              <a:gd name="connsiteY6" fmla="*/ 5230313 h 5634541"/>
              <a:gd name="connsiteX7" fmla="*/ 4050809 w 4888493"/>
              <a:gd name="connsiteY7" fmla="*/ 5633034 h 5634541"/>
              <a:gd name="connsiteX8" fmla="*/ 3160721 w 4888493"/>
              <a:gd name="connsiteY8" fmla="*/ 5342119 h 5634541"/>
              <a:gd name="connsiteX9" fmla="*/ 2611563 w 4888493"/>
              <a:gd name="connsiteY9" fmla="*/ 5334732 h 5634541"/>
              <a:gd name="connsiteX10" fmla="*/ 1770683 w 4888493"/>
              <a:gd name="connsiteY10" fmla="*/ 5287984 h 5634541"/>
              <a:gd name="connsiteX11" fmla="*/ 816119 w 4888493"/>
              <a:gd name="connsiteY11" fmla="*/ 5036636 h 5634541"/>
              <a:gd name="connsiteX12" fmla="*/ 117446 w 4888493"/>
              <a:gd name="connsiteY12" fmla="*/ 3806892 h 5634541"/>
              <a:gd name="connsiteX13" fmla="*/ 1881 w 4888493"/>
              <a:gd name="connsiteY13" fmla="*/ 1811944 h 5634541"/>
              <a:gd name="connsiteX14" fmla="*/ 312225 w 4888493"/>
              <a:gd name="connsiteY14" fmla="*/ 535208 h 5634541"/>
              <a:gd name="connsiteX15" fmla="*/ 1687201 w 4888493"/>
              <a:gd name="connsiteY15" fmla="*/ 27023 h 5634541"/>
              <a:gd name="connsiteX0" fmla="*/ 1687201 w 4888493"/>
              <a:gd name="connsiteY0" fmla="*/ 27023 h 5637830"/>
              <a:gd name="connsiteX1" fmla="*/ 3319363 w 4888493"/>
              <a:gd name="connsiteY1" fmla="*/ 148455 h 5637830"/>
              <a:gd name="connsiteX2" fmla="*/ 4537051 w 4888493"/>
              <a:gd name="connsiteY2" fmla="*/ 812768 h 5637830"/>
              <a:gd name="connsiteX3" fmla="*/ 4808824 w 4888493"/>
              <a:gd name="connsiteY3" fmla="*/ 1688176 h 5637830"/>
              <a:gd name="connsiteX4" fmla="*/ 4731757 w 4888493"/>
              <a:gd name="connsiteY4" fmla="*/ 4129957 h 5637830"/>
              <a:gd name="connsiteX5" fmla="*/ 3846590 w 4888493"/>
              <a:gd name="connsiteY5" fmla="*/ 5179590 h 5637830"/>
              <a:gd name="connsiteX6" fmla="*/ 3743743 w 4888493"/>
              <a:gd name="connsiteY6" fmla="*/ 5230313 h 5637830"/>
              <a:gd name="connsiteX7" fmla="*/ 4050809 w 4888493"/>
              <a:gd name="connsiteY7" fmla="*/ 5633034 h 5637830"/>
              <a:gd name="connsiteX8" fmla="*/ 3160721 w 4888493"/>
              <a:gd name="connsiteY8" fmla="*/ 5342119 h 5637830"/>
              <a:gd name="connsiteX9" fmla="*/ 2611563 w 4888493"/>
              <a:gd name="connsiteY9" fmla="*/ 5334732 h 5637830"/>
              <a:gd name="connsiteX10" fmla="*/ 1770683 w 4888493"/>
              <a:gd name="connsiteY10" fmla="*/ 5287984 h 5637830"/>
              <a:gd name="connsiteX11" fmla="*/ 816119 w 4888493"/>
              <a:gd name="connsiteY11" fmla="*/ 5036636 h 5637830"/>
              <a:gd name="connsiteX12" fmla="*/ 117446 w 4888493"/>
              <a:gd name="connsiteY12" fmla="*/ 3806892 h 5637830"/>
              <a:gd name="connsiteX13" fmla="*/ 1881 w 4888493"/>
              <a:gd name="connsiteY13" fmla="*/ 1811944 h 5637830"/>
              <a:gd name="connsiteX14" fmla="*/ 312225 w 4888493"/>
              <a:gd name="connsiteY14" fmla="*/ 535208 h 5637830"/>
              <a:gd name="connsiteX15" fmla="*/ 1687201 w 4888493"/>
              <a:gd name="connsiteY15" fmla="*/ 27023 h 5637830"/>
              <a:gd name="connsiteX0" fmla="*/ 1687201 w 4884296"/>
              <a:gd name="connsiteY0" fmla="*/ 27023 h 5637830"/>
              <a:gd name="connsiteX1" fmla="*/ 3319363 w 4884296"/>
              <a:gd name="connsiteY1" fmla="*/ 148455 h 5637830"/>
              <a:gd name="connsiteX2" fmla="*/ 4537051 w 4884296"/>
              <a:gd name="connsiteY2" fmla="*/ 812768 h 5637830"/>
              <a:gd name="connsiteX3" fmla="*/ 4808824 w 4884296"/>
              <a:gd name="connsiteY3" fmla="*/ 1688176 h 5637830"/>
              <a:gd name="connsiteX4" fmla="*/ 4731757 w 4884296"/>
              <a:gd name="connsiteY4" fmla="*/ 4129957 h 5637830"/>
              <a:gd name="connsiteX5" fmla="*/ 3938879 w 4884296"/>
              <a:gd name="connsiteY5" fmla="*/ 5161363 h 5637830"/>
              <a:gd name="connsiteX6" fmla="*/ 3743743 w 4884296"/>
              <a:gd name="connsiteY6" fmla="*/ 5230313 h 5637830"/>
              <a:gd name="connsiteX7" fmla="*/ 4050809 w 4884296"/>
              <a:gd name="connsiteY7" fmla="*/ 5633034 h 5637830"/>
              <a:gd name="connsiteX8" fmla="*/ 3160721 w 4884296"/>
              <a:gd name="connsiteY8" fmla="*/ 5342119 h 5637830"/>
              <a:gd name="connsiteX9" fmla="*/ 2611563 w 4884296"/>
              <a:gd name="connsiteY9" fmla="*/ 5334732 h 5637830"/>
              <a:gd name="connsiteX10" fmla="*/ 1770683 w 4884296"/>
              <a:gd name="connsiteY10" fmla="*/ 5287984 h 5637830"/>
              <a:gd name="connsiteX11" fmla="*/ 816119 w 4884296"/>
              <a:gd name="connsiteY11" fmla="*/ 5036636 h 5637830"/>
              <a:gd name="connsiteX12" fmla="*/ 117446 w 4884296"/>
              <a:gd name="connsiteY12" fmla="*/ 3806892 h 5637830"/>
              <a:gd name="connsiteX13" fmla="*/ 1881 w 4884296"/>
              <a:gd name="connsiteY13" fmla="*/ 1811944 h 5637830"/>
              <a:gd name="connsiteX14" fmla="*/ 312225 w 4884296"/>
              <a:gd name="connsiteY14" fmla="*/ 535208 h 5637830"/>
              <a:gd name="connsiteX15" fmla="*/ 1687201 w 4884296"/>
              <a:gd name="connsiteY15" fmla="*/ 27023 h 5637830"/>
              <a:gd name="connsiteX0" fmla="*/ 1687201 w 4884296"/>
              <a:gd name="connsiteY0" fmla="*/ 27023 h 5634848"/>
              <a:gd name="connsiteX1" fmla="*/ 3319363 w 4884296"/>
              <a:gd name="connsiteY1" fmla="*/ 148455 h 5634848"/>
              <a:gd name="connsiteX2" fmla="*/ 4537051 w 4884296"/>
              <a:gd name="connsiteY2" fmla="*/ 812768 h 5634848"/>
              <a:gd name="connsiteX3" fmla="*/ 4808824 w 4884296"/>
              <a:gd name="connsiteY3" fmla="*/ 1688176 h 5634848"/>
              <a:gd name="connsiteX4" fmla="*/ 4731757 w 4884296"/>
              <a:gd name="connsiteY4" fmla="*/ 4129957 h 5634848"/>
              <a:gd name="connsiteX5" fmla="*/ 3938879 w 4884296"/>
              <a:gd name="connsiteY5" fmla="*/ 5161363 h 5634848"/>
              <a:gd name="connsiteX6" fmla="*/ 3803459 w 4884296"/>
              <a:gd name="connsiteY6" fmla="*/ 5218161 h 5634848"/>
              <a:gd name="connsiteX7" fmla="*/ 4050809 w 4884296"/>
              <a:gd name="connsiteY7" fmla="*/ 5633034 h 5634848"/>
              <a:gd name="connsiteX8" fmla="*/ 3160721 w 4884296"/>
              <a:gd name="connsiteY8" fmla="*/ 5342119 h 5634848"/>
              <a:gd name="connsiteX9" fmla="*/ 2611563 w 4884296"/>
              <a:gd name="connsiteY9" fmla="*/ 5334732 h 5634848"/>
              <a:gd name="connsiteX10" fmla="*/ 1770683 w 4884296"/>
              <a:gd name="connsiteY10" fmla="*/ 5287984 h 5634848"/>
              <a:gd name="connsiteX11" fmla="*/ 816119 w 4884296"/>
              <a:gd name="connsiteY11" fmla="*/ 5036636 h 5634848"/>
              <a:gd name="connsiteX12" fmla="*/ 117446 w 4884296"/>
              <a:gd name="connsiteY12" fmla="*/ 3806892 h 5634848"/>
              <a:gd name="connsiteX13" fmla="*/ 1881 w 4884296"/>
              <a:gd name="connsiteY13" fmla="*/ 1811944 h 5634848"/>
              <a:gd name="connsiteX14" fmla="*/ 312225 w 4884296"/>
              <a:gd name="connsiteY14" fmla="*/ 535208 h 5634848"/>
              <a:gd name="connsiteX15" fmla="*/ 1687201 w 4884296"/>
              <a:gd name="connsiteY15" fmla="*/ 27023 h 5634848"/>
              <a:gd name="connsiteX0" fmla="*/ 1687201 w 4884296"/>
              <a:gd name="connsiteY0" fmla="*/ 27023 h 5635010"/>
              <a:gd name="connsiteX1" fmla="*/ 3319363 w 4884296"/>
              <a:gd name="connsiteY1" fmla="*/ 148455 h 5635010"/>
              <a:gd name="connsiteX2" fmla="*/ 4537051 w 4884296"/>
              <a:gd name="connsiteY2" fmla="*/ 812768 h 5635010"/>
              <a:gd name="connsiteX3" fmla="*/ 4808824 w 4884296"/>
              <a:gd name="connsiteY3" fmla="*/ 1688176 h 5635010"/>
              <a:gd name="connsiteX4" fmla="*/ 4731757 w 4884296"/>
              <a:gd name="connsiteY4" fmla="*/ 4129957 h 5635010"/>
              <a:gd name="connsiteX5" fmla="*/ 3938879 w 4884296"/>
              <a:gd name="connsiteY5" fmla="*/ 5161363 h 5635010"/>
              <a:gd name="connsiteX6" fmla="*/ 3803459 w 4884296"/>
              <a:gd name="connsiteY6" fmla="*/ 5218161 h 5635010"/>
              <a:gd name="connsiteX7" fmla="*/ 4050809 w 4884296"/>
              <a:gd name="connsiteY7" fmla="*/ 5633034 h 5635010"/>
              <a:gd name="connsiteX8" fmla="*/ 3160721 w 4884296"/>
              <a:gd name="connsiteY8" fmla="*/ 5342119 h 5635010"/>
              <a:gd name="connsiteX9" fmla="*/ 2611563 w 4884296"/>
              <a:gd name="connsiteY9" fmla="*/ 5334732 h 5635010"/>
              <a:gd name="connsiteX10" fmla="*/ 1770683 w 4884296"/>
              <a:gd name="connsiteY10" fmla="*/ 5287984 h 5635010"/>
              <a:gd name="connsiteX11" fmla="*/ 816119 w 4884296"/>
              <a:gd name="connsiteY11" fmla="*/ 5036636 h 5635010"/>
              <a:gd name="connsiteX12" fmla="*/ 117446 w 4884296"/>
              <a:gd name="connsiteY12" fmla="*/ 3806892 h 5635010"/>
              <a:gd name="connsiteX13" fmla="*/ 1881 w 4884296"/>
              <a:gd name="connsiteY13" fmla="*/ 1811944 h 5635010"/>
              <a:gd name="connsiteX14" fmla="*/ 312225 w 4884296"/>
              <a:gd name="connsiteY14" fmla="*/ 535208 h 5635010"/>
              <a:gd name="connsiteX15" fmla="*/ 1687201 w 4884296"/>
              <a:gd name="connsiteY15" fmla="*/ 27023 h 5635010"/>
              <a:gd name="connsiteX0" fmla="*/ 1687201 w 4884296"/>
              <a:gd name="connsiteY0" fmla="*/ 27023 h 5590501"/>
              <a:gd name="connsiteX1" fmla="*/ 3319363 w 4884296"/>
              <a:gd name="connsiteY1" fmla="*/ 148455 h 5590501"/>
              <a:gd name="connsiteX2" fmla="*/ 4537051 w 4884296"/>
              <a:gd name="connsiteY2" fmla="*/ 812768 h 5590501"/>
              <a:gd name="connsiteX3" fmla="*/ 4808824 w 4884296"/>
              <a:gd name="connsiteY3" fmla="*/ 1688176 h 5590501"/>
              <a:gd name="connsiteX4" fmla="*/ 4731757 w 4884296"/>
              <a:gd name="connsiteY4" fmla="*/ 4129957 h 5590501"/>
              <a:gd name="connsiteX5" fmla="*/ 3938879 w 4884296"/>
              <a:gd name="connsiteY5" fmla="*/ 5161363 h 5590501"/>
              <a:gd name="connsiteX6" fmla="*/ 3803459 w 4884296"/>
              <a:gd name="connsiteY6" fmla="*/ 5218161 h 5590501"/>
              <a:gd name="connsiteX7" fmla="*/ 4131504 w 4884296"/>
              <a:gd name="connsiteY7" fmla="*/ 5587878 h 5590501"/>
              <a:gd name="connsiteX8" fmla="*/ 3160721 w 4884296"/>
              <a:gd name="connsiteY8" fmla="*/ 5342119 h 5590501"/>
              <a:gd name="connsiteX9" fmla="*/ 2611563 w 4884296"/>
              <a:gd name="connsiteY9" fmla="*/ 5334732 h 5590501"/>
              <a:gd name="connsiteX10" fmla="*/ 1770683 w 4884296"/>
              <a:gd name="connsiteY10" fmla="*/ 5287984 h 5590501"/>
              <a:gd name="connsiteX11" fmla="*/ 816119 w 4884296"/>
              <a:gd name="connsiteY11" fmla="*/ 5036636 h 5590501"/>
              <a:gd name="connsiteX12" fmla="*/ 117446 w 4884296"/>
              <a:gd name="connsiteY12" fmla="*/ 3806892 h 5590501"/>
              <a:gd name="connsiteX13" fmla="*/ 1881 w 4884296"/>
              <a:gd name="connsiteY13" fmla="*/ 1811944 h 5590501"/>
              <a:gd name="connsiteX14" fmla="*/ 312225 w 4884296"/>
              <a:gd name="connsiteY14" fmla="*/ 535208 h 5590501"/>
              <a:gd name="connsiteX15" fmla="*/ 1687201 w 4884296"/>
              <a:gd name="connsiteY15" fmla="*/ 27023 h 5590501"/>
              <a:gd name="connsiteX0" fmla="*/ 1687201 w 4884296"/>
              <a:gd name="connsiteY0" fmla="*/ 27023 h 5606059"/>
              <a:gd name="connsiteX1" fmla="*/ 3319363 w 4884296"/>
              <a:gd name="connsiteY1" fmla="*/ 148455 h 5606059"/>
              <a:gd name="connsiteX2" fmla="*/ 4537051 w 4884296"/>
              <a:gd name="connsiteY2" fmla="*/ 812768 h 5606059"/>
              <a:gd name="connsiteX3" fmla="*/ 4808824 w 4884296"/>
              <a:gd name="connsiteY3" fmla="*/ 1688176 h 5606059"/>
              <a:gd name="connsiteX4" fmla="*/ 4731757 w 4884296"/>
              <a:gd name="connsiteY4" fmla="*/ 4129957 h 5606059"/>
              <a:gd name="connsiteX5" fmla="*/ 3938879 w 4884296"/>
              <a:gd name="connsiteY5" fmla="*/ 5161363 h 5606059"/>
              <a:gd name="connsiteX6" fmla="*/ 3803459 w 4884296"/>
              <a:gd name="connsiteY6" fmla="*/ 5218161 h 5606059"/>
              <a:gd name="connsiteX7" fmla="*/ 4131504 w 4884296"/>
              <a:gd name="connsiteY7" fmla="*/ 5587878 h 5606059"/>
              <a:gd name="connsiteX8" fmla="*/ 3160721 w 4884296"/>
              <a:gd name="connsiteY8" fmla="*/ 5342119 h 5606059"/>
              <a:gd name="connsiteX9" fmla="*/ 2611563 w 4884296"/>
              <a:gd name="connsiteY9" fmla="*/ 5334732 h 5606059"/>
              <a:gd name="connsiteX10" fmla="*/ 1770683 w 4884296"/>
              <a:gd name="connsiteY10" fmla="*/ 5287984 h 5606059"/>
              <a:gd name="connsiteX11" fmla="*/ 816119 w 4884296"/>
              <a:gd name="connsiteY11" fmla="*/ 5036636 h 5606059"/>
              <a:gd name="connsiteX12" fmla="*/ 117446 w 4884296"/>
              <a:gd name="connsiteY12" fmla="*/ 3806892 h 5606059"/>
              <a:gd name="connsiteX13" fmla="*/ 1881 w 4884296"/>
              <a:gd name="connsiteY13" fmla="*/ 1811944 h 5606059"/>
              <a:gd name="connsiteX14" fmla="*/ 312225 w 4884296"/>
              <a:gd name="connsiteY14" fmla="*/ 535208 h 5606059"/>
              <a:gd name="connsiteX15" fmla="*/ 1687201 w 4884296"/>
              <a:gd name="connsiteY15" fmla="*/ 27023 h 5606059"/>
              <a:gd name="connsiteX0" fmla="*/ 1687201 w 4884296"/>
              <a:gd name="connsiteY0" fmla="*/ 27023 h 5606059"/>
              <a:gd name="connsiteX1" fmla="*/ 3319363 w 4884296"/>
              <a:gd name="connsiteY1" fmla="*/ 148455 h 5606059"/>
              <a:gd name="connsiteX2" fmla="*/ 4537051 w 4884296"/>
              <a:gd name="connsiteY2" fmla="*/ 812768 h 5606059"/>
              <a:gd name="connsiteX3" fmla="*/ 4808824 w 4884296"/>
              <a:gd name="connsiteY3" fmla="*/ 1688176 h 5606059"/>
              <a:gd name="connsiteX4" fmla="*/ 4731757 w 4884296"/>
              <a:gd name="connsiteY4" fmla="*/ 4129957 h 5606059"/>
              <a:gd name="connsiteX5" fmla="*/ 3938879 w 4884296"/>
              <a:gd name="connsiteY5" fmla="*/ 5161363 h 5606059"/>
              <a:gd name="connsiteX6" fmla="*/ 3803459 w 4884296"/>
              <a:gd name="connsiteY6" fmla="*/ 5218161 h 5606059"/>
              <a:gd name="connsiteX7" fmla="*/ 4131504 w 4884296"/>
              <a:gd name="connsiteY7" fmla="*/ 5587878 h 5606059"/>
              <a:gd name="connsiteX8" fmla="*/ 3160721 w 4884296"/>
              <a:gd name="connsiteY8" fmla="*/ 5342119 h 5606059"/>
              <a:gd name="connsiteX9" fmla="*/ 2611563 w 4884296"/>
              <a:gd name="connsiteY9" fmla="*/ 5334732 h 5606059"/>
              <a:gd name="connsiteX10" fmla="*/ 1770683 w 4884296"/>
              <a:gd name="connsiteY10" fmla="*/ 5287984 h 5606059"/>
              <a:gd name="connsiteX11" fmla="*/ 816119 w 4884296"/>
              <a:gd name="connsiteY11" fmla="*/ 5036636 h 5606059"/>
              <a:gd name="connsiteX12" fmla="*/ 117446 w 4884296"/>
              <a:gd name="connsiteY12" fmla="*/ 3806892 h 5606059"/>
              <a:gd name="connsiteX13" fmla="*/ 1881 w 4884296"/>
              <a:gd name="connsiteY13" fmla="*/ 1811944 h 5606059"/>
              <a:gd name="connsiteX14" fmla="*/ 312225 w 4884296"/>
              <a:gd name="connsiteY14" fmla="*/ 535208 h 5606059"/>
              <a:gd name="connsiteX15" fmla="*/ 1687201 w 4884296"/>
              <a:gd name="connsiteY15" fmla="*/ 27023 h 5606059"/>
              <a:gd name="connsiteX0" fmla="*/ 1687201 w 4884296"/>
              <a:gd name="connsiteY0" fmla="*/ 27023 h 5606059"/>
              <a:gd name="connsiteX1" fmla="*/ 3319363 w 4884296"/>
              <a:gd name="connsiteY1" fmla="*/ 148455 h 5606059"/>
              <a:gd name="connsiteX2" fmla="*/ 4537051 w 4884296"/>
              <a:gd name="connsiteY2" fmla="*/ 812768 h 5606059"/>
              <a:gd name="connsiteX3" fmla="*/ 4808824 w 4884296"/>
              <a:gd name="connsiteY3" fmla="*/ 1688176 h 5606059"/>
              <a:gd name="connsiteX4" fmla="*/ 4731757 w 4884296"/>
              <a:gd name="connsiteY4" fmla="*/ 4129957 h 5606059"/>
              <a:gd name="connsiteX5" fmla="*/ 3938879 w 4884296"/>
              <a:gd name="connsiteY5" fmla="*/ 5161363 h 5606059"/>
              <a:gd name="connsiteX6" fmla="*/ 3803459 w 4884296"/>
              <a:gd name="connsiteY6" fmla="*/ 5218161 h 5606059"/>
              <a:gd name="connsiteX7" fmla="*/ 4131504 w 4884296"/>
              <a:gd name="connsiteY7" fmla="*/ 5587878 h 5606059"/>
              <a:gd name="connsiteX8" fmla="*/ 3160721 w 4884296"/>
              <a:gd name="connsiteY8" fmla="*/ 5342119 h 5606059"/>
              <a:gd name="connsiteX9" fmla="*/ 2611563 w 4884296"/>
              <a:gd name="connsiteY9" fmla="*/ 5334732 h 5606059"/>
              <a:gd name="connsiteX10" fmla="*/ 1770683 w 4884296"/>
              <a:gd name="connsiteY10" fmla="*/ 5287984 h 5606059"/>
              <a:gd name="connsiteX11" fmla="*/ 816119 w 4884296"/>
              <a:gd name="connsiteY11" fmla="*/ 5036636 h 5606059"/>
              <a:gd name="connsiteX12" fmla="*/ 117446 w 4884296"/>
              <a:gd name="connsiteY12" fmla="*/ 3806892 h 5606059"/>
              <a:gd name="connsiteX13" fmla="*/ 1881 w 4884296"/>
              <a:gd name="connsiteY13" fmla="*/ 1811944 h 5606059"/>
              <a:gd name="connsiteX14" fmla="*/ 312225 w 4884296"/>
              <a:gd name="connsiteY14" fmla="*/ 535208 h 5606059"/>
              <a:gd name="connsiteX15" fmla="*/ 1687201 w 4884296"/>
              <a:gd name="connsiteY15" fmla="*/ 27023 h 5606059"/>
              <a:gd name="connsiteX0" fmla="*/ 1687201 w 4884296"/>
              <a:gd name="connsiteY0" fmla="*/ 27023 h 5571761"/>
              <a:gd name="connsiteX1" fmla="*/ 3319363 w 4884296"/>
              <a:gd name="connsiteY1" fmla="*/ 148455 h 5571761"/>
              <a:gd name="connsiteX2" fmla="*/ 4537051 w 4884296"/>
              <a:gd name="connsiteY2" fmla="*/ 812768 h 5571761"/>
              <a:gd name="connsiteX3" fmla="*/ 4808824 w 4884296"/>
              <a:gd name="connsiteY3" fmla="*/ 1688176 h 5571761"/>
              <a:gd name="connsiteX4" fmla="*/ 4731757 w 4884296"/>
              <a:gd name="connsiteY4" fmla="*/ 4129957 h 5571761"/>
              <a:gd name="connsiteX5" fmla="*/ 3938879 w 4884296"/>
              <a:gd name="connsiteY5" fmla="*/ 5161363 h 5571761"/>
              <a:gd name="connsiteX6" fmla="*/ 3803459 w 4884296"/>
              <a:gd name="connsiteY6" fmla="*/ 5218161 h 5571761"/>
              <a:gd name="connsiteX7" fmla="*/ 4252545 w 4884296"/>
              <a:gd name="connsiteY7" fmla="*/ 5550248 h 5571761"/>
              <a:gd name="connsiteX8" fmla="*/ 3160721 w 4884296"/>
              <a:gd name="connsiteY8" fmla="*/ 5342119 h 5571761"/>
              <a:gd name="connsiteX9" fmla="*/ 2611563 w 4884296"/>
              <a:gd name="connsiteY9" fmla="*/ 5334732 h 5571761"/>
              <a:gd name="connsiteX10" fmla="*/ 1770683 w 4884296"/>
              <a:gd name="connsiteY10" fmla="*/ 5287984 h 5571761"/>
              <a:gd name="connsiteX11" fmla="*/ 816119 w 4884296"/>
              <a:gd name="connsiteY11" fmla="*/ 5036636 h 5571761"/>
              <a:gd name="connsiteX12" fmla="*/ 117446 w 4884296"/>
              <a:gd name="connsiteY12" fmla="*/ 3806892 h 5571761"/>
              <a:gd name="connsiteX13" fmla="*/ 1881 w 4884296"/>
              <a:gd name="connsiteY13" fmla="*/ 1811944 h 5571761"/>
              <a:gd name="connsiteX14" fmla="*/ 312225 w 4884296"/>
              <a:gd name="connsiteY14" fmla="*/ 535208 h 5571761"/>
              <a:gd name="connsiteX15" fmla="*/ 1687201 w 4884296"/>
              <a:gd name="connsiteY15" fmla="*/ 27023 h 5571761"/>
              <a:gd name="connsiteX0" fmla="*/ 1687201 w 4878879"/>
              <a:gd name="connsiteY0" fmla="*/ 27023 h 5571761"/>
              <a:gd name="connsiteX1" fmla="*/ 3319363 w 4878879"/>
              <a:gd name="connsiteY1" fmla="*/ 148455 h 5571761"/>
              <a:gd name="connsiteX2" fmla="*/ 4537051 w 4878879"/>
              <a:gd name="connsiteY2" fmla="*/ 812768 h 5571761"/>
              <a:gd name="connsiteX3" fmla="*/ 4808824 w 4878879"/>
              <a:gd name="connsiteY3" fmla="*/ 1688176 h 5571761"/>
              <a:gd name="connsiteX4" fmla="*/ 4731757 w 4878879"/>
              <a:gd name="connsiteY4" fmla="*/ 4129957 h 5571761"/>
              <a:gd name="connsiteX5" fmla="*/ 4066645 w 4878879"/>
              <a:gd name="connsiteY5" fmla="*/ 5086104 h 5571761"/>
              <a:gd name="connsiteX6" fmla="*/ 3803459 w 4878879"/>
              <a:gd name="connsiteY6" fmla="*/ 5218161 h 5571761"/>
              <a:gd name="connsiteX7" fmla="*/ 4252545 w 4878879"/>
              <a:gd name="connsiteY7" fmla="*/ 5550248 h 5571761"/>
              <a:gd name="connsiteX8" fmla="*/ 3160721 w 4878879"/>
              <a:gd name="connsiteY8" fmla="*/ 5342119 h 5571761"/>
              <a:gd name="connsiteX9" fmla="*/ 2611563 w 4878879"/>
              <a:gd name="connsiteY9" fmla="*/ 5334732 h 5571761"/>
              <a:gd name="connsiteX10" fmla="*/ 1770683 w 4878879"/>
              <a:gd name="connsiteY10" fmla="*/ 5287984 h 5571761"/>
              <a:gd name="connsiteX11" fmla="*/ 816119 w 4878879"/>
              <a:gd name="connsiteY11" fmla="*/ 5036636 h 5571761"/>
              <a:gd name="connsiteX12" fmla="*/ 117446 w 4878879"/>
              <a:gd name="connsiteY12" fmla="*/ 3806892 h 5571761"/>
              <a:gd name="connsiteX13" fmla="*/ 1881 w 4878879"/>
              <a:gd name="connsiteY13" fmla="*/ 1811944 h 5571761"/>
              <a:gd name="connsiteX14" fmla="*/ 312225 w 4878879"/>
              <a:gd name="connsiteY14" fmla="*/ 535208 h 5571761"/>
              <a:gd name="connsiteX15" fmla="*/ 1687201 w 4878879"/>
              <a:gd name="connsiteY15" fmla="*/ 27023 h 5571761"/>
              <a:gd name="connsiteX0" fmla="*/ 1687201 w 4878879"/>
              <a:gd name="connsiteY0" fmla="*/ 27023 h 5555643"/>
              <a:gd name="connsiteX1" fmla="*/ 3319363 w 4878879"/>
              <a:gd name="connsiteY1" fmla="*/ 148455 h 5555643"/>
              <a:gd name="connsiteX2" fmla="*/ 4537051 w 4878879"/>
              <a:gd name="connsiteY2" fmla="*/ 812768 h 5555643"/>
              <a:gd name="connsiteX3" fmla="*/ 4808824 w 4878879"/>
              <a:gd name="connsiteY3" fmla="*/ 1688176 h 5555643"/>
              <a:gd name="connsiteX4" fmla="*/ 4731757 w 4878879"/>
              <a:gd name="connsiteY4" fmla="*/ 4129957 h 5555643"/>
              <a:gd name="connsiteX5" fmla="*/ 4066645 w 4878879"/>
              <a:gd name="connsiteY5" fmla="*/ 5086104 h 5555643"/>
              <a:gd name="connsiteX6" fmla="*/ 3884153 w 4878879"/>
              <a:gd name="connsiteY6" fmla="*/ 5173005 h 5555643"/>
              <a:gd name="connsiteX7" fmla="*/ 4252545 w 4878879"/>
              <a:gd name="connsiteY7" fmla="*/ 5550248 h 5555643"/>
              <a:gd name="connsiteX8" fmla="*/ 3160721 w 4878879"/>
              <a:gd name="connsiteY8" fmla="*/ 5342119 h 5555643"/>
              <a:gd name="connsiteX9" fmla="*/ 2611563 w 4878879"/>
              <a:gd name="connsiteY9" fmla="*/ 5334732 h 5555643"/>
              <a:gd name="connsiteX10" fmla="*/ 1770683 w 4878879"/>
              <a:gd name="connsiteY10" fmla="*/ 5287984 h 5555643"/>
              <a:gd name="connsiteX11" fmla="*/ 816119 w 4878879"/>
              <a:gd name="connsiteY11" fmla="*/ 5036636 h 5555643"/>
              <a:gd name="connsiteX12" fmla="*/ 117446 w 4878879"/>
              <a:gd name="connsiteY12" fmla="*/ 3806892 h 5555643"/>
              <a:gd name="connsiteX13" fmla="*/ 1881 w 4878879"/>
              <a:gd name="connsiteY13" fmla="*/ 1811944 h 5555643"/>
              <a:gd name="connsiteX14" fmla="*/ 312225 w 4878879"/>
              <a:gd name="connsiteY14" fmla="*/ 535208 h 5555643"/>
              <a:gd name="connsiteX15" fmla="*/ 1687201 w 4878879"/>
              <a:gd name="connsiteY15" fmla="*/ 27023 h 5555643"/>
              <a:gd name="connsiteX0" fmla="*/ 1687201 w 4878879"/>
              <a:gd name="connsiteY0" fmla="*/ 27023 h 5555643"/>
              <a:gd name="connsiteX1" fmla="*/ 3319363 w 4878879"/>
              <a:gd name="connsiteY1" fmla="*/ 148455 h 5555643"/>
              <a:gd name="connsiteX2" fmla="*/ 4537051 w 4878879"/>
              <a:gd name="connsiteY2" fmla="*/ 812768 h 5555643"/>
              <a:gd name="connsiteX3" fmla="*/ 4808824 w 4878879"/>
              <a:gd name="connsiteY3" fmla="*/ 1688176 h 5555643"/>
              <a:gd name="connsiteX4" fmla="*/ 4731757 w 4878879"/>
              <a:gd name="connsiteY4" fmla="*/ 4129957 h 5555643"/>
              <a:gd name="connsiteX5" fmla="*/ 4066645 w 4878879"/>
              <a:gd name="connsiteY5" fmla="*/ 5086104 h 5555643"/>
              <a:gd name="connsiteX6" fmla="*/ 3884153 w 4878879"/>
              <a:gd name="connsiteY6" fmla="*/ 5173005 h 5555643"/>
              <a:gd name="connsiteX7" fmla="*/ 4252545 w 4878879"/>
              <a:gd name="connsiteY7" fmla="*/ 5550248 h 5555643"/>
              <a:gd name="connsiteX8" fmla="*/ 3261589 w 4878879"/>
              <a:gd name="connsiteY8" fmla="*/ 5342119 h 5555643"/>
              <a:gd name="connsiteX9" fmla="*/ 2611563 w 4878879"/>
              <a:gd name="connsiteY9" fmla="*/ 5334732 h 5555643"/>
              <a:gd name="connsiteX10" fmla="*/ 1770683 w 4878879"/>
              <a:gd name="connsiteY10" fmla="*/ 5287984 h 5555643"/>
              <a:gd name="connsiteX11" fmla="*/ 816119 w 4878879"/>
              <a:gd name="connsiteY11" fmla="*/ 5036636 h 5555643"/>
              <a:gd name="connsiteX12" fmla="*/ 117446 w 4878879"/>
              <a:gd name="connsiteY12" fmla="*/ 3806892 h 5555643"/>
              <a:gd name="connsiteX13" fmla="*/ 1881 w 4878879"/>
              <a:gd name="connsiteY13" fmla="*/ 1811944 h 5555643"/>
              <a:gd name="connsiteX14" fmla="*/ 312225 w 4878879"/>
              <a:gd name="connsiteY14" fmla="*/ 535208 h 5555643"/>
              <a:gd name="connsiteX15" fmla="*/ 1687201 w 4878879"/>
              <a:gd name="connsiteY15" fmla="*/ 27023 h 5555643"/>
              <a:gd name="connsiteX0" fmla="*/ 1687201 w 4878879"/>
              <a:gd name="connsiteY0" fmla="*/ 27023 h 5562662"/>
              <a:gd name="connsiteX1" fmla="*/ 3319363 w 4878879"/>
              <a:gd name="connsiteY1" fmla="*/ 148455 h 5562662"/>
              <a:gd name="connsiteX2" fmla="*/ 4537051 w 4878879"/>
              <a:gd name="connsiteY2" fmla="*/ 812768 h 5562662"/>
              <a:gd name="connsiteX3" fmla="*/ 4808824 w 4878879"/>
              <a:gd name="connsiteY3" fmla="*/ 1688176 h 5562662"/>
              <a:gd name="connsiteX4" fmla="*/ 4731757 w 4878879"/>
              <a:gd name="connsiteY4" fmla="*/ 4129957 h 5562662"/>
              <a:gd name="connsiteX5" fmla="*/ 4066645 w 4878879"/>
              <a:gd name="connsiteY5" fmla="*/ 5086104 h 5562662"/>
              <a:gd name="connsiteX6" fmla="*/ 3884153 w 4878879"/>
              <a:gd name="connsiteY6" fmla="*/ 5173005 h 5562662"/>
              <a:gd name="connsiteX7" fmla="*/ 4252545 w 4878879"/>
              <a:gd name="connsiteY7" fmla="*/ 5550248 h 5562662"/>
              <a:gd name="connsiteX8" fmla="*/ 3261589 w 4878879"/>
              <a:gd name="connsiteY8" fmla="*/ 5342119 h 5562662"/>
              <a:gd name="connsiteX9" fmla="*/ 2611563 w 4878879"/>
              <a:gd name="connsiteY9" fmla="*/ 5334732 h 5562662"/>
              <a:gd name="connsiteX10" fmla="*/ 1770683 w 4878879"/>
              <a:gd name="connsiteY10" fmla="*/ 5287984 h 5562662"/>
              <a:gd name="connsiteX11" fmla="*/ 816119 w 4878879"/>
              <a:gd name="connsiteY11" fmla="*/ 5036636 h 5562662"/>
              <a:gd name="connsiteX12" fmla="*/ 117446 w 4878879"/>
              <a:gd name="connsiteY12" fmla="*/ 3806892 h 5562662"/>
              <a:gd name="connsiteX13" fmla="*/ 1881 w 4878879"/>
              <a:gd name="connsiteY13" fmla="*/ 1811944 h 5562662"/>
              <a:gd name="connsiteX14" fmla="*/ 312225 w 4878879"/>
              <a:gd name="connsiteY14" fmla="*/ 535208 h 5562662"/>
              <a:gd name="connsiteX15" fmla="*/ 1687201 w 4878879"/>
              <a:gd name="connsiteY15" fmla="*/ 27023 h 5562662"/>
              <a:gd name="connsiteX0" fmla="*/ 1687201 w 4878879"/>
              <a:gd name="connsiteY0" fmla="*/ 27023 h 5556652"/>
              <a:gd name="connsiteX1" fmla="*/ 3319363 w 4878879"/>
              <a:gd name="connsiteY1" fmla="*/ 148455 h 5556652"/>
              <a:gd name="connsiteX2" fmla="*/ 4537051 w 4878879"/>
              <a:gd name="connsiteY2" fmla="*/ 812768 h 5556652"/>
              <a:gd name="connsiteX3" fmla="*/ 4808824 w 4878879"/>
              <a:gd name="connsiteY3" fmla="*/ 1688176 h 5556652"/>
              <a:gd name="connsiteX4" fmla="*/ 4731757 w 4878879"/>
              <a:gd name="connsiteY4" fmla="*/ 4129957 h 5556652"/>
              <a:gd name="connsiteX5" fmla="*/ 4066645 w 4878879"/>
              <a:gd name="connsiteY5" fmla="*/ 5086104 h 5556652"/>
              <a:gd name="connsiteX6" fmla="*/ 3884153 w 4878879"/>
              <a:gd name="connsiteY6" fmla="*/ 5173005 h 5556652"/>
              <a:gd name="connsiteX7" fmla="*/ 4252545 w 4878879"/>
              <a:gd name="connsiteY7" fmla="*/ 5550248 h 5556652"/>
              <a:gd name="connsiteX8" fmla="*/ 3261589 w 4878879"/>
              <a:gd name="connsiteY8" fmla="*/ 5342119 h 5556652"/>
              <a:gd name="connsiteX9" fmla="*/ 2611563 w 4878879"/>
              <a:gd name="connsiteY9" fmla="*/ 5334732 h 5556652"/>
              <a:gd name="connsiteX10" fmla="*/ 1770683 w 4878879"/>
              <a:gd name="connsiteY10" fmla="*/ 5287984 h 5556652"/>
              <a:gd name="connsiteX11" fmla="*/ 816119 w 4878879"/>
              <a:gd name="connsiteY11" fmla="*/ 5036636 h 5556652"/>
              <a:gd name="connsiteX12" fmla="*/ 117446 w 4878879"/>
              <a:gd name="connsiteY12" fmla="*/ 3806892 h 5556652"/>
              <a:gd name="connsiteX13" fmla="*/ 1881 w 4878879"/>
              <a:gd name="connsiteY13" fmla="*/ 1811944 h 5556652"/>
              <a:gd name="connsiteX14" fmla="*/ 312225 w 4878879"/>
              <a:gd name="connsiteY14" fmla="*/ 535208 h 5556652"/>
              <a:gd name="connsiteX15" fmla="*/ 1687201 w 4878879"/>
              <a:gd name="connsiteY15" fmla="*/ 27023 h 5556652"/>
              <a:gd name="connsiteX0" fmla="*/ 1687201 w 4878879"/>
              <a:gd name="connsiteY0" fmla="*/ 27023 h 5561600"/>
              <a:gd name="connsiteX1" fmla="*/ 3319363 w 4878879"/>
              <a:gd name="connsiteY1" fmla="*/ 148455 h 5561600"/>
              <a:gd name="connsiteX2" fmla="*/ 4537051 w 4878879"/>
              <a:gd name="connsiteY2" fmla="*/ 812768 h 5561600"/>
              <a:gd name="connsiteX3" fmla="*/ 4808824 w 4878879"/>
              <a:gd name="connsiteY3" fmla="*/ 1688176 h 5561600"/>
              <a:gd name="connsiteX4" fmla="*/ 4731757 w 4878879"/>
              <a:gd name="connsiteY4" fmla="*/ 4129957 h 5561600"/>
              <a:gd name="connsiteX5" fmla="*/ 4066645 w 4878879"/>
              <a:gd name="connsiteY5" fmla="*/ 5086104 h 5561600"/>
              <a:gd name="connsiteX6" fmla="*/ 3904327 w 4878879"/>
              <a:gd name="connsiteY6" fmla="*/ 5188057 h 5561600"/>
              <a:gd name="connsiteX7" fmla="*/ 4252545 w 4878879"/>
              <a:gd name="connsiteY7" fmla="*/ 5550248 h 5561600"/>
              <a:gd name="connsiteX8" fmla="*/ 3261589 w 4878879"/>
              <a:gd name="connsiteY8" fmla="*/ 5342119 h 5561600"/>
              <a:gd name="connsiteX9" fmla="*/ 2611563 w 4878879"/>
              <a:gd name="connsiteY9" fmla="*/ 5334732 h 5561600"/>
              <a:gd name="connsiteX10" fmla="*/ 1770683 w 4878879"/>
              <a:gd name="connsiteY10" fmla="*/ 5287984 h 5561600"/>
              <a:gd name="connsiteX11" fmla="*/ 816119 w 4878879"/>
              <a:gd name="connsiteY11" fmla="*/ 5036636 h 5561600"/>
              <a:gd name="connsiteX12" fmla="*/ 117446 w 4878879"/>
              <a:gd name="connsiteY12" fmla="*/ 3806892 h 5561600"/>
              <a:gd name="connsiteX13" fmla="*/ 1881 w 4878879"/>
              <a:gd name="connsiteY13" fmla="*/ 1811944 h 5561600"/>
              <a:gd name="connsiteX14" fmla="*/ 312225 w 4878879"/>
              <a:gd name="connsiteY14" fmla="*/ 535208 h 5561600"/>
              <a:gd name="connsiteX15" fmla="*/ 1687201 w 4878879"/>
              <a:gd name="connsiteY15" fmla="*/ 27023 h 5561600"/>
              <a:gd name="connsiteX0" fmla="*/ 1687201 w 4878879"/>
              <a:gd name="connsiteY0" fmla="*/ 27023 h 5559489"/>
              <a:gd name="connsiteX1" fmla="*/ 3319363 w 4878879"/>
              <a:gd name="connsiteY1" fmla="*/ 148455 h 5559489"/>
              <a:gd name="connsiteX2" fmla="*/ 4537051 w 4878879"/>
              <a:gd name="connsiteY2" fmla="*/ 812768 h 5559489"/>
              <a:gd name="connsiteX3" fmla="*/ 4808824 w 4878879"/>
              <a:gd name="connsiteY3" fmla="*/ 1688176 h 5559489"/>
              <a:gd name="connsiteX4" fmla="*/ 4731757 w 4878879"/>
              <a:gd name="connsiteY4" fmla="*/ 4129957 h 5559489"/>
              <a:gd name="connsiteX5" fmla="*/ 4066645 w 4878879"/>
              <a:gd name="connsiteY5" fmla="*/ 5086104 h 5559489"/>
              <a:gd name="connsiteX6" fmla="*/ 3917777 w 4878879"/>
              <a:gd name="connsiteY6" fmla="*/ 5218161 h 5559489"/>
              <a:gd name="connsiteX7" fmla="*/ 4252545 w 4878879"/>
              <a:gd name="connsiteY7" fmla="*/ 5550248 h 5559489"/>
              <a:gd name="connsiteX8" fmla="*/ 3261589 w 4878879"/>
              <a:gd name="connsiteY8" fmla="*/ 5342119 h 5559489"/>
              <a:gd name="connsiteX9" fmla="*/ 2611563 w 4878879"/>
              <a:gd name="connsiteY9" fmla="*/ 5334732 h 5559489"/>
              <a:gd name="connsiteX10" fmla="*/ 1770683 w 4878879"/>
              <a:gd name="connsiteY10" fmla="*/ 5287984 h 5559489"/>
              <a:gd name="connsiteX11" fmla="*/ 816119 w 4878879"/>
              <a:gd name="connsiteY11" fmla="*/ 5036636 h 5559489"/>
              <a:gd name="connsiteX12" fmla="*/ 117446 w 4878879"/>
              <a:gd name="connsiteY12" fmla="*/ 3806892 h 5559489"/>
              <a:gd name="connsiteX13" fmla="*/ 1881 w 4878879"/>
              <a:gd name="connsiteY13" fmla="*/ 1811944 h 5559489"/>
              <a:gd name="connsiteX14" fmla="*/ 312225 w 4878879"/>
              <a:gd name="connsiteY14" fmla="*/ 535208 h 5559489"/>
              <a:gd name="connsiteX15" fmla="*/ 1687201 w 4878879"/>
              <a:gd name="connsiteY15" fmla="*/ 27023 h 5559489"/>
              <a:gd name="connsiteX0" fmla="*/ 1687201 w 4876214"/>
              <a:gd name="connsiteY0" fmla="*/ 27023 h 5559489"/>
              <a:gd name="connsiteX1" fmla="*/ 3319363 w 4876214"/>
              <a:gd name="connsiteY1" fmla="*/ 148455 h 5559489"/>
              <a:gd name="connsiteX2" fmla="*/ 4537051 w 4876214"/>
              <a:gd name="connsiteY2" fmla="*/ 812768 h 5559489"/>
              <a:gd name="connsiteX3" fmla="*/ 4808824 w 4876214"/>
              <a:gd name="connsiteY3" fmla="*/ 1688176 h 5559489"/>
              <a:gd name="connsiteX4" fmla="*/ 4731757 w 4876214"/>
              <a:gd name="connsiteY4" fmla="*/ 4129957 h 5559489"/>
              <a:gd name="connsiteX5" fmla="*/ 4133891 w 4876214"/>
              <a:gd name="connsiteY5" fmla="*/ 5071052 h 5559489"/>
              <a:gd name="connsiteX6" fmla="*/ 3917777 w 4876214"/>
              <a:gd name="connsiteY6" fmla="*/ 5218161 h 5559489"/>
              <a:gd name="connsiteX7" fmla="*/ 4252545 w 4876214"/>
              <a:gd name="connsiteY7" fmla="*/ 5550248 h 5559489"/>
              <a:gd name="connsiteX8" fmla="*/ 3261589 w 4876214"/>
              <a:gd name="connsiteY8" fmla="*/ 5342119 h 5559489"/>
              <a:gd name="connsiteX9" fmla="*/ 2611563 w 4876214"/>
              <a:gd name="connsiteY9" fmla="*/ 5334732 h 5559489"/>
              <a:gd name="connsiteX10" fmla="*/ 1770683 w 4876214"/>
              <a:gd name="connsiteY10" fmla="*/ 5287984 h 5559489"/>
              <a:gd name="connsiteX11" fmla="*/ 816119 w 4876214"/>
              <a:gd name="connsiteY11" fmla="*/ 5036636 h 5559489"/>
              <a:gd name="connsiteX12" fmla="*/ 117446 w 4876214"/>
              <a:gd name="connsiteY12" fmla="*/ 3806892 h 5559489"/>
              <a:gd name="connsiteX13" fmla="*/ 1881 w 4876214"/>
              <a:gd name="connsiteY13" fmla="*/ 1811944 h 5559489"/>
              <a:gd name="connsiteX14" fmla="*/ 312225 w 4876214"/>
              <a:gd name="connsiteY14" fmla="*/ 535208 h 5559489"/>
              <a:gd name="connsiteX15" fmla="*/ 1687201 w 4876214"/>
              <a:gd name="connsiteY15" fmla="*/ 27023 h 5559489"/>
              <a:gd name="connsiteX0" fmla="*/ 1687201 w 4876214"/>
              <a:gd name="connsiteY0" fmla="*/ 27023 h 5559489"/>
              <a:gd name="connsiteX1" fmla="*/ 3319363 w 4876214"/>
              <a:gd name="connsiteY1" fmla="*/ 148455 h 5559489"/>
              <a:gd name="connsiteX2" fmla="*/ 4537051 w 4876214"/>
              <a:gd name="connsiteY2" fmla="*/ 812768 h 5559489"/>
              <a:gd name="connsiteX3" fmla="*/ 4808824 w 4876214"/>
              <a:gd name="connsiteY3" fmla="*/ 1688176 h 5559489"/>
              <a:gd name="connsiteX4" fmla="*/ 4731757 w 4876214"/>
              <a:gd name="connsiteY4" fmla="*/ 4129957 h 5559489"/>
              <a:gd name="connsiteX5" fmla="*/ 4133891 w 4876214"/>
              <a:gd name="connsiteY5" fmla="*/ 5071052 h 5559489"/>
              <a:gd name="connsiteX6" fmla="*/ 3917777 w 4876214"/>
              <a:gd name="connsiteY6" fmla="*/ 5218161 h 5559489"/>
              <a:gd name="connsiteX7" fmla="*/ 4252545 w 4876214"/>
              <a:gd name="connsiteY7" fmla="*/ 5550248 h 5559489"/>
              <a:gd name="connsiteX8" fmla="*/ 3261589 w 4876214"/>
              <a:gd name="connsiteY8" fmla="*/ 5342119 h 5559489"/>
              <a:gd name="connsiteX9" fmla="*/ 2611563 w 4876214"/>
              <a:gd name="connsiteY9" fmla="*/ 5334732 h 5559489"/>
              <a:gd name="connsiteX10" fmla="*/ 1770683 w 4876214"/>
              <a:gd name="connsiteY10" fmla="*/ 5287984 h 5559489"/>
              <a:gd name="connsiteX11" fmla="*/ 816119 w 4876214"/>
              <a:gd name="connsiteY11" fmla="*/ 5036636 h 5559489"/>
              <a:gd name="connsiteX12" fmla="*/ 117446 w 4876214"/>
              <a:gd name="connsiteY12" fmla="*/ 3806892 h 5559489"/>
              <a:gd name="connsiteX13" fmla="*/ 1881 w 4876214"/>
              <a:gd name="connsiteY13" fmla="*/ 1811944 h 5559489"/>
              <a:gd name="connsiteX14" fmla="*/ 312225 w 4876214"/>
              <a:gd name="connsiteY14" fmla="*/ 535208 h 5559489"/>
              <a:gd name="connsiteX15" fmla="*/ 1687201 w 4876214"/>
              <a:gd name="connsiteY15" fmla="*/ 27023 h 5559489"/>
              <a:gd name="connsiteX0" fmla="*/ 1687201 w 4876214"/>
              <a:gd name="connsiteY0" fmla="*/ 27023 h 5559489"/>
              <a:gd name="connsiteX1" fmla="*/ 3319363 w 4876214"/>
              <a:gd name="connsiteY1" fmla="*/ 148455 h 5559489"/>
              <a:gd name="connsiteX2" fmla="*/ 4537051 w 4876214"/>
              <a:gd name="connsiteY2" fmla="*/ 812768 h 5559489"/>
              <a:gd name="connsiteX3" fmla="*/ 4808824 w 4876214"/>
              <a:gd name="connsiteY3" fmla="*/ 1688176 h 5559489"/>
              <a:gd name="connsiteX4" fmla="*/ 4731757 w 4876214"/>
              <a:gd name="connsiteY4" fmla="*/ 4129957 h 5559489"/>
              <a:gd name="connsiteX5" fmla="*/ 4133891 w 4876214"/>
              <a:gd name="connsiteY5" fmla="*/ 5071052 h 5559489"/>
              <a:gd name="connsiteX6" fmla="*/ 3917777 w 4876214"/>
              <a:gd name="connsiteY6" fmla="*/ 5218161 h 5559489"/>
              <a:gd name="connsiteX7" fmla="*/ 4252545 w 4876214"/>
              <a:gd name="connsiteY7" fmla="*/ 5550248 h 5559489"/>
              <a:gd name="connsiteX8" fmla="*/ 3248140 w 4876214"/>
              <a:gd name="connsiteY8" fmla="*/ 5342119 h 5559489"/>
              <a:gd name="connsiteX9" fmla="*/ 2611563 w 4876214"/>
              <a:gd name="connsiteY9" fmla="*/ 5334732 h 5559489"/>
              <a:gd name="connsiteX10" fmla="*/ 1770683 w 4876214"/>
              <a:gd name="connsiteY10" fmla="*/ 5287984 h 5559489"/>
              <a:gd name="connsiteX11" fmla="*/ 816119 w 4876214"/>
              <a:gd name="connsiteY11" fmla="*/ 5036636 h 5559489"/>
              <a:gd name="connsiteX12" fmla="*/ 117446 w 4876214"/>
              <a:gd name="connsiteY12" fmla="*/ 3806892 h 5559489"/>
              <a:gd name="connsiteX13" fmla="*/ 1881 w 4876214"/>
              <a:gd name="connsiteY13" fmla="*/ 1811944 h 5559489"/>
              <a:gd name="connsiteX14" fmla="*/ 312225 w 4876214"/>
              <a:gd name="connsiteY14" fmla="*/ 535208 h 5559489"/>
              <a:gd name="connsiteX15" fmla="*/ 1687201 w 4876214"/>
              <a:gd name="connsiteY15" fmla="*/ 27023 h 5559489"/>
              <a:gd name="connsiteX0" fmla="*/ 1687201 w 4875797"/>
              <a:gd name="connsiteY0" fmla="*/ 27023 h 5559489"/>
              <a:gd name="connsiteX1" fmla="*/ 3319363 w 4875797"/>
              <a:gd name="connsiteY1" fmla="*/ 148455 h 5559489"/>
              <a:gd name="connsiteX2" fmla="*/ 4537051 w 4875797"/>
              <a:gd name="connsiteY2" fmla="*/ 812768 h 5559489"/>
              <a:gd name="connsiteX3" fmla="*/ 4808824 w 4875797"/>
              <a:gd name="connsiteY3" fmla="*/ 1688176 h 5559489"/>
              <a:gd name="connsiteX4" fmla="*/ 4731757 w 4875797"/>
              <a:gd name="connsiteY4" fmla="*/ 4129957 h 5559489"/>
              <a:gd name="connsiteX5" fmla="*/ 4144712 w 4875797"/>
              <a:gd name="connsiteY5" fmla="*/ 5022607 h 5559489"/>
              <a:gd name="connsiteX6" fmla="*/ 3917777 w 4875797"/>
              <a:gd name="connsiteY6" fmla="*/ 5218161 h 5559489"/>
              <a:gd name="connsiteX7" fmla="*/ 4252545 w 4875797"/>
              <a:gd name="connsiteY7" fmla="*/ 5550248 h 5559489"/>
              <a:gd name="connsiteX8" fmla="*/ 3248140 w 4875797"/>
              <a:gd name="connsiteY8" fmla="*/ 5342119 h 5559489"/>
              <a:gd name="connsiteX9" fmla="*/ 2611563 w 4875797"/>
              <a:gd name="connsiteY9" fmla="*/ 5334732 h 5559489"/>
              <a:gd name="connsiteX10" fmla="*/ 1770683 w 4875797"/>
              <a:gd name="connsiteY10" fmla="*/ 5287984 h 5559489"/>
              <a:gd name="connsiteX11" fmla="*/ 816119 w 4875797"/>
              <a:gd name="connsiteY11" fmla="*/ 5036636 h 5559489"/>
              <a:gd name="connsiteX12" fmla="*/ 117446 w 4875797"/>
              <a:gd name="connsiteY12" fmla="*/ 3806892 h 5559489"/>
              <a:gd name="connsiteX13" fmla="*/ 1881 w 4875797"/>
              <a:gd name="connsiteY13" fmla="*/ 1811944 h 5559489"/>
              <a:gd name="connsiteX14" fmla="*/ 312225 w 4875797"/>
              <a:gd name="connsiteY14" fmla="*/ 535208 h 5559489"/>
              <a:gd name="connsiteX15" fmla="*/ 1687201 w 4875797"/>
              <a:gd name="connsiteY15" fmla="*/ 27023 h 5559489"/>
              <a:gd name="connsiteX0" fmla="*/ 1687201 w 4859714"/>
              <a:gd name="connsiteY0" fmla="*/ 27023 h 5559489"/>
              <a:gd name="connsiteX1" fmla="*/ 3319363 w 4859714"/>
              <a:gd name="connsiteY1" fmla="*/ 148455 h 5559489"/>
              <a:gd name="connsiteX2" fmla="*/ 4537051 w 4859714"/>
              <a:gd name="connsiteY2" fmla="*/ 812768 h 5559489"/>
              <a:gd name="connsiteX3" fmla="*/ 4808824 w 4859714"/>
              <a:gd name="connsiteY3" fmla="*/ 1688176 h 5559489"/>
              <a:gd name="connsiteX4" fmla="*/ 4656006 w 4859714"/>
              <a:gd name="connsiteY4" fmla="*/ 4008845 h 5559489"/>
              <a:gd name="connsiteX5" fmla="*/ 4144712 w 4859714"/>
              <a:gd name="connsiteY5" fmla="*/ 5022607 h 5559489"/>
              <a:gd name="connsiteX6" fmla="*/ 3917777 w 4859714"/>
              <a:gd name="connsiteY6" fmla="*/ 5218161 h 5559489"/>
              <a:gd name="connsiteX7" fmla="*/ 4252545 w 4859714"/>
              <a:gd name="connsiteY7" fmla="*/ 5550248 h 5559489"/>
              <a:gd name="connsiteX8" fmla="*/ 3248140 w 4859714"/>
              <a:gd name="connsiteY8" fmla="*/ 5342119 h 5559489"/>
              <a:gd name="connsiteX9" fmla="*/ 2611563 w 4859714"/>
              <a:gd name="connsiteY9" fmla="*/ 5334732 h 5559489"/>
              <a:gd name="connsiteX10" fmla="*/ 1770683 w 4859714"/>
              <a:gd name="connsiteY10" fmla="*/ 5287984 h 5559489"/>
              <a:gd name="connsiteX11" fmla="*/ 816119 w 4859714"/>
              <a:gd name="connsiteY11" fmla="*/ 5036636 h 5559489"/>
              <a:gd name="connsiteX12" fmla="*/ 117446 w 4859714"/>
              <a:gd name="connsiteY12" fmla="*/ 3806892 h 5559489"/>
              <a:gd name="connsiteX13" fmla="*/ 1881 w 4859714"/>
              <a:gd name="connsiteY13" fmla="*/ 1811944 h 5559489"/>
              <a:gd name="connsiteX14" fmla="*/ 312225 w 4859714"/>
              <a:gd name="connsiteY14" fmla="*/ 535208 h 5559489"/>
              <a:gd name="connsiteX15" fmla="*/ 1687201 w 4859714"/>
              <a:gd name="connsiteY15" fmla="*/ 27023 h 5559489"/>
              <a:gd name="connsiteX0" fmla="*/ 1687201 w 4859714"/>
              <a:gd name="connsiteY0" fmla="*/ 27023 h 5565860"/>
              <a:gd name="connsiteX1" fmla="*/ 3319363 w 4859714"/>
              <a:gd name="connsiteY1" fmla="*/ 148455 h 5565860"/>
              <a:gd name="connsiteX2" fmla="*/ 4537051 w 4859714"/>
              <a:gd name="connsiteY2" fmla="*/ 812768 h 5565860"/>
              <a:gd name="connsiteX3" fmla="*/ 4808824 w 4859714"/>
              <a:gd name="connsiteY3" fmla="*/ 1688176 h 5565860"/>
              <a:gd name="connsiteX4" fmla="*/ 4656006 w 4859714"/>
              <a:gd name="connsiteY4" fmla="*/ 4008845 h 5565860"/>
              <a:gd name="connsiteX5" fmla="*/ 4144712 w 4859714"/>
              <a:gd name="connsiteY5" fmla="*/ 5022607 h 5565860"/>
              <a:gd name="connsiteX6" fmla="*/ 3917777 w 4859714"/>
              <a:gd name="connsiteY6" fmla="*/ 5218161 h 5565860"/>
              <a:gd name="connsiteX7" fmla="*/ 4252545 w 4859714"/>
              <a:gd name="connsiteY7" fmla="*/ 5550248 h 5565860"/>
              <a:gd name="connsiteX8" fmla="*/ 3183212 w 4859714"/>
              <a:gd name="connsiteY8" fmla="*/ 5366342 h 5565860"/>
              <a:gd name="connsiteX9" fmla="*/ 2611563 w 4859714"/>
              <a:gd name="connsiteY9" fmla="*/ 5334732 h 5565860"/>
              <a:gd name="connsiteX10" fmla="*/ 1770683 w 4859714"/>
              <a:gd name="connsiteY10" fmla="*/ 5287984 h 5565860"/>
              <a:gd name="connsiteX11" fmla="*/ 816119 w 4859714"/>
              <a:gd name="connsiteY11" fmla="*/ 5036636 h 5565860"/>
              <a:gd name="connsiteX12" fmla="*/ 117446 w 4859714"/>
              <a:gd name="connsiteY12" fmla="*/ 3806892 h 5565860"/>
              <a:gd name="connsiteX13" fmla="*/ 1881 w 4859714"/>
              <a:gd name="connsiteY13" fmla="*/ 1811944 h 5565860"/>
              <a:gd name="connsiteX14" fmla="*/ 312225 w 4859714"/>
              <a:gd name="connsiteY14" fmla="*/ 535208 h 5565860"/>
              <a:gd name="connsiteX15" fmla="*/ 1687201 w 4859714"/>
              <a:gd name="connsiteY15" fmla="*/ 27023 h 5565860"/>
              <a:gd name="connsiteX0" fmla="*/ 1687201 w 4859714"/>
              <a:gd name="connsiteY0" fmla="*/ 27023 h 5565860"/>
              <a:gd name="connsiteX1" fmla="*/ 3319363 w 4859714"/>
              <a:gd name="connsiteY1" fmla="*/ 148455 h 5565860"/>
              <a:gd name="connsiteX2" fmla="*/ 4537051 w 4859714"/>
              <a:gd name="connsiteY2" fmla="*/ 812768 h 5565860"/>
              <a:gd name="connsiteX3" fmla="*/ 4808824 w 4859714"/>
              <a:gd name="connsiteY3" fmla="*/ 1688176 h 5565860"/>
              <a:gd name="connsiteX4" fmla="*/ 4656006 w 4859714"/>
              <a:gd name="connsiteY4" fmla="*/ 4008845 h 5565860"/>
              <a:gd name="connsiteX5" fmla="*/ 4144712 w 4859714"/>
              <a:gd name="connsiteY5" fmla="*/ 5022607 h 5565860"/>
              <a:gd name="connsiteX6" fmla="*/ 3917777 w 4859714"/>
              <a:gd name="connsiteY6" fmla="*/ 5218161 h 5565860"/>
              <a:gd name="connsiteX7" fmla="*/ 4252545 w 4859714"/>
              <a:gd name="connsiteY7" fmla="*/ 5550248 h 5565860"/>
              <a:gd name="connsiteX8" fmla="*/ 3183212 w 4859714"/>
              <a:gd name="connsiteY8" fmla="*/ 5366342 h 5565860"/>
              <a:gd name="connsiteX9" fmla="*/ 2535813 w 4859714"/>
              <a:gd name="connsiteY9" fmla="*/ 5334732 h 5565860"/>
              <a:gd name="connsiteX10" fmla="*/ 1770683 w 4859714"/>
              <a:gd name="connsiteY10" fmla="*/ 5287984 h 5565860"/>
              <a:gd name="connsiteX11" fmla="*/ 816119 w 4859714"/>
              <a:gd name="connsiteY11" fmla="*/ 5036636 h 5565860"/>
              <a:gd name="connsiteX12" fmla="*/ 117446 w 4859714"/>
              <a:gd name="connsiteY12" fmla="*/ 3806892 h 5565860"/>
              <a:gd name="connsiteX13" fmla="*/ 1881 w 4859714"/>
              <a:gd name="connsiteY13" fmla="*/ 1811944 h 5565860"/>
              <a:gd name="connsiteX14" fmla="*/ 312225 w 4859714"/>
              <a:gd name="connsiteY14" fmla="*/ 535208 h 5565860"/>
              <a:gd name="connsiteX15" fmla="*/ 1687201 w 4859714"/>
              <a:gd name="connsiteY15" fmla="*/ 27023 h 5565860"/>
              <a:gd name="connsiteX0" fmla="*/ 1687201 w 4859714"/>
              <a:gd name="connsiteY0" fmla="*/ 27023 h 5565860"/>
              <a:gd name="connsiteX1" fmla="*/ 3319363 w 4859714"/>
              <a:gd name="connsiteY1" fmla="*/ 148455 h 5565860"/>
              <a:gd name="connsiteX2" fmla="*/ 4537051 w 4859714"/>
              <a:gd name="connsiteY2" fmla="*/ 812768 h 5565860"/>
              <a:gd name="connsiteX3" fmla="*/ 4808824 w 4859714"/>
              <a:gd name="connsiteY3" fmla="*/ 1688176 h 5565860"/>
              <a:gd name="connsiteX4" fmla="*/ 4656006 w 4859714"/>
              <a:gd name="connsiteY4" fmla="*/ 4008845 h 5565860"/>
              <a:gd name="connsiteX5" fmla="*/ 4144712 w 4859714"/>
              <a:gd name="connsiteY5" fmla="*/ 5022607 h 5565860"/>
              <a:gd name="connsiteX6" fmla="*/ 3917777 w 4859714"/>
              <a:gd name="connsiteY6" fmla="*/ 5218161 h 5565860"/>
              <a:gd name="connsiteX7" fmla="*/ 4252545 w 4859714"/>
              <a:gd name="connsiteY7" fmla="*/ 5550248 h 5565860"/>
              <a:gd name="connsiteX8" fmla="*/ 3183212 w 4859714"/>
              <a:gd name="connsiteY8" fmla="*/ 5366342 h 5565860"/>
              <a:gd name="connsiteX9" fmla="*/ 2535813 w 4859714"/>
              <a:gd name="connsiteY9" fmla="*/ 5334732 h 5565860"/>
              <a:gd name="connsiteX10" fmla="*/ 816119 w 4859714"/>
              <a:gd name="connsiteY10" fmla="*/ 5036636 h 5565860"/>
              <a:gd name="connsiteX11" fmla="*/ 117446 w 4859714"/>
              <a:gd name="connsiteY11" fmla="*/ 3806892 h 5565860"/>
              <a:gd name="connsiteX12" fmla="*/ 1881 w 4859714"/>
              <a:gd name="connsiteY12" fmla="*/ 1811944 h 5565860"/>
              <a:gd name="connsiteX13" fmla="*/ 312225 w 4859714"/>
              <a:gd name="connsiteY13" fmla="*/ 535208 h 5565860"/>
              <a:gd name="connsiteX14" fmla="*/ 1687201 w 4859714"/>
              <a:gd name="connsiteY14" fmla="*/ 27023 h 5565860"/>
              <a:gd name="connsiteX0" fmla="*/ 1687201 w 4859714"/>
              <a:gd name="connsiteY0" fmla="*/ 27023 h 5565860"/>
              <a:gd name="connsiteX1" fmla="*/ 3319363 w 4859714"/>
              <a:gd name="connsiteY1" fmla="*/ 148455 h 5565860"/>
              <a:gd name="connsiteX2" fmla="*/ 4537051 w 4859714"/>
              <a:gd name="connsiteY2" fmla="*/ 812768 h 5565860"/>
              <a:gd name="connsiteX3" fmla="*/ 4808824 w 4859714"/>
              <a:gd name="connsiteY3" fmla="*/ 1688176 h 5565860"/>
              <a:gd name="connsiteX4" fmla="*/ 4656006 w 4859714"/>
              <a:gd name="connsiteY4" fmla="*/ 4008845 h 5565860"/>
              <a:gd name="connsiteX5" fmla="*/ 4144712 w 4859714"/>
              <a:gd name="connsiteY5" fmla="*/ 5022607 h 5565860"/>
              <a:gd name="connsiteX6" fmla="*/ 3917777 w 4859714"/>
              <a:gd name="connsiteY6" fmla="*/ 5218161 h 5565860"/>
              <a:gd name="connsiteX7" fmla="*/ 4252545 w 4859714"/>
              <a:gd name="connsiteY7" fmla="*/ 5550248 h 5565860"/>
              <a:gd name="connsiteX8" fmla="*/ 3183212 w 4859714"/>
              <a:gd name="connsiteY8" fmla="*/ 5366342 h 5565860"/>
              <a:gd name="connsiteX9" fmla="*/ 2470884 w 4859714"/>
              <a:gd name="connsiteY9" fmla="*/ 5346843 h 5565860"/>
              <a:gd name="connsiteX10" fmla="*/ 816119 w 4859714"/>
              <a:gd name="connsiteY10" fmla="*/ 5036636 h 5565860"/>
              <a:gd name="connsiteX11" fmla="*/ 117446 w 4859714"/>
              <a:gd name="connsiteY11" fmla="*/ 3806892 h 5565860"/>
              <a:gd name="connsiteX12" fmla="*/ 1881 w 4859714"/>
              <a:gd name="connsiteY12" fmla="*/ 1811944 h 5565860"/>
              <a:gd name="connsiteX13" fmla="*/ 312225 w 4859714"/>
              <a:gd name="connsiteY13" fmla="*/ 535208 h 5565860"/>
              <a:gd name="connsiteX14" fmla="*/ 1687201 w 4859714"/>
              <a:gd name="connsiteY14" fmla="*/ 27023 h 5565860"/>
              <a:gd name="connsiteX0" fmla="*/ 1687201 w 4859714"/>
              <a:gd name="connsiteY0" fmla="*/ 27023 h 5569827"/>
              <a:gd name="connsiteX1" fmla="*/ 3319363 w 4859714"/>
              <a:gd name="connsiteY1" fmla="*/ 148455 h 5569827"/>
              <a:gd name="connsiteX2" fmla="*/ 4537051 w 4859714"/>
              <a:gd name="connsiteY2" fmla="*/ 812768 h 5569827"/>
              <a:gd name="connsiteX3" fmla="*/ 4808824 w 4859714"/>
              <a:gd name="connsiteY3" fmla="*/ 1688176 h 5569827"/>
              <a:gd name="connsiteX4" fmla="*/ 4656006 w 4859714"/>
              <a:gd name="connsiteY4" fmla="*/ 4008845 h 5569827"/>
              <a:gd name="connsiteX5" fmla="*/ 4144712 w 4859714"/>
              <a:gd name="connsiteY5" fmla="*/ 5022607 h 5569827"/>
              <a:gd name="connsiteX6" fmla="*/ 3917777 w 4859714"/>
              <a:gd name="connsiteY6" fmla="*/ 5218161 h 5569827"/>
              <a:gd name="connsiteX7" fmla="*/ 4252545 w 4859714"/>
              <a:gd name="connsiteY7" fmla="*/ 5550248 h 5569827"/>
              <a:gd name="connsiteX8" fmla="*/ 3118283 w 4859714"/>
              <a:gd name="connsiteY8" fmla="*/ 5378453 h 5569827"/>
              <a:gd name="connsiteX9" fmla="*/ 2470884 w 4859714"/>
              <a:gd name="connsiteY9" fmla="*/ 5346843 h 5569827"/>
              <a:gd name="connsiteX10" fmla="*/ 816119 w 4859714"/>
              <a:gd name="connsiteY10" fmla="*/ 5036636 h 5569827"/>
              <a:gd name="connsiteX11" fmla="*/ 117446 w 4859714"/>
              <a:gd name="connsiteY11" fmla="*/ 3806892 h 5569827"/>
              <a:gd name="connsiteX12" fmla="*/ 1881 w 4859714"/>
              <a:gd name="connsiteY12" fmla="*/ 1811944 h 5569827"/>
              <a:gd name="connsiteX13" fmla="*/ 312225 w 4859714"/>
              <a:gd name="connsiteY13" fmla="*/ 535208 h 5569827"/>
              <a:gd name="connsiteX14" fmla="*/ 1687201 w 4859714"/>
              <a:gd name="connsiteY14" fmla="*/ 27023 h 5569827"/>
              <a:gd name="connsiteX0" fmla="*/ 1687201 w 4859714"/>
              <a:gd name="connsiteY0" fmla="*/ 27023 h 5560916"/>
              <a:gd name="connsiteX1" fmla="*/ 3319363 w 4859714"/>
              <a:gd name="connsiteY1" fmla="*/ 148455 h 5560916"/>
              <a:gd name="connsiteX2" fmla="*/ 4537051 w 4859714"/>
              <a:gd name="connsiteY2" fmla="*/ 812768 h 5560916"/>
              <a:gd name="connsiteX3" fmla="*/ 4808824 w 4859714"/>
              <a:gd name="connsiteY3" fmla="*/ 1688176 h 5560916"/>
              <a:gd name="connsiteX4" fmla="*/ 4656006 w 4859714"/>
              <a:gd name="connsiteY4" fmla="*/ 4008845 h 5560916"/>
              <a:gd name="connsiteX5" fmla="*/ 4144712 w 4859714"/>
              <a:gd name="connsiteY5" fmla="*/ 5022607 h 5560916"/>
              <a:gd name="connsiteX6" fmla="*/ 3917777 w 4859714"/>
              <a:gd name="connsiteY6" fmla="*/ 5218161 h 5560916"/>
              <a:gd name="connsiteX7" fmla="*/ 4252545 w 4859714"/>
              <a:gd name="connsiteY7" fmla="*/ 5550248 h 5560916"/>
              <a:gd name="connsiteX8" fmla="*/ 3118283 w 4859714"/>
              <a:gd name="connsiteY8" fmla="*/ 5378453 h 5560916"/>
              <a:gd name="connsiteX9" fmla="*/ 2470884 w 4859714"/>
              <a:gd name="connsiteY9" fmla="*/ 5346843 h 5560916"/>
              <a:gd name="connsiteX10" fmla="*/ 816119 w 4859714"/>
              <a:gd name="connsiteY10" fmla="*/ 5036636 h 5560916"/>
              <a:gd name="connsiteX11" fmla="*/ 117446 w 4859714"/>
              <a:gd name="connsiteY11" fmla="*/ 3806892 h 5560916"/>
              <a:gd name="connsiteX12" fmla="*/ 1881 w 4859714"/>
              <a:gd name="connsiteY12" fmla="*/ 1811944 h 5560916"/>
              <a:gd name="connsiteX13" fmla="*/ 312225 w 4859714"/>
              <a:gd name="connsiteY13" fmla="*/ 535208 h 5560916"/>
              <a:gd name="connsiteX14" fmla="*/ 1687201 w 4859714"/>
              <a:gd name="connsiteY14" fmla="*/ 27023 h 5560916"/>
              <a:gd name="connsiteX0" fmla="*/ 1687201 w 4859714"/>
              <a:gd name="connsiteY0" fmla="*/ 27023 h 5564310"/>
              <a:gd name="connsiteX1" fmla="*/ 3319363 w 4859714"/>
              <a:gd name="connsiteY1" fmla="*/ 148455 h 5564310"/>
              <a:gd name="connsiteX2" fmla="*/ 4537051 w 4859714"/>
              <a:gd name="connsiteY2" fmla="*/ 812768 h 5564310"/>
              <a:gd name="connsiteX3" fmla="*/ 4808824 w 4859714"/>
              <a:gd name="connsiteY3" fmla="*/ 1688176 h 5564310"/>
              <a:gd name="connsiteX4" fmla="*/ 4656006 w 4859714"/>
              <a:gd name="connsiteY4" fmla="*/ 4008845 h 5564310"/>
              <a:gd name="connsiteX5" fmla="*/ 4144712 w 4859714"/>
              <a:gd name="connsiteY5" fmla="*/ 5022607 h 5564310"/>
              <a:gd name="connsiteX6" fmla="*/ 3939420 w 4859714"/>
              <a:gd name="connsiteY6" fmla="*/ 5169716 h 5564310"/>
              <a:gd name="connsiteX7" fmla="*/ 4252545 w 4859714"/>
              <a:gd name="connsiteY7" fmla="*/ 5550248 h 5564310"/>
              <a:gd name="connsiteX8" fmla="*/ 3118283 w 4859714"/>
              <a:gd name="connsiteY8" fmla="*/ 5378453 h 5564310"/>
              <a:gd name="connsiteX9" fmla="*/ 2470884 w 4859714"/>
              <a:gd name="connsiteY9" fmla="*/ 5346843 h 5564310"/>
              <a:gd name="connsiteX10" fmla="*/ 816119 w 4859714"/>
              <a:gd name="connsiteY10" fmla="*/ 5036636 h 5564310"/>
              <a:gd name="connsiteX11" fmla="*/ 117446 w 4859714"/>
              <a:gd name="connsiteY11" fmla="*/ 3806892 h 5564310"/>
              <a:gd name="connsiteX12" fmla="*/ 1881 w 4859714"/>
              <a:gd name="connsiteY12" fmla="*/ 1811944 h 5564310"/>
              <a:gd name="connsiteX13" fmla="*/ 312225 w 4859714"/>
              <a:gd name="connsiteY13" fmla="*/ 535208 h 5564310"/>
              <a:gd name="connsiteX14" fmla="*/ 1687201 w 4859714"/>
              <a:gd name="connsiteY14" fmla="*/ 27023 h 5564310"/>
              <a:gd name="connsiteX0" fmla="*/ 1687201 w 4859448"/>
              <a:gd name="connsiteY0" fmla="*/ 27023 h 5564310"/>
              <a:gd name="connsiteX1" fmla="*/ 3319363 w 4859448"/>
              <a:gd name="connsiteY1" fmla="*/ 148455 h 5564310"/>
              <a:gd name="connsiteX2" fmla="*/ 4537051 w 4859448"/>
              <a:gd name="connsiteY2" fmla="*/ 812768 h 5564310"/>
              <a:gd name="connsiteX3" fmla="*/ 4808824 w 4859448"/>
              <a:gd name="connsiteY3" fmla="*/ 1688176 h 5564310"/>
              <a:gd name="connsiteX4" fmla="*/ 4656006 w 4859448"/>
              <a:gd name="connsiteY4" fmla="*/ 4008845 h 5564310"/>
              <a:gd name="connsiteX5" fmla="*/ 4155534 w 4859448"/>
              <a:gd name="connsiteY5" fmla="*/ 4962051 h 5564310"/>
              <a:gd name="connsiteX6" fmla="*/ 3939420 w 4859448"/>
              <a:gd name="connsiteY6" fmla="*/ 5169716 h 5564310"/>
              <a:gd name="connsiteX7" fmla="*/ 4252545 w 4859448"/>
              <a:gd name="connsiteY7" fmla="*/ 5550248 h 5564310"/>
              <a:gd name="connsiteX8" fmla="*/ 3118283 w 4859448"/>
              <a:gd name="connsiteY8" fmla="*/ 5378453 h 5564310"/>
              <a:gd name="connsiteX9" fmla="*/ 2470884 w 4859448"/>
              <a:gd name="connsiteY9" fmla="*/ 5346843 h 5564310"/>
              <a:gd name="connsiteX10" fmla="*/ 816119 w 4859448"/>
              <a:gd name="connsiteY10" fmla="*/ 5036636 h 5564310"/>
              <a:gd name="connsiteX11" fmla="*/ 117446 w 4859448"/>
              <a:gd name="connsiteY11" fmla="*/ 3806892 h 5564310"/>
              <a:gd name="connsiteX12" fmla="*/ 1881 w 4859448"/>
              <a:gd name="connsiteY12" fmla="*/ 1811944 h 5564310"/>
              <a:gd name="connsiteX13" fmla="*/ 312225 w 4859448"/>
              <a:gd name="connsiteY13" fmla="*/ 535208 h 5564310"/>
              <a:gd name="connsiteX14" fmla="*/ 1687201 w 4859448"/>
              <a:gd name="connsiteY14" fmla="*/ 27023 h 5564310"/>
              <a:gd name="connsiteX0" fmla="*/ 1687201 w 4859448"/>
              <a:gd name="connsiteY0" fmla="*/ 27023 h 5564310"/>
              <a:gd name="connsiteX1" fmla="*/ 3319363 w 4859448"/>
              <a:gd name="connsiteY1" fmla="*/ 148455 h 5564310"/>
              <a:gd name="connsiteX2" fmla="*/ 4537051 w 4859448"/>
              <a:gd name="connsiteY2" fmla="*/ 812768 h 5564310"/>
              <a:gd name="connsiteX3" fmla="*/ 4808824 w 4859448"/>
              <a:gd name="connsiteY3" fmla="*/ 1688176 h 5564310"/>
              <a:gd name="connsiteX4" fmla="*/ 4656006 w 4859448"/>
              <a:gd name="connsiteY4" fmla="*/ 4008845 h 5564310"/>
              <a:gd name="connsiteX5" fmla="*/ 4155534 w 4859448"/>
              <a:gd name="connsiteY5" fmla="*/ 4962051 h 5564310"/>
              <a:gd name="connsiteX6" fmla="*/ 3939420 w 4859448"/>
              <a:gd name="connsiteY6" fmla="*/ 5169716 h 5564310"/>
              <a:gd name="connsiteX7" fmla="*/ 4252545 w 4859448"/>
              <a:gd name="connsiteY7" fmla="*/ 5550248 h 5564310"/>
              <a:gd name="connsiteX8" fmla="*/ 3118283 w 4859448"/>
              <a:gd name="connsiteY8" fmla="*/ 5378453 h 5564310"/>
              <a:gd name="connsiteX9" fmla="*/ 2470884 w 4859448"/>
              <a:gd name="connsiteY9" fmla="*/ 5346843 h 5564310"/>
              <a:gd name="connsiteX10" fmla="*/ 816119 w 4859448"/>
              <a:gd name="connsiteY10" fmla="*/ 5036636 h 5564310"/>
              <a:gd name="connsiteX11" fmla="*/ 117446 w 4859448"/>
              <a:gd name="connsiteY11" fmla="*/ 3806892 h 5564310"/>
              <a:gd name="connsiteX12" fmla="*/ 1881 w 4859448"/>
              <a:gd name="connsiteY12" fmla="*/ 1811944 h 5564310"/>
              <a:gd name="connsiteX13" fmla="*/ 312225 w 4859448"/>
              <a:gd name="connsiteY13" fmla="*/ 535208 h 5564310"/>
              <a:gd name="connsiteX14" fmla="*/ 1687201 w 4859448"/>
              <a:gd name="connsiteY14" fmla="*/ 27023 h 5564310"/>
              <a:gd name="connsiteX0" fmla="*/ 1687201 w 4867586"/>
              <a:gd name="connsiteY0" fmla="*/ 27023 h 5564310"/>
              <a:gd name="connsiteX1" fmla="*/ 3319363 w 4867586"/>
              <a:gd name="connsiteY1" fmla="*/ 148455 h 5564310"/>
              <a:gd name="connsiteX2" fmla="*/ 4537051 w 4867586"/>
              <a:gd name="connsiteY2" fmla="*/ 812768 h 5564310"/>
              <a:gd name="connsiteX3" fmla="*/ 4808824 w 4867586"/>
              <a:gd name="connsiteY3" fmla="*/ 1688176 h 5564310"/>
              <a:gd name="connsiteX4" fmla="*/ 4699292 w 4867586"/>
              <a:gd name="connsiteY4" fmla="*/ 3839287 h 5564310"/>
              <a:gd name="connsiteX5" fmla="*/ 4155534 w 4867586"/>
              <a:gd name="connsiteY5" fmla="*/ 4962051 h 5564310"/>
              <a:gd name="connsiteX6" fmla="*/ 3939420 w 4867586"/>
              <a:gd name="connsiteY6" fmla="*/ 5169716 h 5564310"/>
              <a:gd name="connsiteX7" fmla="*/ 4252545 w 4867586"/>
              <a:gd name="connsiteY7" fmla="*/ 5550248 h 5564310"/>
              <a:gd name="connsiteX8" fmla="*/ 3118283 w 4867586"/>
              <a:gd name="connsiteY8" fmla="*/ 5378453 h 5564310"/>
              <a:gd name="connsiteX9" fmla="*/ 2470884 w 4867586"/>
              <a:gd name="connsiteY9" fmla="*/ 5346843 h 5564310"/>
              <a:gd name="connsiteX10" fmla="*/ 816119 w 4867586"/>
              <a:gd name="connsiteY10" fmla="*/ 5036636 h 5564310"/>
              <a:gd name="connsiteX11" fmla="*/ 117446 w 4867586"/>
              <a:gd name="connsiteY11" fmla="*/ 3806892 h 5564310"/>
              <a:gd name="connsiteX12" fmla="*/ 1881 w 4867586"/>
              <a:gd name="connsiteY12" fmla="*/ 1811944 h 5564310"/>
              <a:gd name="connsiteX13" fmla="*/ 312225 w 4867586"/>
              <a:gd name="connsiteY13" fmla="*/ 535208 h 5564310"/>
              <a:gd name="connsiteX14" fmla="*/ 1687201 w 4867586"/>
              <a:gd name="connsiteY14" fmla="*/ 27023 h 5564310"/>
              <a:gd name="connsiteX0" fmla="*/ 1687201 w 4866633"/>
              <a:gd name="connsiteY0" fmla="*/ 27023 h 5564310"/>
              <a:gd name="connsiteX1" fmla="*/ 3319363 w 4866633"/>
              <a:gd name="connsiteY1" fmla="*/ 148455 h 5564310"/>
              <a:gd name="connsiteX2" fmla="*/ 4537051 w 4866633"/>
              <a:gd name="connsiteY2" fmla="*/ 812768 h 5564310"/>
              <a:gd name="connsiteX3" fmla="*/ 4808824 w 4866633"/>
              <a:gd name="connsiteY3" fmla="*/ 1688176 h 5564310"/>
              <a:gd name="connsiteX4" fmla="*/ 4699292 w 4866633"/>
              <a:gd name="connsiteY4" fmla="*/ 3839287 h 5564310"/>
              <a:gd name="connsiteX5" fmla="*/ 4186249 w 4866633"/>
              <a:gd name="connsiteY5" fmla="*/ 4927675 h 5564310"/>
              <a:gd name="connsiteX6" fmla="*/ 3939420 w 4866633"/>
              <a:gd name="connsiteY6" fmla="*/ 5169716 h 5564310"/>
              <a:gd name="connsiteX7" fmla="*/ 4252545 w 4866633"/>
              <a:gd name="connsiteY7" fmla="*/ 5550248 h 5564310"/>
              <a:gd name="connsiteX8" fmla="*/ 3118283 w 4866633"/>
              <a:gd name="connsiteY8" fmla="*/ 5378453 h 5564310"/>
              <a:gd name="connsiteX9" fmla="*/ 2470884 w 4866633"/>
              <a:gd name="connsiteY9" fmla="*/ 5346843 h 5564310"/>
              <a:gd name="connsiteX10" fmla="*/ 816119 w 4866633"/>
              <a:gd name="connsiteY10" fmla="*/ 5036636 h 5564310"/>
              <a:gd name="connsiteX11" fmla="*/ 117446 w 4866633"/>
              <a:gd name="connsiteY11" fmla="*/ 3806892 h 5564310"/>
              <a:gd name="connsiteX12" fmla="*/ 1881 w 4866633"/>
              <a:gd name="connsiteY12" fmla="*/ 1811944 h 5564310"/>
              <a:gd name="connsiteX13" fmla="*/ 312225 w 4866633"/>
              <a:gd name="connsiteY13" fmla="*/ 535208 h 5564310"/>
              <a:gd name="connsiteX14" fmla="*/ 1687201 w 4866633"/>
              <a:gd name="connsiteY14" fmla="*/ 27023 h 5564310"/>
              <a:gd name="connsiteX0" fmla="*/ 1687201 w 4866633"/>
              <a:gd name="connsiteY0" fmla="*/ 27023 h 5564310"/>
              <a:gd name="connsiteX1" fmla="*/ 3319363 w 4866633"/>
              <a:gd name="connsiteY1" fmla="*/ 148455 h 5564310"/>
              <a:gd name="connsiteX2" fmla="*/ 4537051 w 4866633"/>
              <a:gd name="connsiteY2" fmla="*/ 812768 h 5564310"/>
              <a:gd name="connsiteX3" fmla="*/ 4808824 w 4866633"/>
              <a:gd name="connsiteY3" fmla="*/ 1688176 h 5564310"/>
              <a:gd name="connsiteX4" fmla="*/ 4699292 w 4866633"/>
              <a:gd name="connsiteY4" fmla="*/ 3839287 h 5564310"/>
              <a:gd name="connsiteX5" fmla="*/ 4186249 w 4866633"/>
              <a:gd name="connsiteY5" fmla="*/ 4927675 h 5564310"/>
              <a:gd name="connsiteX6" fmla="*/ 3939420 w 4866633"/>
              <a:gd name="connsiteY6" fmla="*/ 5169716 h 5564310"/>
              <a:gd name="connsiteX7" fmla="*/ 4252545 w 4866633"/>
              <a:gd name="connsiteY7" fmla="*/ 5550248 h 5564310"/>
              <a:gd name="connsiteX8" fmla="*/ 3118283 w 4866633"/>
              <a:gd name="connsiteY8" fmla="*/ 5378453 h 5564310"/>
              <a:gd name="connsiteX9" fmla="*/ 2470884 w 4866633"/>
              <a:gd name="connsiteY9" fmla="*/ 5346843 h 5564310"/>
              <a:gd name="connsiteX10" fmla="*/ 816119 w 4866633"/>
              <a:gd name="connsiteY10" fmla="*/ 5036636 h 5564310"/>
              <a:gd name="connsiteX11" fmla="*/ 117446 w 4866633"/>
              <a:gd name="connsiteY11" fmla="*/ 3806892 h 5564310"/>
              <a:gd name="connsiteX12" fmla="*/ 1881 w 4866633"/>
              <a:gd name="connsiteY12" fmla="*/ 1811944 h 5564310"/>
              <a:gd name="connsiteX13" fmla="*/ 312225 w 4866633"/>
              <a:gd name="connsiteY13" fmla="*/ 535208 h 5564310"/>
              <a:gd name="connsiteX14" fmla="*/ 1687201 w 4866633"/>
              <a:gd name="connsiteY14" fmla="*/ 27023 h 5564310"/>
              <a:gd name="connsiteX0" fmla="*/ 1687201 w 4866633"/>
              <a:gd name="connsiteY0" fmla="*/ 27023 h 5564310"/>
              <a:gd name="connsiteX1" fmla="*/ 3319363 w 4866633"/>
              <a:gd name="connsiteY1" fmla="*/ 148455 h 5564310"/>
              <a:gd name="connsiteX2" fmla="*/ 4537051 w 4866633"/>
              <a:gd name="connsiteY2" fmla="*/ 812768 h 5564310"/>
              <a:gd name="connsiteX3" fmla="*/ 4808824 w 4866633"/>
              <a:gd name="connsiteY3" fmla="*/ 1688176 h 5564310"/>
              <a:gd name="connsiteX4" fmla="*/ 4699292 w 4866633"/>
              <a:gd name="connsiteY4" fmla="*/ 3839287 h 5564310"/>
              <a:gd name="connsiteX5" fmla="*/ 4186249 w 4866633"/>
              <a:gd name="connsiteY5" fmla="*/ 4927675 h 5564310"/>
              <a:gd name="connsiteX6" fmla="*/ 3939420 w 4866633"/>
              <a:gd name="connsiteY6" fmla="*/ 5169716 h 5564310"/>
              <a:gd name="connsiteX7" fmla="*/ 4252545 w 4866633"/>
              <a:gd name="connsiteY7" fmla="*/ 5550248 h 5564310"/>
              <a:gd name="connsiteX8" fmla="*/ 3118283 w 4866633"/>
              <a:gd name="connsiteY8" fmla="*/ 5378453 h 5564310"/>
              <a:gd name="connsiteX9" fmla="*/ 2470884 w 4866633"/>
              <a:gd name="connsiteY9" fmla="*/ 5346843 h 5564310"/>
              <a:gd name="connsiteX10" fmla="*/ 816119 w 4866633"/>
              <a:gd name="connsiteY10" fmla="*/ 5036636 h 5564310"/>
              <a:gd name="connsiteX11" fmla="*/ 117446 w 4866633"/>
              <a:gd name="connsiteY11" fmla="*/ 3806892 h 5564310"/>
              <a:gd name="connsiteX12" fmla="*/ 1881 w 4866633"/>
              <a:gd name="connsiteY12" fmla="*/ 1811944 h 5564310"/>
              <a:gd name="connsiteX13" fmla="*/ 312225 w 4866633"/>
              <a:gd name="connsiteY13" fmla="*/ 535208 h 5564310"/>
              <a:gd name="connsiteX14" fmla="*/ 1687201 w 4866633"/>
              <a:gd name="connsiteY14" fmla="*/ 27023 h 5564310"/>
              <a:gd name="connsiteX0" fmla="*/ 1687201 w 4871417"/>
              <a:gd name="connsiteY0" fmla="*/ 27023 h 5564310"/>
              <a:gd name="connsiteX1" fmla="*/ 3319363 w 4871417"/>
              <a:gd name="connsiteY1" fmla="*/ 148455 h 5564310"/>
              <a:gd name="connsiteX2" fmla="*/ 4537051 w 4871417"/>
              <a:gd name="connsiteY2" fmla="*/ 812768 h 5564310"/>
              <a:gd name="connsiteX3" fmla="*/ 4808824 w 4871417"/>
              <a:gd name="connsiteY3" fmla="*/ 1688176 h 5564310"/>
              <a:gd name="connsiteX4" fmla="*/ 4699292 w 4871417"/>
              <a:gd name="connsiteY4" fmla="*/ 3839287 h 5564310"/>
              <a:gd name="connsiteX5" fmla="*/ 4186249 w 4871417"/>
              <a:gd name="connsiteY5" fmla="*/ 4927675 h 5564310"/>
              <a:gd name="connsiteX6" fmla="*/ 3939420 w 4871417"/>
              <a:gd name="connsiteY6" fmla="*/ 5169716 h 5564310"/>
              <a:gd name="connsiteX7" fmla="*/ 4252545 w 4871417"/>
              <a:gd name="connsiteY7" fmla="*/ 5550248 h 5564310"/>
              <a:gd name="connsiteX8" fmla="*/ 3118283 w 4871417"/>
              <a:gd name="connsiteY8" fmla="*/ 5378453 h 5564310"/>
              <a:gd name="connsiteX9" fmla="*/ 2470884 w 4871417"/>
              <a:gd name="connsiteY9" fmla="*/ 5346843 h 5564310"/>
              <a:gd name="connsiteX10" fmla="*/ 816119 w 4871417"/>
              <a:gd name="connsiteY10" fmla="*/ 5036636 h 5564310"/>
              <a:gd name="connsiteX11" fmla="*/ 117446 w 4871417"/>
              <a:gd name="connsiteY11" fmla="*/ 3806892 h 5564310"/>
              <a:gd name="connsiteX12" fmla="*/ 1881 w 4871417"/>
              <a:gd name="connsiteY12" fmla="*/ 1811944 h 5564310"/>
              <a:gd name="connsiteX13" fmla="*/ 312225 w 4871417"/>
              <a:gd name="connsiteY13" fmla="*/ 535208 h 5564310"/>
              <a:gd name="connsiteX14" fmla="*/ 1687201 w 4871417"/>
              <a:gd name="connsiteY14" fmla="*/ 27023 h 5564310"/>
              <a:gd name="connsiteX0" fmla="*/ 1687201 w 4871417"/>
              <a:gd name="connsiteY0" fmla="*/ 27023 h 5564310"/>
              <a:gd name="connsiteX1" fmla="*/ 3319363 w 4871417"/>
              <a:gd name="connsiteY1" fmla="*/ 148455 h 5564310"/>
              <a:gd name="connsiteX2" fmla="*/ 4537051 w 4871417"/>
              <a:gd name="connsiteY2" fmla="*/ 812768 h 5564310"/>
              <a:gd name="connsiteX3" fmla="*/ 4808824 w 4871417"/>
              <a:gd name="connsiteY3" fmla="*/ 1688176 h 5564310"/>
              <a:gd name="connsiteX4" fmla="*/ 4699292 w 4871417"/>
              <a:gd name="connsiteY4" fmla="*/ 3839287 h 5564310"/>
              <a:gd name="connsiteX5" fmla="*/ 4186249 w 4871417"/>
              <a:gd name="connsiteY5" fmla="*/ 4927675 h 5564310"/>
              <a:gd name="connsiteX6" fmla="*/ 3939420 w 4871417"/>
              <a:gd name="connsiteY6" fmla="*/ 5169716 h 5564310"/>
              <a:gd name="connsiteX7" fmla="*/ 4252545 w 4871417"/>
              <a:gd name="connsiteY7" fmla="*/ 5550248 h 5564310"/>
              <a:gd name="connsiteX8" fmla="*/ 3118283 w 4871417"/>
              <a:gd name="connsiteY8" fmla="*/ 5378453 h 5564310"/>
              <a:gd name="connsiteX9" fmla="*/ 2470884 w 4871417"/>
              <a:gd name="connsiteY9" fmla="*/ 5346843 h 5564310"/>
              <a:gd name="connsiteX10" fmla="*/ 816119 w 4871417"/>
              <a:gd name="connsiteY10" fmla="*/ 5036636 h 5564310"/>
              <a:gd name="connsiteX11" fmla="*/ 117446 w 4871417"/>
              <a:gd name="connsiteY11" fmla="*/ 3806892 h 5564310"/>
              <a:gd name="connsiteX12" fmla="*/ 1881 w 4871417"/>
              <a:gd name="connsiteY12" fmla="*/ 1811944 h 5564310"/>
              <a:gd name="connsiteX13" fmla="*/ 312225 w 4871417"/>
              <a:gd name="connsiteY13" fmla="*/ 535208 h 5564310"/>
              <a:gd name="connsiteX14" fmla="*/ 1687201 w 4871417"/>
              <a:gd name="connsiteY14" fmla="*/ 27023 h 5564310"/>
              <a:gd name="connsiteX0" fmla="*/ 1614724 w 4798940"/>
              <a:gd name="connsiteY0" fmla="*/ 27023 h 5564310"/>
              <a:gd name="connsiteX1" fmla="*/ 3246886 w 4798940"/>
              <a:gd name="connsiteY1" fmla="*/ 148455 h 5564310"/>
              <a:gd name="connsiteX2" fmla="*/ 4464574 w 4798940"/>
              <a:gd name="connsiteY2" fmla="*/ 812768 h 5564310"/>
              <a:gd name="connsiteX3" fmla="*/ 4736347 w 4798940"/>
              <a:gd name="connsiteY3" fmla="*/ 1688176 h 5564310"/>
              <a:gd name="connsiteX4" fmla="*/ 4626815 w 4798940"/>
              <a:gd name="connsiteY4" fmla="*/ 3839287 h 5564310"/>
              <a:gd name="connsiteX5" fmla="*/ 4113772 w 4798940"/>
              <a:gd name="connsiteY5" fmla="*/ 4927675 h 5564310"/>
              <a:gd name="connsiteX6" fmla="*/ 3866943 w 4798940"/>
              <a:gd name="connsiteY6" fmla="*/ 5169716 h 5564310"/>
              <a:gd name="connsiteX7" fmla="*/ 4180068 w 4798940"/>
              <a:gd name="connsiteY7" fmla="*/ 5550248 h 5564310"/>
              <a:gd name="connsiteX8" fmla="*/ 3045806 w 4798940"/>
              <a:gd name="connsiteY8" fmla="*/ 5378453 h 5564310"/>
              <a:gd name="connsiteX9" fmla="*/ 2398407 w 4798940"/>
              <a:gd name="connsiteY9" fmla="*/ 5346843 h 5564310"/>
              <a:gd name="connsiteX10" fmla="*/ 743642 w 4798940"/>
              <a:gd name="connsiteY10" fmla="*/ 5036636 h 5564310"/>
              <a:gd name="connsiteX11" fmla="*/ 44969 w 4798940"/>
              <a:gd name="connsiteY11" fmla="*/ 3806892 h 5564310"/>
              <a:gd name="connsiteX12" fmla="*/ 239748 w 4798940"/>
              <a:gd name="connsiteY12" fmla="*/ 535208 h 5564310"/>
              <a:gd name="connsiteX13" fmla="*/ 1614724 w 4798940"/>
              <a:gd name="connsiteY13" fmla="*/ 27023 h 5564310"/>
              <a:gd name="connsiteX0" fmla="*/ 1626312 w 4810528"/>
              <a:gd name="connsiteY0" fmla="*/ 49000 h 5586287"/>
              <a:gd name="connsiteX1" fmla="*/ 3258474 w 4810528"/>
              <a:gd name="connsiteY1" fmla="*/ 170432 h 5586287"/>
              <a:gd name="connsiteX2" fmla="*/ 4476162 w 4810528"/>
              <a:gd name="connsiteY2" fmla="*/ 834745 h 5586287"/>
              <a:gd name="connsiteX3" fmla="*/ 4747935 w 4810528"/>
              <a:gd name="connsiteY3" fmla="*/ 1710153 h 5586287"/>
              <a:gd name="connsiteX4" fmla="*/ 4638403 w 4810528"/>
              <a:gd name="connsiteY4" fmla="*/ 3861264 h 5586287"/>
              <a:gd name="connsiteX5" fmla="*/ 4125360 w 4810528"/>
              <a:gd name="connsiteY5" fmla="*/ 4949652 h 5586287"/>
              <a:gd name="connsiteX6" fmla="*/ 3878531 w 4810528"/>
              <a:gd name="connsiteY6" fmla="*/ 5191693 h 5586287"/>
              <a:gd name="connsiteX7" fmla="*/ 4191656 w 4810528"/>
              <a:gd name="connsiteY7" fmla="*/ 5572225 h 5586287"/>
              <a:gd name="connsiteX8" fmla="*/ 3057394 w 4810528"/>
              <a:gd name="connsiteY8" fmla="*/ 5400430 h 5586287"/>
              <a:gd name="connsiteX9" fmla="*/ 2409995 w 4810528"/>
              <a:gd name="connsiteY9" fmla="*/ 5368820 h 5586287"/>
              <a:gd name="connsiteX10" fmla="*/ 755230 w 4810528"/>
              <a:gd name="connsiteY10" fmla="*/ 5058613 h 5586287"/>
              <a:gd name="connsiteX11" fmla="*/ 56557 w 4810528"/>
              <a:gd name="connsiteY11" fmla="*/ 3828869 h 5586287"/>
              <a:gd name="connsiteX12" fmla="*/ 213038 w 4810528"/>
              <a:gd name="connsiteY12" fmla="*/ 857223 h 5586287"/>
              <a:gd name="connsiteX13" fmla="*/ 1626312 w 4810528"/>
              <a:gd name="connsiteY13" fmla="*/ 49000 h 5586287"/>
              <a:gd name="connsiteX0" fmla="*/ 1622094 w 4806310"/>
              <a:gd name="connsiteY0" fmla="*/ 59516 h 5596803"/>
              <a:gd name="connsiteX1" fmla="*/ 3254256 w 4806310"/>
              <a:gd name="connsiteY1" fmla="*/ 180948 h 5596803"/>
              <a:gd name="connsiteX2" fmla="*/ 4471944 w 4806310"/>
              <a:gd name="connsiteY2" fmla="*/ 845261 h 5596803"/>
              <a:gd name="connsiteX3" fmla="*/ 4743717 w 4806310"/>
              <a:gd name="connsiteY3" fmla="*/ 1720669 h 5596803"/>
              <a:gd name="connsiteX4" fmla="*/ 4634185 w 4806310"/>
              <a:gd name="connsiteY4" fmla="*/ 3871780 h 5596803"/>
              <a:gd name="connsiteX5" fmla="*/ 4121142 w 4806310"/>
              <a:gd name="connsiteY5" fmla="*/ 4960168 h 5596803"/>
              <a:gd name="connsiteX6" fmla="*/ 3874313 w 4806310"/>
              <a:gd name="connsiteY6" fmla="*/ 5202209 h 5596803"/>
              <a:gd name="connsiteX7" fmla="*/ 4187438 w 4806310"/>
              <a:gd name="connsiteY7" fmla="*/ 5582741 h 5596803"/>
              <a:gd name="connsiteX8" fmla="*/ 3053176 w 4806310"/>
              <a:gd name="connsiteY8" fmla="*/ 5410946 h 5596803"/>
              <a:gd name="connsiteX9" fmla="*/ 2405777 w 4806310"/>
              <a:gd name="connsiteY9" fmla="*/ 5379336 h 5596803"/>
              <a:gd name="connsiteX10" fmla="*/ 751012 w 4806310"/>
              <a:gd name="connsiteY10" fmla="*/ 5069129 h 5596803"/>
              <a:gd name="connsiteX11" fmla="*/ 52339 w 4806310"/>
              <a:gd name="connsiteY11" fmla="*/ 3839385 h 5596803"/>
              <a:gd name="connsiteX12" fmla="*/ 221586 w 4806310"/>
              <a:gd name="connsiteY12" fmla="*/ 1010614 h 5596803"/>
              <a:gd name="connsiteX13" fmla="*/ 1622094 w 4806310"/>
              <a:gd name="connsiteY13" fmla="*/ 59516 h 5596803"/>
              <a:gd name="connsiteX0" fmla="*/ 1658258 w 4842474"/>
              <a:gd name="connsiteY0" fmla="*/ 59516 h 5596803"/>
              <a:gd name="connsiteX1" fmla="*/ 3290420 w 4842474"/>
              <a:gd name="connsiteY1" fmla="*/ 180948 h 5596803"/>
              <a:gd name="connsiteX2" fmla="*/ 4508108 w 4842474"/>
              <a:gd name="connsiteY2" fmla="*/ 845261 h 5596803"/>
              <a:gd name="connsiteX3" fmla="*/ 4779881 w 4842474"/>
              <a:gd name="connsiteY3" fmla="*/ 1720669 h 5596803"/>
              <a:gd name="connsiteX4" fmla="*/ 4670349 w 4842474"/>
              <a:gd name="connsiteY4" fmla="*/ 3871780 h 5596803"/>
              <a:gd name="connsiteX5" fmla="*/ 4157306 w 4842474"/>
              <a:gd name="connsiteY5" fmla="*/ 4960168 h 5596803"/>
              <a:gd name="connsiteX6" fmla="*/ 3910477 w 4842474"/>
              <a:gd name="connsiteY6" fmla="*/ 5202209 h 5596803"/>
              <a:gd name="connsiteX7" fmla="*/ 4223602 w 4842474"/>
              <a:gd name="connsiteY7" fmla="*/ 5582741 h 5596803"/>
              <a:gd name="connsiteX8" fmla="*/ 3089340 w 4842474"/>
              <a:gd name="connsiteY8" fmla="*/ 5410946 h 5596803"/>
              <a:gd name="connsiteX9" fmla="*/ 2441941 w 4842474"/>
              <a:gd name="connsiteY9" fmla="*/ 5379336 h 5596803"/>
              <a:gd name="connsiteX10" fmla="*/ 787176 w 4842474"/>
              <a:gd name="connsiteY10" fmla="*/ 5069129 h 5596803"/>
              <a:gd name="connsiteX11" fmla="*/ 88503 w 4842474"/>
              <a:gd name="connsiteY11" fmla="*/ 3839385 h 5596803"/>
              <a:gd name="connsiteX12" fmla="*/ 257750 w 4842474"/>
              <a:gd name="connsiteY12" fmla="*/ 1010614 h 5596803"/>
              <a:gd name="connsiteX13" fmla="*/ 1658258 w 4842474"/>
              <a:gd name="connsiteY13" fmla="*/ 59516 h 5596803"/>
              <a:gd name="connsiteX0" fmla="*/ 1658258 w 4842474"/>
              <a:gd name="connsiteY0" fmla="*/ 59516 h 5596803"/>
              <a:gd name="connsiteX1" fmla="*/ 3290420 w 4842474"/>
              <a:gd name="connsiteY1" fmla="*/ 180948 h 5596803"/>
              <a:gd name="connsiteX2" fmla="*/ 4508108 w 4842474"/>
              <a:gd name="connsiteY2" fmla="*/ 845261 h 5596803"/>
              <a:gd name="connsiteX3" fmla="*/ 4779881 w 4842474"/>
              <a:gd name="connsiteY3" fmla="*/ 1720669 h 5596803"/>
              <a:gd name="connsiteX4" fmla="*/ 4670349 w 4842474"/>
              <a:gd name="connsiteY4" fmla="*/ 3871780 h 5596803"/>
              <a:gd name="connsiteX5" fmla="*/ 4157306 w 4842474"/>
              <a:gd name="connsiteY5" fmla="*/ 4960168 h 5596803"/>
              <a:gd name="connsiteX6" fmla="*/ 3910477 w 4842474"/>
              <a:gd name="connsiteY6" fmla="*/ 5202209 h 5596803"/>
              <a:gd name="connsiteX7" fmla="*/ 4223602 w 4842474"/>
              <a:gd name="connsiteY7" fmla="*/ 5582741 h 5596803"/>
              <a:gd name="connsiteX8" fmla="*/ 3089340 w 4842474"/>
              <a:gd name="connsiteY8" fmla="*/ 5410946 h 5596803"/>
              <a:gd name="connsiteX9" fmla="*/ 2441941 w 4842474"/>
              <a:gd name="connsiteY9" fmla="*/ 5379336 h 5596803"/>
              <a:gd name="connsiteX10" fmla="*/ 787176 w 4842474"/>
              <a:gd name="connsiteY10" fmla="*/ 5069129 h 5596803"/>
              <a:gd name="connsiteX11" fmla="*/ 88503 w 4842474"/>
              <a:gd name="connsiteY11" fmla="*/ 3839385 h 5596803"/>
              <a:gd name="connsiteX12" fmla="*/ 257750 w 4842474"/>
              <a:gd name="connsiteY12" fmla="*/ 1010614 h 5596803"/>
              <a:gd name="connsiteX13" fmla="*/ 1658258 w 4842474"/>
              <a:gd name="connsiteY13" fmla="*/ 59516 h 5596803"/>
              <a:gd name="connsiteX0" fmla="*/ 1658258 w 4842474"/>
              <a:gd name="connsiteY0" fmla="*/ 53205 h 5590492"/>
              <a:gd name="connsiteX1" fmla="*/ 3290420 w 4842474"/>
              <a:gd name="connsiteY1" fmla="*/ 174637 h 5590492"/>
              <a:gd name="connsiteX2" fmla="*/ 4508108 w 4842474"/>
              <a:gd name="connsiteY2" fmla="*/ 838950 h 5590492"/>
              <a:gd name="connsiteX3" fmla="*/ 4779881 w 4842474"/>
              <a:gd name="connsiteY3" fmla="*/ 1714358 h 5590492"/>
              <a:gd name="connsiteX4" fmla="*/ 4670349 w 4842474"/>
              <a:gd name="connsiteY4" fmla="*/ 3865469 h 5590492"/>
              <a:gd name="connsiteX5" fmla="*/ 4157306 w 4842474"/>
              <a:gd name="connsiteY5" fmla="*/ 4953857 h 5590492"/>
              <a:gd name="connsiteX6" fmla="*/ 3910477 w 4842474"/>
              <a:gd name="connsiteY6" fmla="*/ 5195898 h 5590492"/>
              <a:gd name="connsiteX7" fmla="*/ 4223602 w 4842474"/>
              <a:gd name="connsiteY7" fmla="*/ 5576430 h 5590492"/>
              <a:gd name="connsiteX8" fmla="*/ 3089340 w 4842474"/>
              <a:gd name="connsiteY8" fmla="*/ 5404635 h 5590492"/>
              <a:gd name="connsiteX9" fmla="*/ 2441941 w 4842474"/>
              <a:gd name="connsiteY9" fmla="*/ 5373025 h 5590492"/>
              <a:gd name="connsiteX10" fmla="*/ 787176 w 4842474"/>
              <a:gd name="connsiteY10" fmla="*/ 5062818 h 5590492"/>
              <a:gd name="connsiteX11" fmla="*/ 88503 w 4842474"/>
              <a:gd name="connsiteY11" fmla="*/ 3833074 h 5590492"/>
              <a:gd name="connsiteX12" fmla="*/ 257750 w 4842474"/>
              <a:gd name="connsiteY12" fmla="*/ 918578 h 5590492"/>
              <a:gd name="connsiteX13" fmla="*/ 1658258 w 4842474"/>
              <a:gd name="connsiteY13" fmla="*/ 53205 h 5590492"/>
              <a:gd name="connsiteX0" fmla="*/ 1658258 w 4842474"/>
              <a:gd name="connsiteY0" fmla="*/ 53205 h 5590492"/>
              <a:gd name="connsiteX1" fmla="*/ 3290420 w 4842474"/>
              <a:gd name="connsiteY1" fmla="*/ 174637 h 5590492"/>
              <a:gd name="connsiteX2" fmla="*/ 4508108 w 4842474"/>
              <a:gd name="connsiteY2" fmla="*/ 838950 h 5590492"/>
              <a:gd name="connsiteX3" fmla="*/ 4779881 w 4842474"/>
              <a:gd name="connsiteY3" fmla="*/ 1714358 h 5590492"/>
              <a:gd name="connsiteX4" fmla="*/ 4670349 w 4842474"/>
              <a:gd name="connsiteY4" fmla="*/ 3865469 h 5590492"/>
              <a:gd name="connsiteX5" fmla="*/ 4157306 w 4842474"/>
              <a:gd name="connsiteY5" fmla="*/ 4953857 h 5590492"/>
              <a:gd name="connsiteX6" fmla="*/ 3910477 w 4842474"/>
              <a:gd name="connsiteY6" fmla="*/ 5195898 h 5590492"/>
              <a:gd name="connsiteX7" fmla="*/ 4223602 w 4842474"/>
              <a:gd name="connsiteY7" fmla="*/ 5576430 h 5590492"/>
              <a:gd name="connsiteX8" fmla="*/ 3089340 w 4842474"/>
              <a:gd name="connsiteY8" fmla="*/ 5404635 h 5590492"/>
              <a:gd name="connsiteX9" fmla="*/ 2441941 w 4842474"/>
              <a:gd name="connsiteY9" fmla="*/ 5373025 h 5590492"/>
              <a:gd name="connsiteX10" fmla="*/ 787176 w 4842474"/>
              <a:gd name="connsiteY10" fmla="*/ 5062818 h 5590492"/>
              <a:gd name="connsiteX11" fmla="*/ 88503 w 4842474"/>
              <a:gd name="connsiteY11" fmla="*/ 3804499 h 5590492"/>
              <a:gd name="connsiteX12" fmla="*/ 257750 w 4842474"/>
              <a:gd name="connsiteY12" fmla="*/ 918578 h 5590492"/>
              <a:gd name="connsiteX13" fmla="*/ 1658258 w 4842474"/>
              <a:gd name="connsiteY13" fmla="*/ 53205 h 5590492"/>
              <a:gd name="connsiteX0" fmla="*/ 1658258 w 4842474"/>
              <a:gd name="connsiteY0" fmla="*/ 53205 h 5590492"/>
              <a:gd name="connsiteX1" fmla="*/ 3290420 w 4842474"/>
              <a:gd name="connsiteY1" fmla="*/ 174637 h 5590492"/>
              <a:gd name="connsiteX2" fmla="*/ 4508108 w 4842474"/>
              <a:gd name="connsiteY2" fmla="*/ 838950 h 5590492"/>
              <a:gd name="connsiteX3" fmla="*/ 4779881 w 4842474"/>
              <a:gd name="connsiteY3" fmla="*/ 1714358 h 5590492"/>
              <a:gd name="connsiteX4" fmla="*/ 4670349 w 4842474"/>
              <a:gd name="connsiteY4" fmla="*/ 3865469 h 5590492"/>
              <a:gd name="connsiteX5" fmla="*/ 4157306 w 4842474"/>
              <a:gd name="connsiteY5" fmla="*/ 4953857 h 5590492"/>
              <a:gd name="connsiteX6" fmla="*/ 3910477 w 4842474"/>
              <a:gd name="connsiteY6" fmla="*/ 5195898 h 5590492"/>
              <a:gd name="connsiteX7" fmla="*/ 4223602 w 4842474"/>
              <a:gd name="connsiteY7" fmla="*/ 5576430 h 5590492"/>
              <a:gd name="connsiteX8" fmla="*/ 3089340 w 4842474"/>
              <a:gd name="connsiteY8" fmla="*/ 5404635 h 5590492"/>
              <a:gd name="connsiteX9" fmla="*/ 2441941 w 4842474"/>
              <a:gd name="connsiteY9" fmla="*/ 5373025 h 5590492"/>
              <a:gd name="connsiteX10" fmla="*/ 978667 w 4842474"/>
              <a:gd name="connsiteY10" fmla="*/ 5105681 h 5590492"/>
              <a:gd name="connsiteX11" fmla="*/ 88503 w 4842474"/>
              <a:gd name="connsiteY11" fmla="*/ 3804499 h 5590492"/>
              <a:gd name="connsiteX12" fmla="*/ 257750 w 4842474"/>
              <a:gd name="connsiteY12" fmla="*/ 918578 h 5590492"/>
              <a:gd name="connsiteX13" fmla="*/ 1658258 w 4842474"/>
              <a:gd name="connsiteY13" fmla="*/ 53205 h 5590492"/>
              <a:gd name="connsiteX0" fmla="*/ 1658258 w 4838480"/>
              <a:gd name="connsiteY0" fmla="*/ 53205 h 5590492"/>
              <a:gd name="connsiteX1" fmla="*/ 3290420 w 4838480"/>
              <a:gd name="connsiteY1" fmla="*/ 174637 h 5590492"/>
              <a:gd name="connsiteX2" fmla="*/ 4508108 w 4838480"/>
              <a:gd name="connsiteY2" fmla="*/ 838950 h 5590492"/>
              <a:gd name="connsiteX3" fmla="*/ 4779881 w 4838480"/>
              <a:gd name="connsiteY3" fmla="*/ 1714358 h 5590492"/>
              <a:gd name="connsiteX4" fmla="*/ 4670349 w 4838480"/>
              <a:gd name="connsiteY4" fmla="*/ 3865469 h 5590492"/>
              <a:gd name="connsiteX5" fmla="*/ 4131774 w 4838480"/>
              <a:gd name="connsiteY5" fmla="*/ 4896707 h 5590492"/>
              <a:gd name="connsiteX6" fmla="*/ 3910477 w 4838480"/>
              <a:gd name="connsiteY6" fmla="*/ 5195898 h 5590492"/>
              <a:gd name="connsiteX7" fmla="*/ 4223602 w 4838480"/>
              <a:gd name="connsiteY7" fmla="*/ 5576430 h 5590492"/>
              <a:gd name="connsiteX8" fmla="*/ 3089340 w 4838480"/>
              <a:gd name="connsiteY8" fmla="*/ 5404635 h 5590492"/>
              <a:gd name="connsiteX9" fmla="*/ 2441941 w 4838480"/>
              <a:gd name="connsiteY9" fmla="*/ 5373025 h 5590492"/>
              <a:gd name="connsiteX10" fmla="*/ 978667 w 4838480"/>
              <a:gd name="connsiteY10" fmla="*/ 5105681 h 5590492"/>
              <a:gd name="connsiteX11" fmla="*/ 88503 w 4838480"/>
              <a:gd name="connsiteY11" fmla="*/ 3804499 h 5590492"/>
              <a:gd name="connsiteX12" fmla="*/ 257750 w 4838480"/>
              <a:gd name="connsiteY12" fmla="*/ 918578 h 5590492"/>
              <a:gd name="connsiteX13" fmla="*/ 1658258 w 4838480"/>
              <a:gd name="connsiteY13" fmla="*/ 53205 h 5590492"/>
              <a:gd name="connsiteX0" fmla="*/ 1658258 w 4835856"/>
              <a:gd name="connsiteY0" fmla="*/ 53205 h 5590492"/>
              <a:gd name="connsiteX1" fmla="*/ 3290420 w 4835856"/>
              <a:gd name="connsiteY1" fmla="*/ 174637 h 5590492"/>
              <a:gd name="connsiteX2" fmla="*/ 4508108 w 4835856"/>
              <a:gd name="connsiteY2" fmla="*/ 838950 h 5590492"/>
              <a:gd name="connsiteX3" fmla="*/ 4779881 w 4835856"/>
              <a:gd name="connsiteY3" fmla="*/ 1714358 h 5590492"/>
              <a:gd name="connsiteX4" fmla="*/ 4657583 w 4835856"/>
              <a:gd name="connsiteY4" fmla="*/ 3794031 h 5590492"/>
              <a:gd name="connsiteX5" fmla="*/ 4131774 w 4835856"/>
              <a:gd name="connsiteY5" fmla="*/ 4896707 h 5590492"/>
              <a:gd name="connsiteX6" fmla="*/ 3910477 w 4835856"/>
              <a:gd name="connsiteY6" fmla="*/ 5195898 h 5590492"/>
              <a:gd name="connsiteX7" fmla="*/ 4223602 w 4835856"/>
              <a:gd name="connsiteY7" fmla="*/ 5576430 h 5590492"/>
              <a:gd name="connsiteX8" fmla="*/ 3089340 w 4835856"/>
              <a:gd name="connsiteY8" fmla="*/ 5404635 h 5590492"/>
              <a:gd name="connsiteX9" fmla="*/ 2441941 w 4835856"/>
              <a:gd name="connsiteY9" fmla="*/ 5373025 h 5590492"/>
              <a:gd name="connsiteX10" fmla="*/ 978667 w 4835856"/>
              <a:gd name="connsiteY10" fmla="*/ 5105681 h 5590492"/>
              <a:gd name="connsiteX11" fmla="*/ 88503 w 4835856"/>
              <a:gd name="connsiteY11" fmla="*/ 3804499 h 5590492"/>
              <a:gd name="connsiteX12" fmla="*/ 257750 w 4835856"/>
              <a:gd name="connsiteY12" fmla="*/ 918578 h 5590492"/>
              <a:gd name="connsiteX13" fmla="*/ 1658258 w 4835856"/>
              <a:gd name="connsiteY13" fmla="*/ 53205 h 5590492"/>
              <a:gd name="connsiteX0" fmla="*/ 1658258 w 4874366"/>
              <a:gd name="connsiteY0" fmla="*/ 91536 h 5628823"/>
              <a:gd name="connsiteX1" fmla="*/ 3290420 w 4874366"/>
              <a:gd name="connsiteY1" fmla="*/ 212968 h 5628823"/>
              <a:gd name="connsiteX2" fmla="*/ 4779881 w 4874366"/>
              <a:gd name="connsiteY2" fmla="*/ 1752689 h 5628823"/>
              <a:gd name="connsiteX3" fmla="*/ 4657583 w 4874366"/>
              <a:gd name="connsiteY3" fmla="*/ 3832362 h 5628823"/>
              <a:gd name="connsiteX4" fmla="*/ 4131774 w 4874366"/>
              <a:gd name="connsiteY4" fmla="*/ 4935038 h 5628823"/>
              <a:gd name="connsiteX5" fmla="*/ 3910477 w 4874366"/>
              <a:gd name="connsiteY5" fmla="*/ 5234229 h 5628823"/>
              <a:gd name="connsiteX6" fmla="*/ 4223602 w 4874366"/>
              <a:gd name="connsiteY6" fmla="*/ 5614761 h 5628823"/>
              <a:gd name="connsiteX7" fmla="*/ 3089340 w 4874366"/>
              <a:gd name="connsiteY7" fmla="*/ 5442966 h 5628823"/>
              <a:gd name="connsiteX8" fmla="*/ 2441941 w 4874366"/>
              <a:gd name="connsiteY8" fmla="*/ 5411356 h 5628823"/>
              <a:gd name="connsiteX9" fmla="*/ 978667 w 4874366"/>
              <a:gd name="connsiteY9" fmla="*/ 5144012 h 5628823"/>
              <a:gd name="connsiteX10" fmla="*/ 88503 w 4874366"/>
              <a:gd name="connsiteY10" fmla="*/ 3842830 h 5628823"/>
              <a:gd name="connsiteX11" fmla="*/ 257750 w 4874366"/>
              <a:gd name="connsiteY11" fmla="*/ 956909 h 5628823"/>
              <a:gd name="connsiteX12" fmla="*/ 1658258 w 4874366"/>
              <a:gd name="connsiteY12" fmla="*/ 91536 h 5628823"/>
              <a:gd name="connsiteX0" fmla="*/ 1658258 w 4874366"/>
              <a:gd name="connsiteY0" fmla="*/ 91536 h 5628823"/>
              <a:gd name="connsiteX1" fmla="*/ 3290420 w 4874366"/>
              <a:gd name="connsiteY1" fmla="*/ 212968 h 5628823"/>
              <a:gd name="connsiteX2" fmla="*/ 4779881 w 4874366"/>
              <a:gd name="connsiteY2" fmla="*/ 1752689 h 5628823"/>
              <a:gd name="connsiteX3" fmla="*/ 4657583 w 4874366"/>
              <a:gd name="connsiteY3" fmla="*/ 3832362 h 5628823"/>
              <a:gd name="connsiteX4" fmla="*/ 4131774 w 4874366"/>
              <a:gd name="connsiteY4" fmla="*/ 4935038 h 5628823"/>
              <a:gd name="connsiteX5" fmla="*/ 3910477 w 4874366"/>
              <a:gd name="connsiteY5" fmla="*/ 5234229 h 5628823"/>
              <a:gd name="connsiteX6" fmla="*/ 4223602 w 4874366"/>
              <a:gd name="connsiteY6" fmla="*/ 5614761 h 5628823"/>
              <a:gd name="connsiteX7" fmla="*/ 3089340 w 4874366"/>
              <a:gd name="connsiteY7" fmla="*/ 5442966 h 5628823"/>
              <a:gd name="connsiteX8" fmla="*/ 2441941 w 4874366"/>
              <a:gd name="connsiteY8" fmla="*/ 5411356 h 5628823"/>
              <a:gd name="connsiteX9" fmla="*/ 978667 w 4874366"/>
              <a:gd name="connsiteY9" fmla="*/ 5144012 h 5628823"/>
              <a:gd name="connsiteX10" fmla="*/ 88503 w 4874366"/>
              <a:gd name="connsiteY10" fmla="*/ 3842830 h 5628823"/>
              <a:gd name="connsiteX11" fmla="*/ 257750 w 4874366"/>
              <a:gd name="connsiteY11" fmla="*/ 956909 h 5628823"/>
              <a:gd name="connsiteX12" fmla="*/ 1658258 w 4874366"/>
              <a:gd name="connsiteY12" fmla="*/ 91536 h 5628823"/>
              <a:gd name="connsiteX0" fmla="*/ 1658258 w 4886717"/>
              <a:gd name="connsiteY0" fmla="*/ 81096 h 5618383"/>
              <a:gd name="connsiteX1" fmla="*/ 3290420 w 4886717"/>
              <a:gd name="connsiteY1" fmla="*/ 202528 h 5618383"/>
              <a:gd name="connsiteX2" fmla="*/ 4794941 w 4886717"/>
              <a:gd name="connsiteY2" fmla="*/ 1543088 h 5618383"/>
              <a:gd name="connsiteX3" fmla="*/ 4657583 w 4886717"/>
              <a:gd name="connsiteY3" fmla="*/ 3821922 h 5618383"/>
              <a:gd name="connsiteX4" fmla="*/ 4131774 w 4886717"/>
              <a:gd name="connsiteY4" fmla="*/ 4924598 h 5618383"/>
              <a:gd name="connsiteX5" fmla="*/ 3910477 w 4886717"/>
              <a:gd name="connsiteY5" fmla="*/ 5223789 h 5618383"/>
              <a:gd name="connsiteX6" fmla="*/ 4223602 w 4886717"/>
              <a:gd name="connsiteY6" fmla="*/ 5604321 h 5618383"/>
              <a:gd name="connsiteX7" fmla="*/ 3089340 w 4886717"/>
              <a:gd name="connsiteY7" fmla="*/ 5432526 h 5618383"/>
              <a:gd name="connsiteX8" fmla="*/ 2441941 w 4886717"/>
              <a:gd name="connsiteY8" fmla="*/ 5400916 h 5618383"/>
              <a:gd name="connsiteX9" fmla="*/ 978667 w 4886717"/>
              <a:gd name="connsiteY9" fmla="*/ 5133572 h 5618383"/>
              <a:gd name="connsiteX10" fmla="*/ 88503 w 4886717"/>
              <a:gd name="connsiteY10" fmla="*/ 3832390 h 5618383"/>
              <a:gd name="connsiteX11" fmla="*/ 257750 w 4886717"/>
              <a:gd name="connsiteY11" fmla="*/ 946469 h 5618383"/>
              <a:gd name="connsiteX12" fmla="*/ 1658258 w 4886717"/>
              <a:gd name="connsiteY12" fmla="*/ 81096 h 5618383"/>
              <a:gd name="connsiteX0" fmla="*/ 1658258 w 4886717"/>
              <a:gd name="connsiteY0" fmla="*/ 60710 h 5597997"/>
              <a:gd name="connsiteX1" fmla="*/ 3290420 w 4886717"/>
              <a:gd name="connsiteY1" fmla="*/ 182142 h 5597997"/>
              <a:gd name="connsiteX2" fmla="*/ 4794941 w 4886717"/>
              <a:gd name="connsiteY2" fmla="*/ 1522702 h 5597997"/>
              <a:gd name="connsiteX3" fmla="*/ 4657583 w 4886717"/>
              <a:gd name="connsiteY3" fmla="*/ 3801536 h 5597997"/>
              <a:gd name="connsiteX4" fmla="*/ 4131774 w 4886717"/>
              <a:gd name="connsiteY4" fmla="*/ 4904212 h 5597997"/>
              <a:gd name="connsiteX5" fmla="*/ 3910477 w 4886717"/>
              <a:gd name="connsiteY5" fmla="*/ 5203403 h 5597997"/>
              <a:gd name="connsiteX6" fmla="*/ 4223602 w 4886717"/>
              <a:gd name="connsiteY6" fmla="*/ 5583935 h 5597997"/>
              <a:gd name="connsiteX7" fmla="*/ 3089340 w 4886717"/>
              <a:gd name="connsiteY7" fmla="*/ 5412140 h 5597997"/>
              <a:gd name="connsiteX8" fmla="*/ 2441941 w 4886717"/>
              <a:gd name="connsiteY8" fmla="*/ 5380530 h 5597997"/>
              <a:gd name="connsiteX9" fmla="*/ 978667 w 4886717"/>
              <a:gd name="connsiteY9" fmla="*/ 5113186 h 5597997"/>
              <a:gd name="connsiteX10" fmla="*/ 88503 w 4886717"/>
              <a:gd name="connsiteY10" fmla="*/ 3812004 h 5597997"/>
              <a:gd name="connsiteX11" fmla="*/ 257750 w 4886717"/>
              <a:gd name="connsiteY11" fmla="*/ 926083 h 5597997"/>
              <a:gd name="connsiteX12" fmla="*/ 1658258 w 4886717"/>
              <a:gd name="connsiteY12" fmla="*/ 60710 h 5597997"/>
              <a:gd name="connsiteX0" fmla="*/ 1658258 w 4886717"/>
              <a:gd name="connsiteY0" fmla="*/ 75845 h 5613132"/>
              <a:gd name="connsiteX1" fmla="*/ 3316714 w 4886717"/>
              <a:gd name="connsiteY1" fmla="*/ 157254 h 5613132"/>
              <a:gd name="connsiteX2" fmla="*/ 4794941 w 4886717"/>
              <a:gd name="connsiteY2" fmla="*/ 1537837 h 5613132"/>
              <a:gd name="connsiteX3" fmla="*/ 4657583 w 4886717"/>
              <a:gd name="connsiteY3" fmla="*/ 3816671 h 5613132"/>
              <a:gd name="connsiteX4" fmla="*/ 4131774 w 4886717"/>
              <a:gd name="connsiteY4" fmla="*/ 4919347 h 5613132"/>
              <a:gd name="connsiteX5" fmla="*/ 3910477 w 4886717"/>
              <a:gd name="connsiteY5" fmla="*/ 5218538 h 5613132"/>
              <a:gd name="connsiteX6" fmla="*/ 4223602 w 4886717"/>
              <a:gd name="connsiteY6" fmla="*/ 5599070 h 5613132"/>
              <a:gd name="connsiteX7" fmla="*/ 3089340 w 4886717"/>
              <a:gd name="connsiteY7" fmla="*/ 5427275 h 5613132"/>
              <a:gd name="connsiteX8" fmla="*/ 2441941 w 4886717"/>
              <a:gd name="connsiteY8" fmla="*/ 5395665 h 5613132"/>
              <a:gd name="connsiteX9" fmla="*/ 978667 w 4886717"/>
              <a:gd name="connsiteY9" fmla="*/ 5128321 h 5613132"/>
              <a:gd name="connsiteX10" fmla="*/ 88503 w 4886717"/>
              <a:gd name="connsiteY10" fmla="*/ 3827139 h 5613132"/>
              <a:gd name="connsiteX11" fmla="*/ 257750 w 4886717"/>
              <a:gd name="connsiteY11" fmla="*/ 941218 h 5613132"/>
              <a:gd name="connsiteX12" fmla="*/ 1658258 w 4886717"/>
              <a:gd name="connsiteY12" fmla="*/ 75845 h 5613132"/>
              <a:gd name="connsiteX0" fmla="*/ 1877005 w 5105464"/>
              <a:gd name="connsiteY0" fmla="*/ 69611 h 5606898"/>
              <a:gd name="connsiteX1" fmla="*/ 3535461 w 5105464"/>
              <a:gd name="connsiteY1" fmla="*/ 151020 h 5606898"/>
              <a:gd name="connsiteX2" fmla="*/ 5013688 w 5105464"/>
              <a:gd name="connsiteY2" fmla="*/ 1531603 h 5606898"/>
              <a:gd name="connsiteX3" fmla="*/ 4876330 w 5105464"/>
              <a:gd name="connsiteY3" fmla="*/ 3810437 h 5606898"/>
              <a:gd name="connsiteX4" fmla="*/ 4350521 w 5105464"/>
              <a:gd name="connsiteY4" fmla="*/ 4913113 h 5606898"/>
              <a:gd name="connsiteX5" fmla="*/ 4129224 w 5105464"/>
              <a:gd name="connsiteY5" fmla="*/ 5212304 h 5606898"/>
              <a:gd name="connsiteX6" fmla="*/ 4442349 w 5105464"/>
              <a:gd name="connsiteY6" fmla="*/ 5592836 h 5606898"/>
              <a:gd name="connsiteX7" fmla="*/ 3308087 w 5105464"/>
              <a:gd name="connsiteY7" fmla="*/ 5421041 h 5606898"/>
              <a:gd name="connsiteX8" fmla="*/ 2660688 w 5105464"/>
              <a:gd name="connsiteY8" fmla="*/ 5389431 h 5606898"/>
              <a:gd name="connsiteX9" fmla="*/ 1197414 w 5105464"/>
              <a:gd name="connsiteY9" fmla="*/ 5122087 h 5606898"/>
              <a:gd name="connsiteX10" fmla="*/ 307250 w 5105464"/>
              <a:gd name="connsiteY10" fmla="*/ 3820905 h 5606898"/>
              <a:gd name="connsiteX11" fmla="*/ 147724 w 5105464"/>
              <a:gd name="connsiteY11" fmla="*/ 848509 h 5606898"/>
              <a:gd name="connsiteX12" fmla="*/ 1877005 w 5105464"/>
              <a:gd name="connsiteY12" fmla="*/ 69611 h 5606898"/>
              <a:gd name="connsiteX0" fmla="*/ 2074349 w 5302808"/>
              <a:gd name="connsiteY0" fmla="*/ 69611 h 5606898"/>
              <a:gd name="connsiteX1" fmla="*/ 3732805 w 5302808"/>
              <a:gd name="connsiteY1" fmla="*/ 151020 h 5606898"/>
              <a:gd name="connsiteX2" fmla="*/ 5211032 w 5302808"/>
              <a:gd name="connsiteY2" fmla="*/ 1531603 h 5606898"/>
              <a:gd name="connsiteX3" fmla="*/ 5073674 w 5302808"/>
              <a:gd name="connsiteY3" fmla="*/ 3810437 h 5606898"/>
              <a:gd name="connsiteX4" fmla="*/ 4547865 w 5302808"/>
              <a:gd name="connsiteY4" fmla="*/ 4913113 h 5606898"/>
              <a:gd name="connsiteX5" fmla="*/ 4326568 w 5302808"/>
              <a:gd name="connsiteY5" fmla="*/ 5212304 h 5606898"/>
              <a:gd name="connsiteX6" fmla="*/ 4639693 w 5302808"/>
              <a:gd name="connsiteY6" fmla="*/ 5592836 h 5606898"/>
              <a:gd name="connsiteX7" fmla="*/ 3505431 w 5302808"/>
              <a:gd name="connsiteY7" fmla="*/ 5421041 h 5606898"/>
              <a:gd name="connsiteX8" fmla="*/ 2858032 w 5302808"/>
              <a:gd name="connsiteY8" fmla="*/ 5389431 h 5606898"/>
              <a:gd name="connsiteX9" fmla="*/ 1394758 w 5302808"/>
              <a:gd name="connsiteY9" fmla="*/ 5122087 h 5606898"/>
              <a:gd name="connsiteX10" fmla="*/ 42995 w 5302808"/>
              <a:gd name="connsiteY10" fmla="*/ 3925936 h 5606898"/>
              <a:gd name="connsiteX11" fmla="*/ 345068 w 5302808"/>
              <a:gd name="connsiteY11" fmla="*/ 848509 h 5606898"/>
              <a:gd name="connsiteX12" fmla="*/ 2074349 w 5302808"/>
              <a:gd name="connsiteY12" fmla="*/ 69611 h 5606898"/>
              <a:gd name="connsiteX0" fmla="*/ 2074349 w 5358516"/>
              <a:gd name="connsiteY0" fmla="*/ 69611 h 5606898"/>
              <a:gd name="connsiteX1" fmla="*/ 3732805 w 5358516"/>
              <a:gd name="connsiteY1" fmla="*/ 151020 h 5606898"/>
              <a:gd name="connsiteX2" fmla="*/ 5211032 w 5358516"/>
              <a:gd name="connsiteY2" fmla="*/ 1531603 h 5606898"/>
              <a:gd name="connsiteX3" fmla="*/ 5251485 w 5358516"/>
              <a:gd name="connsiteY3" fmla="*/ 3806563 h 5606898"/>
              <a:gd name="connsiteX4" fmla="*/ 4547865 w 5358516"/>
              <a:gd name="connsiteY4" fmla="*/ 4913113 h 5606898"/>
              <a:gd name="connsiteX5" fmla="*/ 4326568 w 5358516"/>
              <a:gd name="connsiteY5" fmla="*/ 5212304 h 5606898"/>
              <a:gd name="connsiteX6" fmla="*/ 4639693 w 5358516"/>
              <a:gd name="connsiteY6" fmla="*/ 5592836 h 5606898"/>
              <a:gd name="connsiteX7" fmla="*/ 3505431 w 5358516"/>
              <a:gd name="connsiteY7" fmla="*/ 5421041 h 5606898"/>
              <a:gd name="connsiteX8" fmla="*/ 2858032 w 5358516"/>
              <a:gd name="connsiteY8" fmla="*/ 5389431 h 5606898"/>
              <a:gd name="connsiteX9" fmla="*/ 1394758 w 5358516"/>
              <a:gd name="connsiteY9" fmla="*/ 5122087 h 5606898"/>
              <a:gd name="connsiteX10" fmla="*/ 42995 w 5358516"/>
              <a:gd name="connsiteY10" fmla="*/ 3925936 h 5606898"/>
              <a:gd name="connsiteX11" fmla="*/ 345068 w 5358516"/>
              <a:gd name="connsiteY11" fmla="*/ 848509 h 5606898"/>
              <a:gd name="connsiteX12" fmla="*/ 2074349 w 5358516"/>
              <a:gd name="connsiteY12" fmla="*/ 69611 h 5606898"/>
              <a:gd name="connsiteX0" fmla="*/ 2074349 w 5408981"/>
              <a:gd name="connsiteY0" fmla="*/ 88725 h 5626012"/>
              <a:gd name="connsiteX1" fmla="*/ 3732805 w 5408981"/>
              <a:gd name="connsiteY1" fmla="*/ 170134 h 5626012"/>
              <a:gd name="connsiteX2" fmla="*/ 5287679 w 5408981"/>
              <a:gd name="connsiteY2" fmla="*/ 1450060 h 5626012"/>
              <a:gd name="connsiteX3" fmla="*/ 5251485 w 5408981"/>
              <a:gd name="connsiteY3" fmla="*/ 3825677 h 5626012"/>
              <a:gd name="connsiteX4" fmla="*/ 4547865 w 5408981"/>
              <a:gd name="connsiteY4" fmla="*/ 4932227 h 5626012"/>
              <a:gd name="connsiteX5" fmla="*/ 4326568 w 5408981"/>
              <a:gd name="connsiteY5" fmla="*/ 5231418 h 5626012"/>
              <a:gd name="connsiteX6" fmla="*/ 4639693 w 5408981"/>
              <a:gd name="connsiteY6" fmla="*/ 5611950 h 5626012"/>
              <a:gd name="connsiteX7" fmla="*/ 3505431 w 5408981"/>
              <a:gd name="connsiteY7" fmla="*/ 5440155 h 5626012"/>
              <a:gd name="connsiteX8" fmla="*/ 2858032 w 5408981"/>
              <a:gd name="connsiteY8" fmla="*/ 5408545 h 5626012"/>
              <a:gd name="connsiteX9" fmla="*/ 1394758 w 5408981"/>
              <a:gd name="connsiteY9" fmla="*/ 5141201 h 5626012"/>
              <a:gd name="connsiteX10" fmla="*/ 42995 w 5408981"/>
              <a:gd name="connsiteY10" fmla="*/ 3945050 h 5626012"/>
              <a:gd name="connsiteX11" fmla="*/ 345068 w 5408981"/>
              <a:gd name="connsiteY11" fmla="*/ 867623 h 5626012"/>
              <a:gd name="connsiteX12" fmla="*/ 2074349 w 5408981"/>
              <a:gd name="connsiteY12" fmla="*/ 88725 h 5626012"/>
              <a:gd name="connsiteX0" fmla="*/ 2074349 w 5408981"/>
              <a:gd name="connsiteY0" fmla="*/ 88725 h 5626012"/>
              <a:gd name="connsiteX1" fmla="*/ 3732805 w 5408981"/>
              <a:gd name="connsiteY1" fmla="*/ 170134 h 5626012"/>
              <a:gd name="connsiteX2" fmla="*/ 5287679 w 5408981"/>
              <a:gd name="connsiteY2" fmla="*/ 1450060 h 5626012"/>
              <a:gd name="connsiteX3" fmla="*/ 5251485 w 5408981"/>
              <a:gd name="connsiteY3" fmla="*/ 3825677 h 5626012"/>
              <a:gd name="connsiteX4" fmla="*/ 4547865 w 5408981"/>
              <a:gd name="connsiteY4" fmla="*/ 4932227 h 5626012"/>
              <a:gd name="connsiteX5" fmla="*/ 4326568 w 5408981"/>
              <a:gd name="connsiteY5" fmla="*/ 5231418 h 5626012"/>
              <a:gd name="connsiteX6" fmla="*/ 4639693 w 5408981"/>
              <a:gd name="connsiteY6" fmla="*/ 5611950 h 5626012"/>
              <a:gd name="connsiteX7" fmla="*/ 3505431 w 5408981"/>
              <a:gd name="connsiteY7" fmla="*/ 5440155 h 5626012"/>
              <a:gd name="connsiteX8" fmla="*/ 2858032 w 5408981"/>
              <a:gd name="connsiteY8" fmla="*/ 5408545 h 5626012"/>
              <a:gd name="connsiteX9" fmla="*/ 1394758 w 5408981"/>
              <a:gd name="connsiteY9" fmla="*/ 5141201 h 5626012"/>
              <a:gd name="connsiteX10" fmla="*/ 42995 w 5408981"/>
              <a:gd name="connsiteY10" fmla="*/ 3945050 h 5626012"/>
              <a:gd name="connsiteX11" fmla="*/ 345068 w 5408981"/>
              <a:gd name="connsiteY11" fmla="*/ 867623 h 5626012"/>
              <a:gd name="connsiteX12" fmla="*/ 2074349 w 5408981"/>
              <a:gd name="connsiteY12" fmla="*/ 88725 h 5626012"/>
              <a:gd name="connsiteX0" fmla="*/ 2131180 w 5465812"/>
              <a:gd name="connsiteY0" fmla="*/ 88725 h 5626012"/>
              <a:gd name="connsiteX1" fmla="*/ 3789636 w 5465812"/>
              <a:gd name="connsiteY1" fmla="*/ 170134 h 5626012"/>
              <a:gd name="connsiteX2" fmla="*/ 5344510 w 5465812"/>
              <a:gd name="connsiteY2" fmla="*/ 1450060 h 5626012"/>
              <a:gd name="connsiteX3" fmla="*/ 5308316 w 5465812"/>
              <a:gd name="connsiteY3" fmla="*/ 3825677 h 5626012"/>
              <a:gd name="connsiteX4" fmla="*/ 4604696 w 5465812"/>
              <a:gd name="connsiteY4" fmla="*/ 4932227 h 5626012"/>
              <a:gd name="connsiteX5" fmla="*/ 4383399 w 5465812"/>
              <a:gd name="connsiteY5" fmla="*/ 5231418 h 5626012"/>
              <a:gd name="connsiteX6" fmla="*/ 4696524 w 5465812"/>
              <a:gd name="connsiteY6" fmla="*/ 5611950 h 5626012"/>
              <a:gd name="connsiteX7" fmla="*/ 3562262 w 5465812"/>
              <a:gd name="connsiteY7" fmla="*/ 5440155 h 5626012"/>
              <a:gd name="connsiteX8" fmla="*/ 2914863 w 5465812"/>
              <a:gd name="connsiteY8" fmla="*/ 5408545 h 5626012"/>
              <a:gd name="connsiteX9" fmla="*/ 1451589 w 5465812"/>
              <a:gd name="connsiteY9" fmla="*/ 5141201 h 5626012"/>
              <a:gd name="connsiteX10" fmla="*/ 30475 w 5465812"/>
              <a:gd name="connsiteY10" fmla="*/ 3949237 h 5626012"/>
              <a:gd name="connsiteX11" fmla="*/ 401899 w 5465812"/>
              <a:gd name="connsiteY11" fmla="*/ 867623 h 5626012"/>
              <a:gd name="connsiteX12" fmla="*/ 2131180 w 5465812"/>
              <a:gd name="connsiteY12" fmla="*/ 88725 h 5626012"/>
              <a:gd name="connsiteX0" fmla="*/ 2131180 w 5465812"/>
              <a:gd name="connsiteY0" fmla="*/ 88725 h 5626012"/>
              <a:gd name="connsiteX1" fmla="*/ 3789636 w 5465812"/>
              <a:gd name="connsiteY1" fmla="*/ 170134 h 5626012"/>
              <a:gd name="connsiteX2" fmla="*/ 5344510 w 5465812"/>
              <a:gd name="connsiteY2" fmla="*/ 1450060 h 5626012"/>
              <a:gd name="connsiteX3" fmla="*/ 5308316 w 5465812"/>
              <a:gd name="connsiteY3" fmla="*/ 3825677 h 5626012"/>
              <a:gd name="connsiteX4" fmla="*/ 4604696 w 5465812"/>
              <a:gd name="connsiteY4" fmla="*/ 4932227 h 5626012"/>
              <a:gd name="connsiteX5" fmla="*/ 4383399 w 5465812"/>
              <a:gd name="connsiteY5" fmla="*/ 5231418 h 5626012"/>
              <a:gd name="connsiteX6" fmla="*/ 4696524 w 5465812"/>
              <a:gd name="connsiteY6" fmla="*/ 5611950 h 5626012"/>
              <a:gd name="connsiteX7" fmla="*/ 3562262 w 5465812"/>
              <a:gd name="connsiteY7" fmla="*/ 5440155 h 5626012"/>
              <a:gd name="connsiteX8" fmla="*/ 2914863 w 5465812"/>
              <a:gd name="connsiteY8" fmla="*/ 5408545 h 5626012"/>
              <a:gd name="connsiteX9" fmla="*/ 1312887 w 5465812"/>
              <a:gd name="connsiteY9" fmla="*/ 5149573 h 5626012"/>
              <a:gd name="connsiteX10" fmla="*/ 30475 w 5465812"/>
              <a:gd name="connsiteY10" fmla="*/ 3949237 h 5626012"/>
              <a:gd name="connsiteX11" fmla="*/ 401899 w 5465812"/>
              <a:gd name="connsiteY11" fmla="*/ 867623 h 5626012"/>
              <a:gd name="connsiteX12" fmla="*/ 2131180 w 5465812"/>
              <a:gd name="connsiteY12" fmla="*/ 88725 h 5626012"/>
              <a:gd name="connsiteX0" fmla="*/ 2131180 w 5465812"/>
              <a:gd name="connsiteY0" fmla="*/ 88725 h 5626012"/>
              <a:gd name="connsiteX1" fmla="*/ 3789636 w 5465812"/>
              <a:gd name="connsiteY1" fmla="*/ 170134 h 5626012"/>
              <a:gd name="connsiteX2" fmla="*/ 5344510 w 5465812"/>
              <a:gd name="connsiteY2" fmla="*/ 1450060 h 5626012"/>
              <a:gd name="connsiteX3" fmla="*/ 5308316 w 5465812"/>
              <a:gd name="connsiteY3" fmla="*/ 3825677 h 5626012"/>
              <a:gd name="connsiteX4" fmla="*/ 4604696 w 5465812"/>
              <a:gd name="connsiteY4" fmla="*/ 4932227 h 5626012"/>
              <a:gd name="connsiteX5" fmla="*/ 4383399 w 5465812"/>
              <a:gd name="connsiteY5" fmla="*/ 5231418 h 5626012"/>
              <a:gd name="connsiteX6" fmla="*/ 4696524 w 5465812"/>
              <a:gd name="connsiteY6" fmla="*/ 5611950 h 5626012"/>
              <a:gd name="connsiteX7" fmla="*/ 3562262 w 5465812"/>
              <a:gd name="connsiteY7" fmla="*/ 5440155 h 5626012"/>
              <a:gd name="connsiteX8" fmla="*/ 2914863 w 5465812"/>
              <a:gd name="connsiteY8" fmla="*/ 5408545 h 5626012"/>
              <a:gd name="connsiteX9" fmla="*/ 1312887 w 5465812"/>
              <a:gd name="connsiteY9" fmla="*/ 5149573 h 5626012"/>
              <a:gd name="connsiteX10" fmla="*/ 30475 w 5465812"/>
              <a:gd name="connsiteY10" fmla="*/ 3949237 h 5626012"/>
              <a:gd name="connsiteX11" fmla="*/ 401899 w 5465812"/>
              <a:gd name="connsiteY11" fmla="*/ 867623 h 5626012"/>
              <a:gd name="connsiteX12" fmla="*/ 2131180 w 5465812"/>
              <a:gd name="connsiteY12" fmla="*/ 88725 h 5626012"/>
              <a:gd name="connsiteX0" fmla="*/ 2131180 w 5465812"/>
              <a:gd name="connsiteY0" fmla="*/ 88725 h 5626012"/>
              <a:gd name="connsiteX1" fmla="*/ 3789636 w 5465812"/>
              <a:gd name="connsiteY1" fmla="*/ 170134 h 5626012"/>
              <a:gd name="connsiteX2" fmla="*/ 5344510 w 5465812"/>
              <a:gd name="connsiteY2" fmla="*/ 1450060 h 5626012"/>
              <a:gd name="connsiteX3" fmla="*/ 5308316 w 5465812"/>
              <a:gd name="connsiteY3" fmla="*/ 3825677 h 5626012"/>
              <a:gd name="connsiteX4" fmla="*/ 4604696 w 5465812"/>
              <a:gd name="connsiteY4" fmla="*/ 4932227 h 5626012"/>
              <a:gd name="connsiteX5" fmla="*/ 4383399 w 5465812"/>
              <a:gd name="connsiteY5" fmla="*/ 5231418 h 5626012"/>
              <a:gd name="connsiteX6" fmla="*/ 4696524 w 5465812"/>
              <a:gd name="connsiteY6" fmla="*/ 5611950 h 5626012"/>
              <a:gd name="connsiteX7" fmla="*/ 3562262 w 5465812"/>
              <a:gd name="connsiteY7" fmla="*/ 5440155 h 5626012"/>
              <a:gd name="connsiteX8" fmla="*/ 2850729 w 5465812"/>
              <a:gd name="connsiteY8" fmla="*/ 5474150 h 5626012"/>
              <a:gd name="connsiteX9" fmla="*/ 1312887 w 5465812"/>
              <a:gd name="connsiteY9" fmla="*/ 5149573 h 5626012"/>
              <a:gd name="connsiteX10" fmla="*/ 30475 w 5465812"/>
              <a:gd name="connsiteY10" fmla="*/ 3949237 h 5626012"/>
              <a:gd name="connsiteX11" fmla="*/ 401899 w 5465812"/>
              <a:gd name="connsiteY11" fmla="*/ 867623 h 5626012"/>
              <a:gd name="connsiteX12" fmla="*/ 2131180 w 5465812"/>
              <a:gd name="connsiteY12" fmla="*/ 88725 h 5626012"/>
              <a:gd name="connsiteX0" fmla="*/ 2141687 w 5476319"/>
              <a:gd name="connsiteY0" fmla="*/ 81012 h 5618299"/>
              <a:gd name="connsiteX1" fmla="*/ 3800143 w 5476319"/>
              <a:gd name="connsiteY1" fmla="*/ 162421 h 5618299"/>
              <a:gd name="connsiteX2" fmla="*/ 5355017 w 5476319"/>
              <a:gd name="connsiteY2" fmla="*/ 1442347 h 5618299"/>
              <a:gd name="connsiteX3" fmla="*/ 5318823 w 5476319"/>
              <a:gd name="connsiteY3" fmla="*/ 3817964 h 5618299"/>
              <a:gd name="connsiteX4" fmla="*/ 4615203 w 5476319"/>
              <a:gd name="connsiteY4" fmla="*/ 4924514 h 5618299"/>
              <a:gd name="connsiteX5" fmla="*/ 4393906 w 5476319"/>
              <a:gd name="connsiteY5" fmla="*/ 5223705 h 5618299"/>
              <a:gd name="connsiteX6" fmla="*/ 4707031 w 5476319"/>
              <a:gd name="connsiteY6" fmla="*/ 5604237 h 5618299"/>
              <a:gd name="connsiteX7" fmla="*/ 3572769 w 5476319"/>
              <a:gd name="connsiteY7" fmla="*/ 5432442 h 5618299"/>
              <a:gd name="connsiteX8" fmla="*/ 2861236 w 5476319"/>
              <a:gd name="connsiteY8" fmla="*/ 5466437 h 5618299"/>
              <a:gd name="connsiteX9" fmla="*/ 1323394 w 5476319"/>
              <a:gd name="connsiteY9" fmla="*/ 5141860 h 5618299"/>
              <a:gd name="connsiteX10" fmla="*/ 40982 w 5476319"/>
              <a:gd name="connsiteY10" fmla="*/ 3941524 h 5618299"/>
              <a:gd name="connsiteX11" fmla="*/ 352173 w 5476319"/>
              <a:gd name="connsiteY11" fmla="*/ 743507 h 5618299"/>
              <a:gd name="connsiteX12" fmla="*/ 2141687 w 5476319"/>
              <a:gd name="connsiteY12" fmla="*/ 81012 h 5618299"/>
              <a:gd name="connsiteX0" fmla="*/ 2224346 w 5558978"/>
              <a:gd name="connsiteY0" fmla="*/ 81012 h 5618299"/>
              <a:gd name="connsiteX1" fmla="*/ 3882802 w 5558978"/>
              <a:gd name="connsiteY1" fmla="*/ 162421 h 5618299"/>
              <a:gd name="connsiteX2" fmla="*/ 5437676 w 5558978"/>
              <a:gd name="connsiteY2" fmla="*/ 1442347 h 5618299"/>
              <a:gd name="connsiteX3" fmla="*/ 5401482 w 5558978"/>
              <a:gd name="connsiteY3" fmla="*/ 3817964 h 5618299"/>
              <a:gd name="connsiteX4" fmla="*/ 4697862 w 5558978"/>
              <a:gd name="connsiteY4" fmla="*/ 4924514 h 5618299"/>
              <a:gd name="connsiteX5" fmla="*/ 4476565 w 5558978"/>
              <a:gd name="connsiteY5" fmla="*/ 5223705 h 5618299"/>
              <a:gd name="connsiteX6" fmla="*/ 4789690 w 5558978"/>
              <a:gd name="connsiteY6" fmla="*/ 5604237 h 5618299"/>
              <a:gd name="connsiteX7" fmla="*/ 3655428 w 5558978"/>
              <a:gd name="connsiteY7" fmla="*/ 5432442 h 5618299"/>
              <a:gd name="connsiteX8" fmla="*/ 2943895 w 5558978"/>
              <a:gd name="connsiteY8" fmla="*/ 5466437 h 5618299"/>
              <a:gd name="connsiteX9" fmla="*/ 1406053 w 5558978"/>
              <a:gd name="connsiteY9" fmla="*/ 5141860 h 5618299"/>
              <a:gd name="connsiteX10" fmla="*/ 25870 w 5558978"/>
              <a:gd name="connsiteY10" fmla="*/ 3930277 h 5618299"/>
              <a:gd name="connsiteX11" fmla="*/ 434832 w 5558978"/>
              <a:gd name="connsiteY11" fmla="*/ 743507 h 5618299"/>
              <a:gd name="connsiteX12" fmla="*/ 2224346 w 5558978"/>
              <a:gd name="connsiteY12" fmla="*/ 81012 h 5618299"/>
              <a:gd name="connsiteX0" fmla="*/ 2245928 w 5580560"/>
              <a:gd name="connsiteY0" fmla="*/ 81012 h 5618299"/>
              <a:gd name="connsiteX1" fmla="*/ 3904384 w 5580560"/>
              <a:gd name="connsiteY1" fmla="*/ 162421 h 5618299"/>
              <a:gd name="connsiteX2" fmla="*/ 5459258 w 5580560"/>
              <a:gd name="connsiteY2" fmla="*/ 1442347 h 5618299"/>
              <a:gd name="connsiteX3" fmla="*/ 5423064 w 5580560"/>
              <a:gd name="connsiteY3" fmla="*/ 3817964 h 5618299"/>
              <a:gd name="connsiteX4" fmla="*/ 4719444 w 5580560"/>
              <a:gd name="connsiteY4" fmla="*/ 4924514 h 5618299"/>
              <a:gd name="connsiteX5" fmla="*/ 4498147 w 5580560"/>
              <a:gd name="connsiteY5" fmla="*/ 5223705 h 5618299"/>
              <a:gd name="connsiteX6" fmla="*/ 4811272 w 5580560"/>
              <a:gd name="connsiteY6" fmla="*/ 5604237 h 5618299"/>
              <a:gd name="connsiteX7" fmla="*/ 3677010 w 5580560"/>
              <a:gd name="connsiteY7" fmla="*/ 5432442 h 5618299"/>
              <a:gd name="connsiteX8" fmla="*/ 2965477 w 5580560"/>
              <a:gd name="connsiteY8" fmla="*/ 5466437 h 5618299"/>
              <a:gd name="connsiteX9" fmla="*/ 1427635 w 5580560"/>
              <a:gd name="connsiteY9" fmla="*/ 5141860 h 5618299"/>
              <a:gd name="connsiteX10" fmla="*/ 47452 w 5580560"/>
              <a:gd name="connsiteY10" fmla="*/ 3930277 h 5618299"/>
              <a:gd name="connsiteX11" fmla="*/ 456414 w 5580560"/>
              <a:gd name="connsiteY11" fmla="*/ 743507 h 5618299"/>
              <a:gd name="connsiteX12" fmla="*/ 2245928 w 5580560"/>
              <a:gd name="connsiteY12" fmla="*/ 81012 h 5618299"/>
              <a:gd name="connsiteX0" fmla="*/ 2191825 w 5580560"/>
              <a:gd name="connsiteY0" fmla="*/ 58364 h 5662694"/>
              <a:gd name="connsiteX1" fmla="*/ 3904384 w 5580560"/>
              <a:gd name="connsiteY1" fmla="*/ 206816 h 5662694"/>
              <a:gd name="connsiteX2" fmla="*/ 5459258 w 5580560"/>
              <a:gd name="connsiteY2" fmla="*/ 1486742 h 5662694"/>
              <a:gd name="connsiteX3" fmla="*/ 5423064 w 5580560"/>
              <a:gd name="connsiteY3" fmla="*/ 3862359 h 5662694"/>
              <a:gd name="connsiteX4" fmla="*/ 4719444 w 5580560"/>
              <a:gd name="connsiteY4" fmla="*/ 4968909 h 5662694"/>
              <a:gd name="connsiteX5" fmla="*/ 4498147 w 5580560"/>
              <a:gd name="connsiteY5" fmla="*/ 5268100 h 5662694"/>
              <a:gd name="connsiteX6" fmla="*/ 4811272 w 5580560"/>
              <a:gd name="connsiteY6" fmla="*/ 5648632 h 5662694"/>
              <a:gd name="connsiteX7" fmla="*/ 3677010 w 5580560"/>
              <a:gd name="connsiteY7" fmla="*/ 5476837 h 5662694"/>
              <a:gd name="connsiteX8" fmla="*/ 2965477 w 5580560"/>
              <a:gd name="connsiteY8" fmla="*/ 5510832 h 5662694"/>
              <a:gd name="connsiteX9" fmla="*/ 1427635 w 5580560"/>
              <a:gd name="connsiteY9" fmla="*/ 5186255 h 5662694"/>
              <a:gd name="connsiteX10" fmla="*/ 47452 w 5580560"/>
              <a:gd name="connsiteY10" fmla="*/ 3974672 h 5662694"/>
              <a:gd name="connsiteX11" fmla="*/ 456414 w 5580560"/>
              <a:gd name="connsiteY11" fmla="*/ 787902 h 5662694"/>
              <a:gd name="connsiteX12" fmla="*/ 2191825 w 5580560"/>
              <a:gd name="connsiteY12" fmla="*/ 58364 h 5662694"/>
              <a:gd name="connsiteX0" fmla="*/ 2191825 w 5580560"/>
              <a:gd name="connsiteY0" fmla="*/ 51467 h 5655797"/>
              <a:gd name="connsiteX1" fmla="*/ 3904384 w 5580560"/>
              <a:gd name="connsiteY1" fmla="*/ 199919 h 5655797"/>
              <a:gd name="connsiteX2" fmla="*/ 5459258 w 5580560"/>
              <a:gd name="connsiteY2" fmla="*/ 1479845 h 5655797"/>
              <a:gd name="connsiteX3" fmla="*/ 5423064 w 5580560"/>
              <a:gd name="connsiteY3" fmla="*/ 3855462 h 5655797"/>
              <a:gd name="connsiteX4" fmla="*/ 4719444 w 5580560"/>
              <a:gd name="connsiteY4" fmla="*/ 4962012 h 5655797"/>
              <a:gd name="connsiteX5" fmla="*/ 4498147 w 5580560"/>
              <a:gd name="connsiteY5" fmla="*/ 5261203 h 5655797"/>
              <a:gd name="connsiteX6" fmla="*/ 4811272 w 5580560"/>
              <a:gd name="connsiteY6" fmla="*/ 5641735 h 5655797"/>
              <a:gd name="connsiteX7" fmla="*/ 3677010 w 5580560"/>
              <a:gd name="connsiteY7" fmla="*/ 5469940 h 5655797"/>
              <a:gd name="connsiteX8" fmla="*/ 2965477 w 5580560"/>
              <a:gd name="connsiteY8" fmla="*/ 5503935 h 5655797"/>
              <a:gd name="connsiteX9" fmla="*/ 1427635 w 5580560"/>
              <a:gd name="connsiteY9" fmla="*/ 5179358 h 5655797"/>
              <a:gd name="connsiteX10" fmla="*/ 47452 w 5580560"/>
              <a:gd name="connsiteY10" fmla="*/ 3967775 h 5655797"/>
              <a:gd name="connsiteX11" fmla="*/ 456414 w 5580560"/>
              <a:gd name="connsiteY11" fmla="*/ 781005 h 5655797"/>
              <a:gd name="connsiteX12" fmla="*/ 2191825 w 5580560"/>
              <a:gd name="connsiteY12" fmla="*/ 51467 h 5655797"/>
              <a:gd name="connsiteX0" fmla="*/ 2046993 w 5580560"/>
              <a:gd name="connsiteY0" fmla="*/ 41387 h 5686704"/>
              <a:gd name="connsiteX1" fmla="*/ 3904384 w 5580560"/>
              <a:gd name="connsiteY1" fmla="*/ 230826 h 5686704"/>
              <a:gd name="connsiteX2" fmla="*/ 5459258 w 5580560"/>
              <a:gd name="connsiteY2" fmla="*/ 1510752 h 5686704"/>
              <a:gd name="connsiteX3" fmla="*/ 5423064 w 5580560"/>
              <a:gd name="connsiteY3" fmla="*/ 3886369 h 5686704"/>
              <a:gd name="connsiteX4" fmla="*/ 4719444 w 5580560"/>
              <a:gd name="connsiteY4" fmla="*/ 4992919 h 5686704"/>
              <a:gd name="connsiteX5" fmla="*/ 4498147 w 5580560"/>
              <a:gd name="connsiteY5" fmla="*/ 5292110 h 5686704"/>
              <a:gd name="connsiteX6" fmla="*/ 4811272 w 5580560"/>
              <a:gd name="connsiteY6" fmla="*/ 5672642 h 5686704"/>
              <a:gd name="connsiteX7" fmla="*/ 3677010 w 5580560"/>
              <a:gd name="connsiteY7" fmla="*/ 5500847 h 5686704"/>
              <a:gd name="connsiteX8" fmla="*/ 2965477 w 5580560"/>
              <a:gd name="connsiteY8" fmla="*/ 5534842 h 5686704"/>
              <a:gd name="connsiteX9" fmla="*/ 1427635 w 5580560"/>
              <a:gd name="connsiteY9" fmla="*/ 5210265 h 5686704"/>
              <a:gd name="connsiteX10" fmla="*/ 47452 w 5580560"/>
              <a:gd name="connsiteY10" fmla="*/ 3998682 h 5686704"/>
              <a:gd name="connsiteX11" fmla="*/ 456414 w 5580560"/>
              <a:gd name="connsiteY11" fmla="*/ 811912 h 5686704"/>
              <a:gd name="connsiteX12" fmla="*/ 2046993 w 5580560"/>
              <a:gd name="connsiteY12" fmla="*/ 41387 h 5686704"/>
              <a:gd name="connsiteX0" fmla="*/ 2046993 w 5670168"/>
              <a:gd name="connsiteY0" fmla="*/ 42306 h 5687623"/>
              <a:gd name="connsiteX1" fmla="*/ 3904384 w 5670168"/>
              <a:gd name="connsiteY1" fmla="*/ 231745 h 5687623"/>
              <a:gd name="connsiteX2" fmla="*/ 5575671 w 5670168"/>
              <a:gd name="connsiteY2" fmla="*/ 1537227 h 5687623"/>
              <a:gd name="connsiteX3" fmla="*/ 5423064 w 5670168"/>
              <a:gd name="connsiteY3" fmla="*/ 3887288 h 5687623"/>
              <a:gd name="connsiteX4" fmla="*/ 4719444 w 5670168"/>
              <a:gd name="connsiteY4" fmla="*/ 4993838 h 5687623"/>
              <a:gd name="connsiteX5" fmla="*/ 4498147 w 5670168"/>
              <a:gd name="connsiteY5" fmla="*/ 5293029 h 5687623"/>
              <a:gd name="connsiteX6" fmla="*/ 4811272 w 5670168"/>
              <a:gd name="connsiteY6" fmla="*/ 5673561 h 5687623"/>
              <a:gd name="connsiteX7" fmla="*/ 3677010 w 5670168"/>
              <a:gd name="connsiteY7" fmla="*/ 5501766 h 5687623"/>
              <a:gd name="connsiteX8" fmla="*/ 2965477 w 5670168"/>
              <a:gd name="connsiteY8" fmla="*/ 5535761 h 5687623"/>
              <a:gd name="connsiteX9" fmla="*/ 1427635 w 5670168"/>
              <a:gd name="connsiteY9" fmla="*/ 5211184 h 5687623"/>
              <a:gd name="connsiteX10" fmla="*/ 47452 w 5670168"/>
              <a:gd name="connsiteY10" fmla="*/ 3999601 h 5687623"/>
              <a:gd name="connsiteX11" fmla="*/ 456414 w 5670168"/>
              <a:gd name="connsiteY11" fmla="*/ 812831 h 5687623"/>
              <a:gd name="connsiteX12" fmla="*/ 2046993 w 5670168"/>
              <a:gd name="connsiteY12" fmla="*/ 42306 h 5687623"/>
              <a:gd name="connsiteX0" fmla="*/ 2046993 w 5692134"/>
              <a:gd name="connsiteY0" fmla="*/ 43769 h 5689086"/>
              <a:gd name="connsiteX1" fmla="*/ 3904384 w 5692134"/>
              <a:gd name="connsiteY1" fmla="*/ 233208 h 5689086"/>
              <a:gd name="connsiteX2" fmla="*/ 5602268 w 5692134"/>
              <a:gd name="connsiteY2" fmla="*/ 1578241 h 5689086"/>
              <a:gd name="connsiteX3" fmla="*/ 5423064 w 5692134"/>
              <a:gd name="connsiteY3" fmla="*/ 3888751 h 5689086"/>
              <a:gd name="connsiteX4" fmla="*/ 4719444 w 5692134"/>
              <a:gd name="connsiteY4" fmla="*/ 4995301 h 5689086"/>
              <a:gd name="connsiteX5" fmla="*/ 4498147 w 5692134"/>
              <a:gd name="connsiteY5" fmla="*/ 5294492 h 5689086"/>
              <a:gd name="connsiteX6" fmla="*/ 4811272 w 5692134"/>
              <a:gd name="connsiteY6" fmla="*/ 5675024 h 5689086"/>
              <a:gd name="connsiteX7" fmla="*/ 3677010 w 5692134"/>
              <a:gd name="connsiteY7" fmla="*/ 5503229 h 5689086"/>
              <a:gd name="connsiteX8" fmla="*/ 2965477 w 5692134"/>
              <a:gd name="connsiteY8" fmla="*/ 5537224 h 5689086"/>
              <a:gd name="connsiteX9" fmla="*/ 1427635 w 5692134"/>
              <a:gd name="connsiteY9" fmla="*/ 5212647 h 5689086"/>
              <a:gd name="connsiteX10" fmla="*/ 47452 w 5692134"/>
              <a:gd name="connsiteY10" fmla="*/ 4001064 h 5689086"/>
              <a:gd name="connsiteX11" fmla="*/ 456414 w 5692134"/>
              <a:gd name="connsiteY11" fmla="*/ 814294 h 5689086"/>
              <a:gd name="connsiteX12" fmla="*/ 2046993 w 5692134"/>
              <a:gd name="connsiteY12" fmla="*/ 43769 h 5689086"/>
              <a:gd name="connsiteX0" fmla="*/ 2046993 w 5692134"/>
              <a:gd name="connsiteY0" fmla="*/ 42968 h 5688285"/>
              <a:gd name="connsiteX1" fmla="*/ 4119479 w 5692134"/>
              <a:gd name="connsiteY1" fmla="*/ 257149 h 5688285"/>
              <a:gd name="connsiteX2" fmla="*/ 5602268 w 5692134"/>
              <a:gd name="connsiteY2" fmla="*/ 1577440 h 5688285"/>
              <a:gd name="connsiteX3" fmla="*/ 5423064 w 5692134"/>
              <a:gd name="connsiteY3" fmla="*/ 3887950 h 5688285"/>
              <a:gd name="connsiteX4" fmla="*/ 4719444 w 5692134"/>
              <a:gd name="connsiteY4" fmla="*/ 4994500 h 5688285"/>
              <a:gd name="connsiteX5" fmla="*/ 4498147 w 5692134"/>
              <a:gd name="connsiteY5" fmla="*/ 5293691 h 5688285"/>
              <a:gd name="connsiteX6" fmla="*/ 4811272 w 5692134"/>
              <a:gd name="connsiteY6" fmla="*/ 5674223 h 5688285"/>
              <a:gd name="connsiteX7" fmla="*/ 3677010 w 5692134"/>
              <a:gd name="connsiteY7" fmla="*/ 5502428 h 5688285"/>
              <a:gd name="connsiteX8" fmla="*/ 2965477 w 5692134"/>
              <a:gd name="connsiteY8" fmla="*/ 5536423 h 5688285"/>
              <a:gd name="connsiteX9" fmla="*/ 1427635 w 5692134"/>
              <a:gd name="connsiteY9" fmla="*/ 5211846 h 5688285"/>
              <a:gd name="connsiteX10" fmla="*/ 47452 w 5692134"/>
              <a:gd name="connsiteY10" fmla="*/ 4000263 h 5688285"/>
              <a:gd name="connsiteX11" fmla="*/ 456414 w 5692134"/>
              <a:gd name="connsiteY11" fmla="*/ 813493 h 5688285"/>
              <a:gd name="connsiteX12" fmla="*/ 2046993 w 5692134"/>
              <a:gd name="connsiteY12" fmla="*/ 42968 h 5688285"/>
              <a:gd name="connsiteX0" fmla="*/ 2048468 w 5693609"/>
              <a:gd name="connsiteY0" fmla="*/ 42968 h 5688285"/>
              <a:gd name="connsiteX1" fmla="*/ 4120954 w 5693609"/>
              <a:gd name="connsiteY1" fmla="*/ 257149 h 5688285"/>
              <a:gd name="connsiteX2" fmla="*/ 5603743 w 5693609"/>
              <a:gd name="connsiteY2" fmla="*/ 1577440 h 5688285"/>
              <a:gd name="connsiteX3" fmla="*/ 5424539 w 5693609"/>
              <a:gd name="connsiteY3" fmla="*/ 3887950 h 5688285"/>
              <a:gd name="connsiteX4" fmla="*/ 4720919 w 5693609"/>
              <a:gd name="connsiteY4" fmla="*/ 4994500 h 5688285"/>
              <a:gd name="connsiteX5" fmla="*/ 4499622 w 5693609"/>
              <a:gd name="connsiteY5" fmla="*/ 5293691 h 5688285"/>
              <a:gd name="connsiteX6" fmla="*/ 4812747 w 5693609"/>
              <a:gd name="connsiteY6" fmla="*/ 5674223 h 5688285"/>
              <a:gd name="connsiteX7" fmla="*/ 3678485 w 5693609"/>
              <a:gd name="connsiteY7" fmla="*/ 5502428 h 5688285"/>
              <a:gd name="connsiteX8" fmla="*/ 2966952 w 5693609"/>
              <a:gd name="connsiteY8" fmla="*/ 5536423 h 5688285"/>
              <a:gd name="connsiteX9" fmla="*/ 1429110 w 5693609"/>
              <a:gd name="connsiteY9" fmla="*/ 5211846 h 5688285"/>
              <a:gd name="connsiteX10" fmla="*/ 47219 w 5693609"/>
              <a:gd name="connsiteY10" fmla="*/ 3876770 h 5688285"/>
              <a:gd name="connsiteX11" fmla="*/ 457889 w 5693609"/>
              <a:gd name="connsiteY11" fmla="*/ 813493 h 5688285"/>
              <a:gd name="connsiteX12" fmla="*/ 2048468 w 5693609"/>
              <a:gd name="connsiteY12" fmla="*/ 42968 h 5688285"/>
              <a:gd name="connsiteX0" fmla="*/ 2044764 w 5689905"/>
              <a:gd name="connsiteY0" fmla="*/ 42968 h 5688285"/>
              <a:gd name="connsiteX1" fmla="*/ 4117250 w 5689905"/>
              <a:gd name="connsiteY1" fmla="*/ 257149 h 5688285"/>
              <a:gd name="connsiteX2" fmla="*/ 5600039 w 5689905"/>
              <a:gd name="connsiteY2" fmla="*/ 1577440 h 5688285"/>
              <a:gd name="connsiteX3" fmla="*/ 5420835 w 5689905"/>
              <a:gd name="connsiteY3" fmla="*/ 3887950 h 5688285"/>
              <a:gd name="connsiteX4" fmla="*/ 4717215 w 5689905"/>
              <a:gd name="connsiteY4" fmla="*/ 4994500 h 5688285"/>
              <a:gd name="connsiteX5" fmla="*/ 4495918 w 5689905"/>
              <a:gd name="connsiteY5" fmla="*/ 5293691 h 5688285"/>
              <a:gd name="connsiteX6" fmla="*/ 4809043 w 5689905"/>
              <a:gd name="connsiteY6" fmla="*/ 5674223 h 5688285"/>
              <a:gd name="connsiteX7" fmla="*/ 3674781 w 5689905"/>
              <a:gd name="connsiteY7" fmla="*/ 5502428 h 5688285"/>
              <a:gd name="connsiteX8" fmla="*/ 2963248 w 5689905"/>
              <a:gd name="connsiteY8" fmla="*/ 5536423 h 5688285"/>
              <a:gd name="connsiteX9" fmla="*/ 1425406 w 5689905"/>
              <a:gd name="connsiteY9" fmla="*/ 5211846 h 5688285"/>
              <a:gd name="connsiteX10" fmla="*/ 47811 w 5689905"/>
              <a:gd name="connsiteY10" fmla="*/ 3779276 h 5688285"/>
              <a:gd name="connsiteX11" fmla="*/ 454185 w 5689905"/>
              <a:gd name="connsiteY11" fmla="*/ 813493 h 5688285"/>
              <a:gd name="connsiteX12" fmla="*/ 2044764 w 5689905"/>
              <a:gd name="connsiteY12" fmla="*/ 42968 h 5688285"/>
              <a:gd name="connsiteX0" fmla="*/ 1926338 w 5689905"/>
              <a:gd name="connsiteY0" fmla="*/ 44856 h 5680435"/>
              <a:gd name="connsiteX1" fmla="*/ 4117250 w 5689905"/>
              <a:gd name="connsiteY1" fmla="*/ 249299 h 5680435"/>
              <a:gd name="connsiteX2" fmla="*/ 5600039 w 5689905"/>
              <a:gd name="connsiteY2" fmla="*/ 1569590 h 5680435"/>
              <a:gd name="connsiteX3" fmla="*/ 5420835 w 5689905"/>
              <a:gd name="connsiteY3" fmla="*/ 3880100 h 5680435"/>
              <a:gd name="connsiteX4" fmla="*/ 4717215 w 5689905"/>
              <a:gd name="connsiteY4" fmla="*/ 4986650 h 5680435"/>
              <a:gd name="connsiteX5" fmla="*/ 4495918 w 5689905"/>
              <a:gd name="connsiteY5" fmla="*/ 5285841 h 5680435"/>
              <a:gd name="connsiteX6" fmla="*/ 4809043 w 5689905"/>
              <a:gd name="connsiteY6" fmla="*/ 5666373 h 5680435"/>
              <a:gd name="connsiteX7" fmla="*/ 3674781 w 5689905"/>
              <a:gd name="connsiteY7" fmla="*/ 5494578 h 5680435"/>
              <a:gd name="connsiteX8" fmla="*/ 2963248 w 5689905"/>
              <a:gd name="connsiteY8" fmla="*/ 5528573 h 5680435"/>
              <a:gd name="connsiteX9" fmla="*/ 1425406 w 5689905"/>
              <a:gd name="connsiteY9" fmla="*/ 5203996 h 5680435"/>
              <a:gd name="connsiteX10" fmla="*/ 47811 w 5689905"/>
              <a:gd name="connsiteY10" fmla="*/ 3771426 h 5680435"/>
              <a:gd name="connsiteX11" fmla="*/ 454185 w 5689905"/>
              <a:gd name="connsiteY11" fmla="*/ 805643 h 5680435"/>
              <a:gd name="connsiteX12" fmla="*/ 1926338 w 5689905"/>
              <a:gd name="connsiteY12" fmla="*/ 44856 h 5680435"/>
              <a:gd name="connsiteX0" fmla="*/ 1926338 w 5689905"/>
              <a:gd name="connsiteY0" fmla="*/ 44856 h 5682647"/>
              <a:gd name="connsiteX1" fmla="*/ 4117250 w 5689905"/>
              <a:gd name="connsiteY1" fmla="*/ 249299 h 5682647"/>
              <a:gd name="connsiteX2" fmla="*/ 5600039 w 5689905"/>
              <a:gd name="connsiteY2" fmla="*/ 1569590 h 5682647"/>
              <a:gd name="connsiteX3" fmla="*/ 5420835 w 5689905"/>
              <a:gd name="connsiteY3" fmla="*/ 3880100 h 5682647"/>
              <a:gd name="connsiteX4" fmla="*/ 4717215 w 5689905"/>
              <a:gd name="connsiteY4" fmla="*/ 4986650 h 5682647"/>
              <a:gd name="connsiteX5" fmla="*/ 4495918 w 5689905"/>
              <a:gd name="connsiteY5" fmla="*/ 5285841 h 5682647"/>
              <a:gd name="connsiteX6" fmla="*/ 4809043 w 5689905"/>
              <a:gd name="connsiteY6" fmla="*/ 5666373 h 5682647"/>
              <a:gd name="connsiteX7" fmla="*/ 3722043 w 5689905"/>
              <a:gd name="connsiteY7" fmla="*/ 5503669 h 5682647"/>
              <a:gd name="connsiteX8" fmla="*/ 2963248 w 5689905"/>
              <a:gd name="connsiteY8" fmla="*/ 5528573 h 5682647"/>
              <a:gd name="connsiteX9" fmla="*/ 1425406 w 5689905"/>
              <a:gd name="connsiteY9" fmla="*/ 5203996 h 5682647"/>
              <a:gd name="connsiteX10" fmla="*/ 47811 w 5689905"/>
              <a:gd name="connsiteY10" fmla="*/ 3771426 h 5682647"/>
              <a:gd name="connsiteX11" fmla="*/ 454185 w 5689905"/>
              <a:gd name="connsiteY11" fmla="*/ 805643 h 5682647"/>
              <a:gd name="connsiteX12" fmla="*/ 1926338 w 5689905"/>
              <a:gd name="connsiteY12" fmla="*/ 44856 h 5682647"/>
              <a:gd name="connsiteX0" fmla="*/ 1926338 w 5689905"/>
              <a:gd name="connsiteY0" fmla="*/ 44856 h 5680680"/>
              <a:gd name="connsiteX1" fmla="*/ 4117250 w 5689905"/>
              <a:gd name="connsiteY1" fmla="*/ 249299 h 5680680"/>
              <a:gd name="connsiteX2" fmla="*/ 5600039 w 5689905"/>
              <a:gd name="connsiteY2" fmla="*/ 1569590 h 5680680"/>
              <a:gd name="connsiteX3" fmla="*/ 5420835 w 5689905"/>
              <a:gd name="connsiteY3" fmla="*/ 3880100 h 5680680"/>
              <a:gd name="connsiteX4" fmla="*/ 4717215 w 5689905"/>
              <a:gd name="connsiteY4" fmla="*/ 4986650 h 5680680"/>
              <a:gd name="connsiteX5" fmla="*/ 4511913 w 5689905"/>
              <a:gd name="connsiteY5" fmla="*/ 5313105 h 5680680"/>
              <a:gd name="connsiteX6" fmla="*/ 4809043 w 5689905"/>
              <a:gd name="connsiteY6" fmla="*/ 5666373 h 5680680"/>
              <a:gd name="connsiteX7" fmla="*/ 3722043 w 5689905"/>
              <a:gd name="connsiteY7" fmla="*/ 5503669 h 5680680"/>
              <a:gd name="connsiteX8" fmla="*/ 2963248 w 5689905"/>
              <a:gd name="connsiteY8" fmla="*/ 5528573 h 5680680"/>
              <a:gd name="connsiteX9" fmla="*/ 1425406 w 5689905"/>
              <a:gd name="connsiteY9" fmla="*/ 5203996 h 5680680"/>
              <a:gd name="connsiteX10" fmla="*/ 47811 w 5689905"/>
              <a:gd name="connsiteY10" fmla="*/ 3771426 h 5680680"/>
              <a:gd name="connsiteX11" fmla="*/ 454185 w 5689905"/>
              <a:gd name="connsiteY11" fmla="*/ 805643 h 5680680"/>
              <a:gd name="connsiteX12" fmla="*/ 1926338 w 5689905"/>
              <a:gd name="connsiteY12" fmla="*/ 44856 h 5680680"/>
              <a:gd name="connsiteX0" fmla="*/ 1926338 w 5689905"/>
              <a:gd name="connsiteY0" fmla="*/ 44856 h 5678043"/>
              <a:gd name="connsiteX1" fmla="*/ 4117250 w 5689905"/>
              <a:gd name="connsiteY1" fmla="*/ 249299 h 5678043"/>
              <a:gd name="connsiteX2" fmla="*/ 5600039 w 5689905"/>
              <a:gd name="connsiteY2" fmla="*/ 1569590 h 5678043"/>
              <a:gd name="connsiteX3" fmla="*/ 5420835 w 5689905"/>
              <a:gd name="connsiteY3" fmla="*/ 3880100 h 5678043"/>
              <a:gd name="connsiteX4" fmla="*/ 4717215 w 5689905"/>
              <a:gd name="connsiteY4" fmla="*/ 4986650 h 5678043"/>
              <a:gd name="connsiteX5" fmla="*/ 4511913 w 5689905"/>
              <a:gd name="connsiteY5" fmla="*/ 5313105 h 5678043"/>
              <a:gd name="connsiteX6" fmla="*/ 4809043 w 5689905"/>
              <a:gd name="connsiteY6" fmla="*/ 5666373 h 5678043"/>
              <a:gd name="connsiteX7" fmla="*/ 3722043 w 5689905"/>
              <a:gd name="connsiteY7" fmla="*/ 5503669 h 5678043"/>
              <a:gd name="connsiteX8" fmla="*/ 2963248 w 5689905"/>
              <a:gd name="connsiteY8" fmla="*/ 5528573 h 5678043"/>
              <a:gd name="connsiteX9" fmla="*/ 1425406 w 5689905"/>
              <a:gd name="connsiteY9" fmla="*/ 5203996 h 5678043"/>
              <a:gd name="connsiteX10" fmla="*/ 47811 w 5689905"/>
              <a:gd name="connsiteY10" fmla="*/ 3771426 h 5678043"/>
              <a:gd name="connsiteX11" fmla="*/ 454185 w 5689905"/>
              <a:gd name="connsiteY11" fmla="*/ 805643 h 5678043"/>
              <a:gd name="connsiteX12" fmla="*/ 1926338 w 5689905"/>
              <a:gd name="connsiteY12" fmla="*/ 44856 h 5678043"/>
              <a:gd name="connsiteX0" fmla="*/ 1926338 w 5689905"/>
              <a:gd name="connsiteY0" fmla="*/ 44856 h 5678043"/>
              <a:gd name="connsiteX1" fmla="*/ 4117250 w 5689905"/>
              <a:gd name="connsiteY1" fmla="*/ 249299 h 5678043"/>
              <a:gd name="connsiteX2" fmla="*/ 5600039 w 5689905"/>
              <a:gd name="connsiteY2" fmla="*/ 1569590 h 5678043"/>
              <a:gd name="connsiteX3" fmla="*/ 5420835 w 5689905"/>
              <a:gd name="connsiteY3" fmla="*/ 3880100 h 5678043"/>
              <a:gd name="connsiteX4" fmla="*/ 4717215 w 5689905"/>
              <a:gd name="connsiteY4" fmla="*/ 4986650 h 5678043"/>
              <a:gd name="connsiteX5" fmla="*/ 4511913 w 5689905"/>
              <a:gd name="connsiteY5" fmla="*/ 5313105 h 5678043"/>
              <a:gd name="connsiteX6" fmla="*/ 4809043 w 5689905"/>
              <a:gd name="connsiteY6" fmla="*/ 5666373 h 5678043"/>
              <a:gd name="connsiteX7" fmla="*/ 3722043 w 5689905"/>
              <a:gd name="connsiteY7" fmla="*/ 5503669 h 5678043"/>
              <a:gd name="connsiteX8" fmla="*/ 2963248 w 5689905"/>
              <a:gd name="connsiteY8" fmla="*/ 5528573 h 5678043"/>
              <a:gd name="connsiteX9" fmla="*/ 1425406 w 5689905"/>
              <a:gd name="connsiteY9" fmla="*/ 5203996 h 5678043"/>
              <a:gd name="connsiteX10" fmla="*/ 47811 w 5689905"/>
              <a:gd name="connsiteY10" fmla="*/ 3771426 h 5678043"/>
              <a:gd name="connsiteX11" fmla="*/ 454185 w 5689905"/>
              <a:gd name="connsiteY11" fmla="*/ 805643 h 5678043"/>
              <a:gd name="connsiteX12" fmla="*/ 1926338 w 5689905"/>
              <a:gd name="connsiteY12" fmla="*/ 44856 h 5678043"/>
              <a:gd name="connsiteX0" fmla="*/ 1926338 w 5689744"/>
              <a:gd name="connsiteY0" fmla="*/ 44856 h 5678043"/>
              <a:gd name="connsiteX1" fmla="*/ 4117250 w 5689744"/>
              <a:gd name="connsiteY1" fmla="*/ 249299 h 5678043"/>
              <a:gd name="connsiteX2" fmla="*/ 5600039 w 5689744"/>
              <a:gd name="connsiteY2" fmla="*/ 1569590 h 5678043"/>
              <a:gd name="connsiteX3" fmla="*/ 5420835 w 5689744"/>
              <a:gd name="connsiteY3" fmla="*/ 3880100 h 5678043"/>
              <a:gd name="connsiteX4" fmla="*/ 4722812 w 5689744"/>
              <a:gd name="connsiteY4" fmla="*/ 5016819 h 5678043"/>
              <a:gd name="connsiteX5" fmla="*/ 4511913 w 5689744"/>
              <a:gd name="connsiteY5" fmla="*/ 5313105 h 5678043"/>
              <a:gd name="connsiteX6" fmla="*/ 4809043 w 5689744"/>
              <a:gd name="connsiteY6" fmla="*/ 5666373 h 5678043"/>
              <a:gd name="connsiteX7" fmla="*/ 3722043 w 5689744"/>
              <a:gd name="connsiteY7" fmla="*/ 5503669 h 5678043"/>
              <a:gd name="connsiteX8" fmla="*/ 2963248 w 5689744"/>
              <a:gd name="connsiteY8" fmla="*/ 5528573 h 5678043"/>
              <a:gd name="connsiteX9" fmla="*/ 1425406 w 5689744"/>
              <a:gd name="connsiteY9" fmla="*/ 5203996 h 5678043"/>
              <a:gd name="connsiteX10" fmla="*/ 47811 w 5689744"/>
              <a:gd name="connsiteY10" fmla="*/ 3771426 h 5678043"/>
              <a:gd name="connsiteX11" fmla="*/ 454185 w 5689744"/>
              <a:gd name="connsiteY11" fmla="*/ 805643 h 5678043"/>
              <a:gd name="connsiteX12" fmla="*/ 1926338 w 5689744"/>
              <a:gd name="connsiteY12" fmla="*/ 44856 h 5678043"/>
              <a:gd name="connsiteX0" fmla="*/ 1926338 w 5689744"/>
              <a:gd name="connsiteY0" fmla="*/ 44856 h 5678043"/>
              <a:gd name="connsiteX1" fmla="*/ 4117250 w 5689744"/>
              <a:gd name="connsiteY1" fmla="*/ 249299 h 5678043"/>
              <a:gd name="connsiteX2" fmla="*/ 5600039 w 5689744"/>
              <a:gd name="connsiteY2" fmla="*/ 1569590 h 5678043"/>
              <a:gd name="connsiteX3" fmla="*/ 5420835 w 5689744"/>
              <a:gd name="connsiteY3" fmla="*/ 3880100 h 5678043"/>
              <a:gd name="connsiteX4" fmla="*/ 4722812 w 5689744"/>
              <a:gd name="connsiteY4" fmla="*/ 5016819 h 5678043"/>
              <a:gd name="connsiteX5" fmla="*/ 4511913 w 5689744"/>
              <a:gd name="connsiteY5" fmla="*/ 5313105 h 5678043"/>
              <a:gd name="connsiteX6" fmla="*/ 4809043 w 5689744"/>
              <a:gd name="connsiteY6" fmla="*/ 5666373 h 5678043"/>
              <a:gd name="connsiteX7" fmla="*/ 3722043 w 5689744"/>
              <a:gd name="connsiteY7" fmla="*/ 5503669 h 5678043"/>
              <a:gd name="connsiteX8" fmla="*/ 2963248 w 5689744"/>
              <a:gd name="connsiteY8" fmla="*/ 5528573 h 5678043"/>
              <a:gd name="connsiteX9" fmla="*/ 1425406 w 5689744"/>
              <a:gd name="connsiteY9" fmla="*/ 5203996 h 5678043"/>
              <a:gd name="connsiteX10" fmla="*/ 47811 w 5689744"/>
              <a:gd name="connsiteY10" fmla="*/ 3771426 h 5678043"/>
              <a:gd name="connsiteX11" fmla="*/ 454185 w 5689744"/>
              <a:gd name="connsiteY11" fmla="*/ 805643 h 5678043"/>
              <a:gd name="connsiteX12" fmla="*/ 1926338 w 5689744"/>
              <a:gd name="connsiteY12" fmla="*/ 44856 h 5678043"/>
              <a:gd name="connsiteX0" fmla="*/ 1926338 w 5697267"/>
              <a:gd name="connsiteY0" fmla="*/ 44856 h 5678043"/>
              <a:gd name="connsiteX1" fmla="*/ 4117250 w 5697267"/>
              <a:gd name="connsiteY1" fmla="*/ 249299 h 5678043"/>
              <a:gd name="connsiteX2" fmla="*/ 5600039 w 5697267"/>
              <a:gd name="connsiteY2" fmla="*/ 1569590 h 5678043"/>
              <a:gd name="connsiteX3" fmla="*/ 5420835 w 5697267"/>
              <a:gd name="connsiteY3" fmla="*/ 3880100 h 5678043"/>
              <a:gd name="connsiteX4" fmla="*/ 4722812 w 5697267"/>
              <a:gd name="connsiteY4" fmla="*/ 5016819 h 5678043"/>
              <a:gd name="connsiteX5" fmla="*/ 4511913 w 5697267"/>
              <a:gd name="connsiteY5" fmla="*/ 5313105 h 5678043"/>
              <a:gd name="connsiteX6" fmla="*/ 4809043 w 5697267"/>
              <a:gd name="connsiteY6" fmla="*/ 5666373 h 5678043"/>
              <a:gd name="connsiteX7" fmla="*/ 3722043 w 5697267"/>
              <a:gd name="connsiteY7" fmla="*/ 5503669 h 5678043"/>
              <a:gd name="connsiteX8" fmla="*/ 2963248 w 5697267"/>
              <a:gd name="connsiteY8" fmla="*/ 5528573 h 5678043"/>
              <a:gd name="connsiteX9" fmla="*/ 1425406 w 5697267"/>
              <a:gd name="connsiteY9" fmla="*/ 5203996 h 5678043"/>
              <a:gd name="connsiteX10" fmla="*/ 47811 w 5697267"/>
              <a:gd name="connsiteY10" fmla="*/ 3771426 h 5678043"/>
              <a:gd name="connsiteX11" fmla="*/ 454185 w 5697267"/>
              <a:gd name="connsiteY11" fmla="*/ 805643 h 5678043"/>
              <a:gd name="connsiteX12" fmla="*/ 1926338 w 5697267"/>
              <a:gd name="connsiteY12" fmla="*/ 44856 h 5678043"/>
              <a:gd name="connsiteX0" fmla="*/ 1926338 w 5697267"/>
              <a:gd name="connsiteY0" fmla="*/ 44856 h 5674062"/>
              <a:gd name="connsiteX1" fmla="*/ 4117250 w 5697267"/>
              <a:gd name="connsiteY1" fmla="*/ 249299 h 5674062"/>
              <a:gd name="connsiteX2" fmla="*/ 5600039 w 5697267"/>
              <a:gd name="connsiteY2" fmla="*/ 1569590 h 5674062"/>
              <a:gd name="connsiteX3" fmla="*/ 5420835 w 5697267"/>
              <a:gd name="connsiteY3" fmla="*/ 3880100 h 5674062"/>
              <a:gd name="connsiteX4" fmla="*/ 4722812 w 5697267"/>
              <a:gd name="connsiteY4" fmla="*/ 5016819 h 5674062"/>
              <a:gd name="connsiteX5" fmla="*/ 4511913 w 5697267"/>
              <a:gd name="connsiteY5" fmla="*/ 5313105 h 5674062"/>
              <a:gd name="connsiteX6" fmla="*/ 4809043 w 5697267"/>
              <a:gd name="connsiteY6" fmla="*/ 5666373 h 5674062"/>
              <a:gd name="connsiteX7" fmla="*/ 3722043 w 5697267"/>
              <a:gd name="connsiteY7" fmla="*/ 5503669 h 5674062"/>
              <a:gd name="connsiteX8" fmla="*/ 2963248 w 5697267"/>
              <a:gd name="connsiteY8" fmla="*/ 5528573 h 5674062"/>
              <a:gd name="connsiteX9" fmla="*/ 1425406 w 5697267"/>
              <a:gd name="connsiteY9" fmla="*/ 5203996 h 5674062"/>
              <a:gd name="connsiteX10" fmla="*/ 47811 w 5697267"/>
              <a:gd name="connsiteY10" fmla="*/ 3771426 h 5674062"/>
              <a:gd name="connsiteX11" fmla="*/ 454185 w 5697267"/>
              <a:gd name="connsiteY11" fmla="*/ 805643 h 5674062"/>
              <a:gd name="connsiteX12" fmla="*/ 1926338 w 5697267"/>
              <a:gd name="connsiteY12" fmla="*/ 44856 h 5674062"/>
              <a:gd name="connsiteX0" fmla="*/ 1926338 w 5697267"/>
              <a:gd name="connsiteY0" fmla="*/ 44856 h 5672458"/>
              <a:gd name="connsiteX1" fmla="*/ 4117250 w 5697267"/>
              <a:gd name="connsiteY1" fmla="*/ 249299 h 5672458"/>
              <a:gd name="connsiteX2" fmla="*/ 5600039 w 5697267"/>
              <a:gd name="connsiteY2" fmla="*/ 1569590 h 5672458"/>
              <a:gd name="connsiteX3" fmla="*/ 5420835 w 5697267"/>
              <a:gd name="connsiteY3" fmla="*/ 3880100 h 5672458"/>
              <a:gd name="connsiteX4" fmla="*/ 4722812 w 5697267"/>
              <a:gd name="connsiteY4" fmla="*/ 5016819 h 5672458"/>
              <a:gd name="connsiteX5" fmla="*/ 4511913 w 5697267"/>
              <a:gd name="connsiteY5" fmla="*/ 5313105 h 5672458"/>
              <a:gd name="connsiteX6" fmla="*/ 4809043 w 5697267"/>
              <a:gd name="connsiteY6" fmla="*/ 5666373 h 5672458"/>
              <a:gd name="connsiteX7" fmla="*/ 3722043 w 5697267"/>
              <a:gd name="connsiteY7" fmla="*/ 5503669 h 5672458"/>
              <a:gd name="connsiteX8" fmla="*/ 2963248 w 5697267"/>
              <a:gd name="connsiteY8" fmla="*/ 5528573 h 5672458"/>
              <a:gd name="connsiteX9" fmla="*/ 1425406 w 5697267"/>
              <a:gd name="connsiteY9" fmla="*/ 5203996 h 5672458"/>
              <a:gd name="connsiteX10" fmla="*/ 47811 w 5697267"/>
              <a:gd name="connsiteY10" fmla="*/ 3771426 h 5672458"/>
              <a:gd name="connsiteX11" fmla="*/ 454185 w 5697267"/>
              <a:gd name="connsiteY11" fmla="*/ 805643 h 5672458"/>
              <a:gd name="connsiteX12" fmla="*/ 1926338 w 5697267"/>
              <a:gd name="connsiteY12" fmla="*/ 44856 h 5672458"/>
              <a:gd name="connsiteX0" fmla="*/ 1926338 w 5697267"/>
              <a:gd name="connsiteY0" fmla="*/ 44856 h 5674951"/>
              <a:gd name="connsiteX1" fmla="*/ 4117250 w 5697267"/>
              <a:gd name="connsiteY1" fmla="*/ 249299 h 5674951"/>
              <a:gd name="connsiteX2" fmla="*/ 5600039 w 5697267"/>
              <a:gd name="connsiteY2" fmla="*/ 1569590 h 5674951"/>
              <a:gd name="connsiteX3" fmla="*/ 5420835 w 5697267"/>
              <a:gd name="connsiteY3" fmla="*/ 3880100 h 5674951"/>
              <a:gd name="connsiteX4" fmla="*/ 4722812 w 5697267"/>
              <a:gd name="connsiteY4" fmla="*/ 5016819 h 5674951"/>
              <a:gd name="connsiteX5" fmla="*/ 4511913 w 5697267"/>
              <a:gd name="connsiteY5" fmla="*/ 5313105 h 5674951"/>
              <a:gd name="connsiteX6" fmla="*/ 4809043 w 5697267"/>
              <a:gd name="connsiteY6" fmla="*/ 5666373 h 5674951"/>
              <a:gd name="connsiteX7" fmla="*/ 3796207 w 5697267"/>
              <a:gd name="connsiteY7" fmla="*/ 5506298 h 5674951"/>
              <a:gd name="connsiteX8" fmla="*/ 2963248 w 5697267"/>
              <a:gd name="connsiteY8" fmla="*/ 5528573 h 5674951"/>
              <a:gd name="connsiteX9" fmla="*/ 1425406 w 5697267"/>
              <a:gd name="connsiteY9" fmla="*/ 5203996 h 5674951"/>
              <a:gd name="connsiteX10" fmla="*/ 47811 w 5697267"/>
              <a:gd name="connsiteY10" fmla="*/ 3771426 h 5674951"/>
              <a:gd name="connsiteX11" fmla="*/ 454185 w 5697267"/>
              <a:gd name="connsiteY11" fmla="*/ 805643 h 5674951"/>
              <a:gd name="connsiteX12" fmla="*/ 1926338 w 5697267"/>
              <a:gd name="connsiteY12" fmla="*/ 44856 h 5674951"/>
              <a:gd name="connsiteX0" fmla="*/ 1926338 w 5697267"/>
              <a:gd name="connsiteY0" fmla="*/ 44856 h 5672342"/>
              <a:gd name="connsiteX1" fmla="*/ 4117250 w 5697267"/>
              <a:gd name="connsiteY1" fmla="*/ 249299 h 5672342"/>
              <a:gd name="connsiteX2" fmla="*/ 5600039 w 5697267"/>
              <a:gd name="connsiteY2" fmla="*/ 1569590 h 5672342"/>
              <a:gd name="connsiteX3" fmla="*/ 5420835 w 5697267"/>
              <a:gd name="connsiteY3" fmla="*/ 3880100 h 5672342"/>
              <a:gd name="connsiteX4" fmla="*/ 4722812 w 5697267"/>
              <a:gd name="connsiteY4" fmla="*/ 5016819 h 5672342"/>
              <a:gd name="connsiteX5" fmla="*/ 4511913 w 5697267"/>
              <a:gd name="connsiteY5" fmla="*/ 5313105 h 5672342"/>
              <a:gd name="connsiteX6" fmla="*/ 4809043 w 5697267"/>
              <a:gd name="connsiteY6" fmla="*/ 5666373 h 5672342"/>
              <a:gd name="connsiteX7" fmla="*/ 3796207 w 5697267"/>
              <a:gd name="connsiteY7" fmla="*/ 5506298 h 5672342"/>
              <a:gd name="connsiteX8" fmla="*/ 2963248 w 5697267"/>
              <a:gd name="connsiteY8" fmla="*/ 5528573 h 5672342"/>
              <a:gd name="connsiteX9" fmla="*/ 1425406 w 5697267"/>
              <a:gd name="connsiteY9" fmla="*/ 5203996 h 5672342"/>
              <a:gd name="connsiteX10" fmla="*/ 47811 w 5697267"/>
              <a:gd name="connsiteY10" fmla="*/ 3771426 h 5672342"/>
              <a:gd name="connsiteX11" fmla="*/ 454185 w 5697267"/>
              <a:gd name="connsiteY11" fmla="*/ 805643 h 5672342"/>
              <a:gd name="connsiteX12" fmla="*/ 1926338 w 5697267"/>
              <a:gd name="connsiteY12" fmla="*/ 44856 h 5672342"/>
              <a:gd name="connsiteX0" fmla="*/ 1926338 w 5697267"/>
              <a:gd name="connsiteY0" fmla="*/ 44856 h 5672342"/>
              <a:gd name="connsiteX1" fmla="*/ 4117250 w 5697267"/>
              <a:gd name="connsiteY1" fmla="*/ 249299 h 5672342"/>
              <a:gd name="connsiteX2" fmla="*/ 5600039 w 5697267"/>
              <a:gd name="connsiteY2" fmla="*/ 1569590 h 5672342"/>
              <a:gd name="connsiteX3" fmla="*/ 5420835 w 5697267"/>
              <a:gd name="connsiteY3" fmla="*/ 3880100 h 5672342"/>
              <a:gd name="connsiteX4" fmla="*/ 4722812 w 5697267"/>
              <a:gd name="connsiteY4" fmla="*/ 5016819 h 5672342"/>
              <a:gd name="connsiteX5" fmla="*/ 4511913 w 5697267"/>
              <a:gd name="connsiteY5" fmla="*/ 5313105 h 5672342"/>
              <a:gd name="connsiteX6" fmla="*/ 4809043 w 5697267"/>
              <a:gd name="connsiteY6" fmla="*/ 5666373 h 5672342"/>
              <a:gd name="connsiteX7" fmla="*/ 3796207 w 5697267"/>
              <a:gd name="connsiteY7" fmla="*/ 5506298 h 5672342"/>
              <a:gd name="connsiteX8" fmla="*/ 2963248 w 5697267"/>
              <a:gd name="connsiteY8" fmla="*/ 5528573 h 5672342"/>
              <a:gd name="connsiteX9" fmla="*/ 1425406 w 5697267"/>
              <a:gd name="connsiteY9" fmla="*/ 5203996 h 5672342"/>
              <a:gd name="connsiteX10" fmla="*/ 47811 w 5697267"/>
              <a:gd name="connsiteY10" fmla="*/ 3771426 h 5672342"/>
              <a:gd name="connsiteX11" fmla="*/ 454185 w 5697267"/>
              <a:gd name="connsiteY11" fmla="*/ 805643 h 5672342"/>
              <a:gd name="connsiteX12" fmla="*/ 1926338 w 5697267"/>
              <a:gd name="connsiteY12" fmla="*/ 44856 h 5672342"/>
              <a:gd name="connsiteX0" fmla="*/ 1926338 w 5697267"/>
              <a:gd name="connsiteY0" fmla="*/ 44856 h 5672342"/>
              <a:gd name="connsiteX1" fmla="*/ 4117250 w 5697267"/>
              <a:gd name="connsiteY1" fmla="*/ 249299 h 5672342"/>
              <a:gd name="connsiteX2" fmla="*/ 5600039 w 5697267"/>
              <a:gd name="connsiteY2" fmla="*/ 1569590 h 5672342"/>
              <a:gd name="connsiteX3" fmla="*/ 5420835 w 5697267"/>
              <a:gd name="connsiteY3" fmla="*/ 3880100 h 5672342"/>
              <a:gd name="connsiteX4" fmla="*/ 4722812 w 5697267"/>
              <a:gd name="connsiteY4" fmla="*/ 5016819 h 5672342"/>
              <a:gd name="connsiteX5" fmla="*/ 4511913 w 5697267"/>
              <a:gd name="connsiteY5" fmla="*/ 5313105 h 5672342"/>
              <a:gd name="connsiteX6" fmla="*/ 4809043 w 5697267"/>
              <a:gd name="connsiteY6" fmla="*/ 5666373 h 5672342"/>
              <a:gd name="connsiteX7" fmla="*/ 3796207 w 5697267"/>
              <a:gd name="connsiteY7" fmla="*/ 5506298 h 5672342"/>
              <a:gd name="connsiteX8" fmla="*/ 2963248 w 5697267"/>
              <a:gd name="connsiteY8" fmla="*/ 5528573 h 5672342"/>
              <a:gd name="connsiteX9" fmla="*/ 1297800 w 5697267"/>
              <a:gd name="connsiteY9" fmla="*/ 5194363 h 5672342"/>
              <a:gd name="connsiteX10" fmla="*/ 47811 w 5697267"/>
              <a:gd name="connsiteY10" fmla="*/ 3771426 h 5672342"/>
              <a:gd name="connsiteX11" fmla="*/ 454185 w 5697267"/>
              <a:gd name="connsiteY11" fmla="*/ 805643 h 5672342"/>
              <a:gd name="connsiteX12" fmla="*/ 1926338 w 5697267"/>
              <a:gd name="connsiteY12" fmla="*/ 44856 h 5672342"/>
              <a:gd name="connsiteX0" fmla="*/ 1926338 w 5697267"/>
              <a:gd name="connsiteY0" fmla="*/ 44856 h 5672342"/>
              <a:gd name="connsiteX1" fmla="*/ 4117250 w 5697267"/>
              <a:gd name="connsiteY1" fmla="*/ 249299 h 5672342"/>
              <a:gd name="connsiteX2" fmla="*/ 5600039 w 5697267"/>
              <a:gd name="connsiteY2" fmla="*/ 1569590 h 5672342"/>
              <a:gd name="connsiteX3" fmla="*/ 5420835 w 5697267"/>
              <a:gd name="connsiteY3" fmla="*/ 3880100 h 5672342"/>
              <a:gd name="connsiteX4" fmla="*/ 4722812 w 5697267"/>
              <a:gd name="connsiteY4" fmla="*/ 5016819 h 5672342"/>
              <a:gd name="connsiteX5" fmla="*/ 4511913 w 5697267"/>
              <a:gd name="connsiteY5" fmla="*/ 5313105 h 5672342"/>
              <a:gd name="connsiteX6" fmla="*/ 4809043 w 5697267"/>
              <a:gd name="connsiteY6" fmla="*/ 5666373 h 5672342"/>
              <a:gd name="connsiteX7" fmla="*/ 3796207 w 5697267"/>
              <a:gd name="connsiteY7" fmla="*/ 5506298 h 5672342"/>
              <a:gd name="connsiteX8" fmla="*/ 1297800 w 5697267"/>
              <a:gd name="connsiteY8" fmla="*/ 5194363 h 5672342"/>
              <a:gd name="connsiteX9" fmla="*/ 47811 w 5697267"/>
              <a:gd name="connsiteY9" fmla="*/ 3771426 h 5672342"/>
              <a:gd name="connsiteX10" fmla="*/ 454185 w 5697267"/>
              <a:gd name="connsiteY10" fmla="*/ 805643 h 5672342"/>
              <a:gd name="connsiteX11" fmla="*/ 1926338 w 5697267"/>
              <a:gd name="connsiteY11" fmla="*/ 44856 h 5672342"/>
              <a:gd name="connsiteX0" fmla="*/ 1926338 w 5697267"/>
              <a:gd name="connsiteY0" fmla="*/ 44856 h 5672342"/>
              <a:gd name="connsiteX1" fmla="*/ 4117250 w 5697267"/>
              <a:gd name="connsiteY1" fmla="*/ 249299 h 5672342"/>
              <a:gd name="connsiteX2" fmla="*/ 5600039 w 5697267"/>
              <a:gd name="connsiteY2" fmla="*/ 1569590 h 5672342"/>
              <a:gd name="connsiteX3" fmla="*/ 5420835 w 5697267"/>
              <a:gd name="connsiteY3" fmla="*/ 3880100 h 5672342"/>
              <a:gd name="connsiteX4" fmla="*/ 4722812 w 5697267"/>
              <a:gd name="connsiteY4" fmla="*/ 5016819 h 5672342"/>
              <a:gd name="connsiteX5" fmla="*/ 4511913 w 5697267"/>
              <a:gd name="connsiteY5" fmla="*/ 5313105 h 5672342"/>
              <a:gd name="connsiteX6" fmla="*/ 4809043 w 5697267"/>
              <a:gd name="connsiteY6" fmla="*/ 5666373 h 5672342"/>
              <a:gd name="connsiteX7" fmla="*/ 3796207 w 5697267"/>
              <a:gd name="connsiteY7" fmla="*/ 5506298 h 5672342"/>
              <a:gd name="connsiteX8" fmla="*/ 1297800 w 5697267"/>
              <a:gd name="connsiteY8" fmla="*/ 5194363 h 5672342"/>
              <a:gd name="connsiteX9" fmla="*/ 47811 w 5697267"/>
              <a:gd name="connsiteY9" fmla="*/ 3771426 h 5672342"/>
              <a:gd name="connsiteX10" fmla="*/ 454185 w 5697267"/>
              <a:gd name="connsiteY10" fmla="*/ 805643 h 5672342"/>
              <a:gd name="connsiteX11" fmla="*/ 1926338 w 5697267"/>
              <a:gd name="connsiteY11" fmla="*/ 44856 h 5672342"/>
              <a:gd name="connsiteX0" fmla="*/ 1926338 w 5697267"/>
              <a:gd name="connsiteY0" fmla="*/ 44856 h 5670215"/>
              <a:gd name="connsiteX1" fmla="*/ 4117250 w 5697267"/>
              <a:gd name="connsiteY1" fmla="*/ 249299 h 5670215"/>
              <a:gd name="connsiteX2" fmla="*/ 5600039 w 5697267"/>
              <a:gd name="connsiteY2" fmla="*/ 1569590 h 5670215"/>
              <a:gd name="connsiteX3" fmla="*/ 5420835 w 5697267"/>
              <a:gd name="connsiteY3" fmla="*/ 3880100 h 5670215"/>
              <a:gd name="connsiteX4" fmla="*/ 4722812 w 5697267"/>
              <a:gd name="connsiteY4" fmla="*/ 5016819 h 5670215"/>
              <a:gd name="connsiteX5" fmla="*/ 4511913 w 5697267"/>
              <a:gd name="connsiteY5" fmla="*/ 5313105 h 5670215"/>
              <a:gd name="connsiteX6" fmla="*/ 4809043 w 5697267"/>
              <a:gd name="connsiteY6" fmla="*/ 5666373 h 5670215"/>
              <a:gd name="connsiteX7" fmla="*/ 3796207 w 5697267"/>
              <a:gd name="connsiteY7" fmla="*/ 5506298 h 5670215"/>
              <a:gd name="connsiteX8" fmla="*/ 1297800 w 5697267"/>
              <a:gd name="connsiteY8" fmla="*/ 5194363 h 5670215"/>
              <a:gd name="connsiteX9" fmla="*/ 47811 w 5697267"/>
              <a:gd name="connsiteY9" fmla="*/ 3771426 h 5670215"/>
              <a:gd name="connsiteX10" fmla="*/ 454185 w 5697267"/>
              <a:gd name="connsiteY10" fmla="*/ 805643 h 5670215"/>
              <a:gd name="connsiteX11" fmla="*/ 1926338 w 5697267"/>
              <a:gd name="connsiteY11" fmla="*/ 44856 h 567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97267" h="5670215">
                <a:moveTo>
                  <a:pt x="1926338" y="44856"/>
                </a:moveTo>
                <a:cubicBezTo>
                  <a:pt x="2536849" y="-47868"/>
                  <a:pt x="3504967" y="-4823"/>
                  <a:pt x="4117250" y="249299"/>
                </a:cubicBezTo>
                <a:cubicBezTo>
                  <a:pt x="4729534" y="503421"/>
                  <a:pt x="5209565" y="508424"/>
                  <a:pt x="5600039" y="1569590"/>
                </a:cubicBezTo>
                <a:cubicBezTo>
                  <a:pt x="5827899" y="2172822"/>
                  <a:pt x="5608317" y="3348414"/>
                  <a:pt x="5420835" y="3880100"/>
                </a:cubicBezTo>
                <a:cubicBezTo>
                  <a:pt x="5233353" y="4411786"/>
                  <a:pt x="5094902" y="4581738"/>
                  <a:pt x="4722812" y="5016819"/>
                </a:cubicBezTo>
                <a:cubicBezTo>
                  <a:pt x="4648227" y="5111966"/>
                  <a:pt x="4565032" y="5240312"/>
                  <a:pt x="4511913" y="5313105"/>
                </a:cubicBezTo>
                <a:cubicBezTo>
                  <a:pt x="4556952" y="5592943"/>
                  <a:pt x="4876203" y="5641604"/>
                  <a:pt x="4809043" y="5666373"/>
                </a:cubicBezTo>
                <a:cubicBezTo>
                  <a:pt x="4741883" y="5691142"/>
                  <a:pt x="4491773" y="5591309"/>
                  <a:pt x="3796207" y="5506298"/>
                </a:cubicBezTo>
                <a:cubicBezTo>
                  <a:pt x="3195087" y="5546189"/>
                  <a:pt x="1922533" y="5483508"/>
                  <a:pt x="1297800" y="5194363"/>
                </a:cubicBezTo>
                <a:cubicBezTo>
                  <a:pt x="811894" y="4901505"/>
                  <a:pt x="183645" y="4412097"/>
                  <a:pt x="47811" y="3771426"/>
                </a:cubicBezTo>
                <a:cubicBezTo>
                  <a:pt x="-90021" y="2820372"/>
                  <a:pt x="77665" y="1449908"/>
                  <a:pt x="454185" y="805643"/>
                </a:cubicBezTo>
                <a:cubicBezTo>
                  <a:pt x="817939" y="289965"/>
                  <a:pt x="1315827" y="137580"/>
                  <a:pt x="1926338" y="44856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015D67-C43C-2E8C-8410-D0A29E4B8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826" y="600070"/>
            <a:ext cx="5160162" cy="1005478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4. Klíště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CF27C3-893C-D948-657A-71522A3BA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172" y="1503715"/>
            <a:ext cx="5453471" cy="320791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Živí se sáním krve savců, plazech a ptácích a přitom přenáší infekční choroby;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sz="27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Nemoci </a:t>
            </a:r>
            <a:r>
              <a:rPr lang="cs-CZ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limská borelióza </a:t>
            </a:r>
            <a:r>
              <a:rPr lang="cs-CZ" sz="27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(baktérie), </a:t>
            </a:r>
            <a:r>
              <a:rPr lang="cs-CZ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klíšťová encefalitida</a:t>
            </a:r>
            <a:r>
              <a:rPr lang="cs-CZ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7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(zánět mozkových blan, virus), tularémie (bakterie).</a:t>
            </a:r>
          </a:p>
        </p:txBody>
      </p:sp>
      <p:sp>
        <p:nvSpPr>
          <p:cNvPr id="7207" name="Freeform: Shape 7206">
            <a:extLst>
              <a:ext uri="{FF2B5EF4-FFF2-40B4-BE49-F238E27FC236}">
                <a16:creationId xmlns:a16="http://schemas.microsoft.com/office/drawing/2014/main" id="{97073CE3-3F47-4D3B-B791-ACF4CF205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86751">
            <a:off x="566595" y="532251"/>
            <a:ext cx="6765682" cy="5670215"/>
          </a:xfrm>
          <a:custGeom>
            <a:avLst/>
            <a:gdLst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70634 w 4877237"/>
              <a:gd name="connsiteY8" fmla="*/ 5225757 h 5641553"/>
              <a:gd name="connsiteX9" fmla="*/ 3515258 w 4877237"/>
              <a:gd name="connsiteY9" fmla="*/ 5243754 h 5641553"/>
              <a:gd name="connsiteX10" fmla="*/ 3510127 w 4877237"/>
              <a:gd name="connsiteY10" fmla="*/ 5288400 h 5641553"/>
              <a:gd name="connsiteX11" fmla="*/ 3658238 w 4877237"/>
              <a:gd name="connsiteY11" fmla="*/ 5641549 h 5641553"/>
              <a:gd name="connsiteX12" fmla="*/ 2845674 w 4877237"/>
              <a:gd name="connsiteY12" fmla="*/ 5290843 h 5641553"/>
              <a:gd name="connsiteX13" fmla="*/ 2820308 w 4877237"/>
              <a:gd name="connsiteY13" fmla="*/ 5261823 h 5641553"/>
              <a:gd name="connsiteX14" fmla="*/ 2722542 w 4877237"/>
              <a:gd name="connsiteY14" fmla="*/ 5265294 h 5641553"/>
              <a:gd name="connsiteX15" fmla="*/ 1770504 w 4877237"/>
              <a:gd name="connsiteY15" fmla="*/ 5261011 h 5641553"/>
              <a:gd name="connsiteX16" fmla="*/ 815940 w 4877237"/>
              <a:gd name="connsiteY16" fmla="*/ 5009663 h 5641553"/>
              <a:gd name="connsiteX17" fmla="*/ 117267 w 4877237"/>
              <a:gd name="connsiteY17" fmla="*/ 3779919 h 5641553"/>
              <a:gd name="connsiteX18" fmla="*/ 1702 w 4877237"/>
              <a:gd name="connsiteY18" fmla="*/ 1784971 h 5641553"/>
              <a:gd name="connsiteX19" fmla="*/ 336804 w 4877237"/>
              <a:gd name="connsiteY19" fmla="*/ 369690 h 5641553"/>
              <a:gd name="connsiteX20" fmla="*/ 1687022 w 4877237"/>
              <a:gd name="connsiteY20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15258 w 4877237"/>
              <a:gd name="connsiteY8" fmla="*/ 5243754 h 5641553"/>
              <a:gd name="connsiteX9" fmla="*/ 3510127 w 4877237"/>
              <a:gd name="connsiteY9" fmla="*/ 5288400 h 5641553"/>
              <a:gd name="connsiteX10" fmla="*/ 3658238 w 4877237"/>
              <a:gd name="connsiteY10" fmla="*/ 5641549 h 5641553"/>
              <a:gd name="connsiteX11" fmla="*/ 2845674 w 4877237"/>
              <a:gd name="connsiteY11" fmla="*/ 5290843 h 5641553"/>
              <a:gd name="connsiteX12" fmla="*/ 2820308 w 4877237"/>
              <a:gd name="connsiteY12" fmla="*/ 5261823 h 5641553"/>
              <a:gd name="connsiteX13" fmla="*/ 2722542 w 4877237"/>
              <a:gd name="connsiteY13" fmla="*/ 5265294 h 5641553"/>
              <a:gd name="connsiteX14" fmla="*/ 1770504 w 4877237"/>
              <a:gd name="connsiteY14" fmla="*/ 5261011 h 5641553"/>
              <a:gd name="connsiteX15" fmla="*/ 815940 w 4877237"/>
              <a:gd name="connsiteY15" fmla="*/ 5009663 h 5641553"/>
              <a:gd name="connsiteX16" fmla="*/ 117267 w 4877237"/>
              <a:gd name="connsiteY16" fmla="*/ 3779919 h 5641553"/>
              <a:gd name="connsiteX17" fmla="*/ 1702 w 4877237"/>
              <a:gd name="connsiteY17" fmla="*/ 1784971 h 5641553"/>
              <a:gd name="connsiteX18" fmla="*/ 336804 w 4877237"/>
              <a:gd name="connsiteY18" fmla="*/ 369690 h 5641553"/>
              <a:gd name="connsiteX19" fmla="*/ 1687022 w 4877237"/>
              <a:gd name="connsiteY19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15258 w 4877237"/>
              <a:gd name="connsiteY7" fmla="*/ 5243754 h 5641553"/>
              <a:gd name="connsiteX8" fmla="*/ 3510127 w 4877237"/>
              <a:gd name="connsiteY8" fmla="*/ 5288400 h 5641553"/>
              <a:gd name="connsiteX9" fmla="*/ 3658238 w 4877237"/>
              <a:gd name="connsiteY9" fmla="*/ 5641549 h 5641553"/>
              <a:gd name="connsiteX10" fmla="*/ 2845674 w 4877237"/>
              <a:gd name="connsiteY10" fmla="*/ 5290843 h 5641553"/>
              <a:gd name="connsiteX11" fmla="*/ 2820308 w 4877237"/>
              <a:gd name="connsiteY11" fmla="*/ 5261823 h 5641553"/>
              <a:gd name="connsiteX12" fmla="*/ 2722542 w 4877237"/>
              <a:gd name="connsiteY12" fmla="*/ 5265294 h 5641553"/>
              <a:gd name="connsiteX13" fmla="*/ 1770504 w 4877237"/>
              <a:gd name="connsiteY13" fmla="*/ 5261011 h 5641553"/>
              <a:gd name="connsiteX14" fmla="*/ 815940 w 4877237"/>
              <a:gd name="connsiteY14" fmla="*/ 5009663 h 5641553"/>
              <a:gd name="connsiteX15" fmla="*/ 117267 w 4877237"/>
              <a:gd name="connsiteY15" fmla="*/ 3779919 h 5641553"/>
              <a:gd name="connsiteX16" fmla="*/ 1702 w 4877237"/>
              <a:gd name="connsiteY16" fmla="*/ 1784971 h 5641553"/>
              <a:gd name="connsiteX17" fmla="*/ 336804 w 4877237"/>
              <a:gd name="connsiteY17" fmla="*/ 369690 h 5641553"/>
              <a:gd name="connsiteX18" fmla="*/ 1687022 w 4877237"/>
              <a:gd name="connsiteY18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515258 w 4877237"/>
              <a:gd name="connsiteY6" fmla="*/ 5243754 h 5641553"/>
              <a:gd name="connsiteX7" fmla="*/ 3510127 w 4877237"/>
              <a:gd name="connsiteY7" fmla="*/ 5288400 h 5641553"/>
              <a:gd name="connsiteX8" fmla="*/ 3658238 w 4877237"/>
              <a:gd name="connsiteY8" fmla="*/ 5641549 h 5641553"/>
              <a:gd name="connsiteX9" fmla="*/ 2845674 w 4877237"/>
              <a:gd name="connsiteY9" fmla="*/ 5290843 h 5641553"/>
              <a:gd name="connsiteX10" fmla="*/ 2820308 w 4877237"/>
              <a:gd name="connsiteY10" fmla="*/ 5261823 h 5641553"/>
              <a:gd name="connsiteX11" fmla="*/ 2722542 w 4877237"/>
              <a:gd name="connsiteY11" fmla="*/ 5265294 h 5641553"/>
              <a:gd name="connsiteX12" fmla="*/ 1770504 w 4877237"/>
              <a:gd name="connsiteY12" fmla="*/ 5261011 h 5641553"/>
              <a:gd name="connsiteX13" fmla="*/ 815940 w 4877237"/>
              <a:gd name="connsiteY13" fmla="*/ 5009663 h 5641553"/>
              <a:gd name="connsiteX14" fmla="*/ 117267 w 4877237"/>
              <a:gd name="connsiteY14" fmla="*/ 3779919 h 5641553"/>
              <a:gd name="connsiteX15" fmla="*/ 1702 w 4877237"/>
              <a:gd name="connsiteY15" fmla="*/ 1784971 h 5641553"/>
              <a:gd name="connsiteX16" fmla="*/ 336804 w 4877237"/>
              <a:gd name="connsiteY16" fmla="*/ 369690 h 5641553"/>
              <a:gd name="connsiteX17" fmla="*/ 1687022 w 4877237"/>
              <a:gd name="connsiteY17" fmla="*/ 50 h 5641553"/>
              <a:gd name="connsiteX0" fmla="*/ 1687022 w 4884581"/>
              <a:gd name="connsiteY0" fmla="*/ 50 h 5641553"/>
              <a:gd name="connsiteX1" fmla="*/ 3319184 w 4884581"/>
              <a:gd name="connsiteY1" fmla="*/ 163045 h 5641553"/>
              <a:gd name="connsiteX2" fmla="*/ 4549251 w 4884581"/>
              <a:gd name="connsiteY2" fmla="*/ 744232 h 5641553"/>
              <a:gd name="connsiteX3" fmla="*/ 4808645 w 4884581"/>
              <a:gd name="connsiteY3" fmla="*/ 1661203 h 5641553"/>
              <a:gd name="connsiteX4" fmla="*/ 4731578 w 4884581"/>
              <a:gd name="connsiteY4" fmla="*/ 4102984 h 5641553"/>
              <a:gd name="connsiteX5" fmla="*/ 3928223 w 4884581"/>
              <a:gd name="connsiteY5" fmla="*/ 5181317 h 5641553"/>
              <a:gd name="connsiteX6" fmla="*/ 3515258 w 4884581"/>
              <a:gd name="connsiteY6" fmla="*/ 5243754 h 5641553"/>
              <a:gd name="connsiteX7" fmla="*/ 3510127 w 4884581"/>
              <a:gd name="connsiteY7" fmla="*/ 5288400 h 5641553"/>
              <a:gd name="connsiteX8" fmla="*/ 3658238 w 4884581"/>
              <a:gd name="connsiteY8" fmla="*/ 5641549 h 5641553"/>
              <a:gd name="connsiteX9" fmla="*/ 2845674 w 4884581"/>
              <a:gd name="connsiteY9" fmla="*/ 5290843 h 5641553"/>
              <a:gd name="connsiteX10" fmla="*/ 2820308 w 4884581"/>
              <a:gd name="connsiteY10" fmla="*/ 5261823 h 5641553"/>
              <a:gd name="connsiteX11" fmla="*/ 2722542 w 4884581"/>
              <a:gd name="connsiteY11" fmla="*/ 5265294 h 5641553"/>
              <a:gd name="connsiteX12" fmla="*/ 1770504 w 4884581"/>
              <a:gd name="connsiteY12" fmla="*/ 5261011 h 5641553"/>
              <a:gd name="connsiteX13" fmla="*/ 815940 w 4884581"/>
              <a:gd name="connsiteY13" fmla="*/ 5009663 h 5641553"/>
              <a:gd name="connsiteX14" fmla="*/ 117267 w 4884581"/>
              <a:gd name="connsiteY14" fmla="*/ 3779919 h 5641553"/>
              <a:gd name="connsiteX15" fmla="*/ 1702 w 4884581"/>
              <a:gd name="connsiteY15" fmla="*/ 1784971 h 5641553"/>
              <a:gd name="connsiteX16" fmla="*/ 336804 w 4884581"/>
              <a:gd name="connsiteY16" fmla="*/ 369690 h 5641553"/>
              <a:gd name="connsiteX17" fmla="*/ 1687022 w 4884581"/>
              <a:gd name="connsiteY17" fmla="*/ 50 h 5641553"/>
              <a:gd name="connsiteX0" fmla="*/ 1687201 w 4884760"/>
              <a:gd name="connsiteY0" fmla="*/ 12790 h 5654293"/>
              <a:gd name="connsiteX1" fmla="*/ 3319363 w 4884760"/>
              <a:gd name="connsiteY1" fmla="*/ 175785 h 5654293"/>
              <a:gd name="connsiteX2" fmla="*/ 4549430 w 4884760"/>
              <a:gd name="connsiteY2" fmla="*/ 756972 h 5654293"/>
              <a:gd name="connsiteX3" fmla="*/ 4808824 w 4884760"/>
              <a:gd name="connsiteY3" fmla="*/ 1673943 h 5654293"/>
              <a:gd name="connsiteX4" fmla="*/ 4731757 w 4884760"/>
              <a:gd name="connsiteY4" fmla="*/ 4115724 h 5654293"/>
              <a:gd name="connsiteX5" fmla="*/ 3928402 w 4884760"/>
              <a:gd name="connsiteY5" fmla="*/ 5194057 h 5654293"/>
              <a:gd name="connsiteX6" fmla="*/ 3515437 w 4884760"/>
              <a:gd name="connsiteY6" fmla="*/ 5256494 h 5654293"/>
              <a:gd name="connsiteX7" fmla="*/ 3510306 w 4884760"/>
              <a:gd name="connsiteY7" fmla="*/ 5301140 h 5654293"/>
              <a:gd name="connsiteX8" fmla="*/ 3658417 w 4884760"/>
              <a:gd name="connsiteY8" fmla="*/ 5654289 h 5654293"/>
              <a:gd name="connsiteX9" fmla="*/ 2845853 w 4884760"/>
              <a:gd name="connsiteY9" fmla="*/ 5303583 h 5654293"/>
              <a:gd name="connsiteX10" fmla="*/ 2820487 w 4884760"/>
              <a:gd name="connsiteY10" fmla="*/ 5274563 h 5654293"/>
              <a:gd name="connsiteX11" fmla="*/ 2722721 w 4884760"/>
              <a:gd name="connsiteY11" fmla="*/ 5278034 h 5654293"/>
              <a:gd name="connsiteX12" fmla="*/ 1770683 w 4884760"/>
              <a:gd name="connsiteY12" fmla="*/ 5273751 h 5654293"/>
              <a:gd name="connsiteX13" fmla="*/ 816119 w 4884760"/>
              <a:gd name="connsiteY13" fmla="*/ 5022403 h 5654293"/>
              <a:gd name="connsiteX14" fmla="*/ 117446 w 4884760"/>
              <a:gd name="connsiteY14" fmla="*/ 3792659 h 5654293"/>
              <a:gd name="connsiteX15" fmla="*/ 1881 w 4884760"/>
              <a:gd name="connsiteY15" fmla="*/ 1797711 h 5654293"/>
              <a:gd name="connsiteX16" fmla="*/ 312225 w 4884760"/>
              <a:gd name="connsiteY16" fmla="*/ 520975 h 5654293"/>
              <a:gd name="connsiteX17" fmla="*/ 1687201 w 4884760"/>
              <a:gd name="connsiteY17" fmla="*/ 12790 h 5654293"/>
              <a:gd name="connsiteX0" fmla="*/ 1687201 w 4884760"/>
              <a:gd name="connsiteY0" fmla="*/ 18786 h 5660289"/>
              <a:gd name="connsiteX1" fmla="*/ 3319363 w 4884760"/>
              <a:gd name="connsiteY1" fmla="*/ 140218 h 5660289"/>
              <a:gd name="connsiteX2" fmla="*/ 4549430 w 4884760"/>
              <a:gd name="connsiteY2" fmla="*/ 762968 h 5660289"/>
              <a:gd name="connsiteX3" fmla="*/ 4808824 w 4884760"/>
              <a:gd name="connsiteY3" fmla="*/ 1679939 h 5660289"/>
              <a:gd name="connsiteX4" fmla="*/ 4731757 w 4884760"/>
              <a:gd name="connsiteY4" fmla="*/ 4121720 h 5660289"/>
              <a:gd name="connsiteX5" fmla="*/ 3928402 w 4884760"/>
              <a:gd name="connsiteY5" fmla="*/ 5200053 h 5660289"/>
              <a:gd name="connsiteX6" fmla="*/ 3515437 w 4884760"/>
              <a:gd name="connsiteY6" fmla="*/ 5262490 h 5660289"/>
              <a:gd name="connsiteX7" fmla="*/ 3510306 w 4884760"/>
              <a:gd name="connsiteY7" fmla="*/ 5307136 h 5660289"/>
              <a:gd name="connsiteX8" fmla="*/ 3658417 w 4884760"/>
              <a:gd name="connsiteY8" fmla="*/ 5660285 h 5660289"/>
              <a:gd name="connsiteX9" fmla="*/ 2845853 w 4884760"/>
              <a:gd name="connsiteY9" fmla="*/ 5309579 h 5660289"/>
              <a:gd name="connsiteX10" fmla="*/ 2820487 w 4884760"/>
              <a:gd name="connsiteY10" fmla="*/ 5280559 h 5660289"/>
              <a:gd name="connsiteX11" fmla="*/ 2722721 w 4884760"/>
              <a:gd name="connsiteY11" fmla="*/ 5284030 h 5660289"/>
              <a:gd name="connsiteX12" fmla="*/ 1770683 w 4884760"/>
              <a:gd name="connsiteY12" fmla="*/ 5279747 h 5660289"/>
              <a:gd name="connsiteX13" fmla="*/ 816119 w 4884760"/>
              <a:gd name="connsiteY13" fmla="*/ 5028399 h 5660289"/>
              <a:gd name="connsiteX14" fmla="*/ 117446 w 4884760"/>
              <a:gd name="connsiteY14" fmla="*/ 3798655 h 5660289"/>
              <a:gd name="connsiteX15" fmla="*/ 1881 w 4884760"/>
              <a:gd name="connsiteY15" fmla="*/ 1803707 h 5660289"/>
              <a:gd name="connsiteX16" fmla="*/ 312225 w 4884760"/>
              <a:gd name="connsiteY16" fmla="*/ 526971 h 5660289"/>
              <a:gd name="connsiteX17" fmla="*/ 1687201 w 4884760"/>
              <a:gd name="connsiteY17" fmla="*/ 18786 h 5660289"/>
              <a:gd name="connsiteX0" fmla="*/ 1687201 w 4884760"/>
              <a:gd name="connsiteY0" fmla="*/ 27023 h 5668526"/>
              <a:gd name="connsiteX1" fmla="*/ 3319363 w 4884760"/>
              <a:gd name="connsiteY1" fmla="*/ 148455 h 5668526"/>
              <a:gd name="connsiteX2" fmla="*/ 4537051 w 4884760"/>
              <a:gd name="connsiteY2" fmla="*/ 812768 h 5668526"/>
              <a:gd name="connsiteX3" fmla="*/ 4808824 w 4884760"/>
              <a:gd name="connsiteY3" fmla="*/ 1688176 h 5668526"/>
              <a:gd name="connsiteX4" fmla="*/ 4731757 w 4884760"/>
              <a:gd name="connsiteY4" fmla="*/ 4129957 h 5668526"/>
              <a:gd name="connsiteX5" fmla="*/ 3928402 w 4884760"/>
              <a:gd name="connsiteY5" fmla="*/ 5208290 h 5668526"/>
              <a:gd name="connsiteX6" fmla="*/ 3515437 w 4884760"/>
              <a:gd name="connsiteY6" fmla="*/ 5270727 h 5668526"/>
              <a:gd name="connsiteX7" fmla="*/ 3510306 w 4884760"/>
              <a:gd name="connsiteY7" fmla="*/ 5315373 h 5668526"/>
              <a:gd name="connsiteX8" fmla="*/ 3658417 w 4884760"/>
              <a:gd name="connsiteY8" fmla="*/ 5668522 h 5668526"/>
              <a:gd name="connsiteX9" fmla="*/ 2845853 w 4884760"/>
              <a:gd name="connsiteY9" fmla="*/ 5317816 h 5668526"/>
              <a:gd name="connsiteX10" fmla="*/ 2820487 w 4884760"/>
              <a:gd name="connsiteY10" fmla="*/ 5288796 h 5668526"/>
              <a:gd name="connsiteX11" fmla="*/ 2722721 w 4884760"/>
              <a:gd name="connsiteY11" fmla="*/ 5292267 h 5668526"/>
              <a:gd name="connsiteX12" fmla="*/ 1770683 w 4884760"/>
              <a:gd name="connsiteY12" fmla="*/ 5287984 h 5668526"/>
              <a:gd name="connsiteX13" fmla="*/ 816119 w 4884760"/>
              <a:gd name="connsiteY13" fmla="*/ 5036636 h 5668526"/>
              <a:gd name="connsiteX14" fmla="*/ 117446 w 4884760"/>
              <a:gd name="connsiteY14" fmla="*/ 3806892 h 5668526"/>
              <a:gd name="connsiteX15" fmla="*/ 1881 w 4884760"/>
              <a:gd name="connsiteY15" fmla="*/ 1811944 h 5668526"/>
              <a:gd name="connsiteX16" fmla="*/ 312225 w 4884760"/>
              <a:gd name="connsiteY16" fmla="*/ 535208 h 5668526"/>
              <a:gd name="connsiteX17" fmla="*/ 1687201 w 4884760"/>
              <a:gd name="connsiteY17" fmla="*/ 27023 h 5668526"/>
              <a:gd name="connsiteX0" fmla="*/ 1687201 w 4884760"/>
              <a:gd name="connsiteY0" fmla="*/ 27023 h 5668526"/>
              <a:gd name="connsiteX1" fmla="*/ 3319363 w 4884760"/>
              <a:gd name="connsiteY1" fmla="*/ 148455 h 5668526"/>
              <a:gd name="connsiteX2" fmla="*/ 4537051 w 4884760"/>
              <a:gd name="connsiteY2" fmla="*/ 812768 h 5668526"/>
              <a:gd name="connsiteX3" fmla="*/ 4808824 w 4884760"/>
              <a:gd name="connsiteY3" fmla="*/ 1688176 h 5668526"/>
              <a:gd name="connsiteX4" fmla="*/ 4731757 w 4884760"/>
              <a:gd name="connsiteY4" fmla="*/ 4129957 h 5668526"/>
              <a:gd name="connsiteX5" fmla="*/ 3928402 w 4884760"/>
              <a:gd name="connsiteY5" fmla="*/ 5208290 h 5668526"/>
              <a:gd name="connsiteX6" fmla="*/ 3515437 w 4884760"/>
              <a:gd name="connsiteY6" fmla="*/ 5270727 h 5668526"/>
              <a:gd name="connsiteX7" fmla="*/ 3510306 w 4884760"/>
              <a:gd name="connsiteY7" fmla="*/ 5315373 h 5668526"/>
              <a:gd name="connsiteX8" fmla="*/ 3658417 w 4884760"/>
              <a:gd name="connsiteY8" fmla="*/ 5668522 h 5668526"/>
              <a:gd name="connsiteX9" fmla="*/ 2845853 w 4884760"/>
              <a:gd name="connsiteY9" fmla="*/ 5317816 h 5668526"/>
              <a:gd name="connsiteX10" fmla="*/ 2820487 w 4884760"/>
              <a:gd name="connsiteY10" fmla="*/ 5288796 h 5668526"/>
              <a:gd name="connsiteX11" fmla="*/ 2722721 w 4884760"/>
              <a:gd name="connsiteY11" fmla="*/ 5292267 h 5668526"/>
              <a:gd name="connsiteX12" fmla="*/ 1770683 w 4884760"/>
              <a:gd name="connsiteY12" fmla="*/ 5287984 h 5668526"/>
              <a:gd name="connsiteX13" fmla="*/ 816119 w 4884760"/>
              <a:gd name="connsiteY13" fmla="*/ 5036636 h 5668526"/>
              <a:gd name="connsiteX14" fmla="*/ 117446 w 4884760"/>
              <a:gd name="connsiteY14" fmla="*/ 3806892 h 5668526"/>
              <a:gd name="connsiteX15" fmla="*/ 1881 w 4884760"/>
              <a:gd name="connsiteY15" fmla="*/ 1811944 h 5668526"/>
              <a:gd name="connsiteX16" fmla="*/ 312225 w 4884760"/>
              <a:gd name="connsiteY16" fmla="*/ 535208 h 5668526"/>
              <a:gd name="connsiteX17" fmla="*/ 1687201 w 4884760"/>
              <a:gd name="connsiteY17" fmla="*/ 27023 h 5668526"/>
              <a:gd name="connsiteX0" fmla="*/ 1687201 w 4885870"/>
              <a:gd name="connsiteY0" fmla="*/ 27023 h 5668526"/>
              <a:gd name="connsiteX1" fmla="*/ 3319363 w 4885870"/>
              <a:gd name="connsiteY1" fmla="*/ 148455 h 5668526"/>
              <a:gd name="connsiteX2" fmla="*/ 4537051 w 4885870"/>
              <a:gd name="connsiteY2" fmla="*/ 812768 h 5668526"/>
              <a:gd name="connsiteX3" fmla="*/ 4808824 w 4885870"/>
              <a:gd name="connsiteY3" fmla="*/ 1688176 h 5668526"/>
              <a:gd name="connsiteX4" fmla="*/ 4731757 w 4885870"/>
              <a:gd name="connsiteY4" fmla="*/ 4129957 h 5668526"/>
              <a:gd name="connsiteX5" fmla="*/ 3903644 w 4885870"/>
              <a:gd name="connsiteY5" fmla="*/ 5111308 h 5668526"/>
              <a:gd name="connsiteX6" fmla="*/ 3515437 w 4885870"/>
              <a:gd name="connsiteY6" fmla="*/ 5270727 h 5668526"/>
              <a:gd name="connsiteX7" fmla="*/ 3510306 w 4885870"/>
              <a:gd name="connsiteY7" fmla="*/ 5315373 h 5668526"/>
              <a:gd name="connsiteX8" fmla="*/ 3658417 w 4885870"/>
              <a:gd name="connsiteY8" fmla="*/ 5668522 h 5668526"/>
              <a:gd name="connsiteX9" fmla="*/ 2845853 w 4885870"/>
              <a:gd name="connsiteY9" fmla="*/ 5317816 h 5668526"/>
              <a:gd name="connsiteX10" fmla="*/ 2820487 w 4885870"/>
              <a:gd name="connsiteY10" fmla="*/ 5288796 h 5668526"/>
              <a:gd name="connsiteX11" fmla="*/ 2722721 w 4885870"/>
              <a:gd name="connsiteY11" fmla="*/ 5292267 h 5668526"/>
              <a:gd name="connsiteX12" fmla="*/ 1770683 w 4885870"/>
              <a:gd name="connsiteY12" fmla="*/ 5287984 h 5668526"/>
              <a:gd name="connsiteX13" fmla="*/ 816119 w 4885870"/>
              <a:gd name="connsiteY13" fmla="*/ 5036636 h 5668526"/>
              <a:gd name="connsiteX14" fmla="*/ 117446 w 4885870"/>
              <a:gd name="connsiteY14" fmla="*/ 3806892 h 5668526"/>
              <a:gd name="connsiteX15" fmla="*/ 1881 w 4885870"/>
              <a:gd name="connsiteY15" fmla="*/ 1811944 h 5668526"/>
              <a:gd name="connsiteX16" fmla="*/ 312225 w 4885870"/>
              <a:gd name="connsiteY16" fmla="*/ 535208 h 5668526"/>
              <a:gd name="connsiteX17" fmla="*/ 1687201 w 4885870"/>
              <a:gd name="connsiteY17" fmla="*/ 27023 h 5668526"/>
              <a:gd name="connsiteX0" fmla="*/ 1687201 w 4885870"/>
              <a:gd name="connsiteY0" fmla="*/ 27023 h 5668526"/>
              <a:gd name="connsiteX1" fmla="*/ 3319363 w 4885870"/>
              <a:gd name="connsiteY1" fmla="*/ 148455 h 5668526"/>
              <a:gd name="connsiteX2" fmla="*/ 4537051 w 4885870"/>
              <a:gd name="connsiteY2" fmla="*/ 812768 h 5668526"/>
              <a:gd name="connsiteX3" fmla="*/ 4808824 w 4885870"/>
              <a:gd name="connsiteY3" fmla="*/ 1688176 h 5668526"/>
              <a:gd name="connsiteX4" fmla="*/ 4731757 w 4885870"/>
              <a:gd name="connsiteY4" fmla="*/ 4129957 h 5668526"/>
              <a:gd name="connsiteX5" fmla="*/ 3903644 w 4885870"/>
              <a:gd name="connsiteY5" fmla="*/ 5111308 h 5668526"/>
              <a:gd name="connsiteX6" fmla="*/ 3515437 w 4885870"/>
              <a:gd name="connsiteY6" fmla="*/ 5270727 h 5668526"/>
              <a:gd name="connsiteX7" fmla="*/ 3510306 w 4885870"/>
              <a:gd name="connsiteY7" fmla="*/ 5315373 h 5668526"/>
              <a:gd name="connsiteX8" fmla="*/ 3658417 w 4885870"/>
              <a:gd name="connsiteY8" fmla="*/ 5668522 h 5668526"/>
              <a:gd name="connsiteX9" fmla="*/ 2845853 w 4885870"/>
              <a:gd name="connsiteY9" fmla="*/ 5317816 h 5668526"/>
              <a:gd name="connsiteX10" fmla="*/ 2820487 w 4885870"/>
              <a:gd name="connsiteY10" fmla="*/ 5288796 h 5668526"/>
              <a:gd name="connsiteX11" fmla="*/ 2722721 w 4885870"/>
              <a:gd name="connsiteY11" fmla="*/ 5292267 h 5668526"/>
              <a:gd name="connsiteX12" fmla="*/ 1770683 w 4885870"/>
              <a:gd name="connsiteY12" fmla="*/ 5287984 h 5668526"/>
              <a:gd name="connsiteX13" fmla="*/ 816119 w 4885870"/>
              <a:gd name="connsiteY13" fmla="*/ 5036636 h 5668526"/>
              <a:gd name="connsiteX14" fmla="*/ 117446 w 4885870"/>
              <a:gd name="connsiteY14" fmla="*/ 3806892 h 5668526"/>
              <a:gd name="connsiteX15" fmla="*/ 1881 w 4885870"/>
              <a:gd name="connsiteY15" fmla="*/ 1811944 h 5668526"/>
              <a:gd name="connsiteX16" fmla="*/ 312225 w 4885870"/>
              <a:gd name="connsiteY16" fmla="*/ 535208 h 5668526"/>
              <a:gd name="connsiteX17" fmla="*/ 1687201 w 4885870"/>
              <a:gd name="connsiteY17" fmla="*/ 27023 h 5668526"/>
              <a:gd name="connsiteX0" fmla="*/ 1687201 w 4885870"/>
              <a:gd name="connsiteY0" fmla="*/ 27023 h 5668526"/>
              <a:gd name="connsiteX1" fmla="*/ 3319363 w 4885870"/>
              <a:gd name="connsiteY1" fmla="*/ 148455 h 5668526"/>
              <a:gd name="connsiteX2" fmla="*/ 4537051 w 4885870"/>
              <a:gd name="connsiteY2" fmla="*/ 812768 h 5668526"/>
              <a:gd name="connsiteX3" fmla="*/ 4808824 w 4885870"/>
              <a:gd name="connsiteY3" fmla="*/ 1688176 h 5668526"/>
              <a:gd name="connsiteX4" fmla="*/ 4731757 w 4885870"/>
              <a:gd name="connsiteY4" fmla="*/ 4129957 h 5668526"/>
              <a:gd name="connsiteX5" fmla="*/ 3903644 w 4885870"/>
              <a:gd name="connsiteY5" fmla="*/ 5111308 h 5668526"/>
              <a:gd name="connsiteX6" fmla="*/ 3515437 w 4885870"/>
              <a:gd name="connsiteY6" fmla="*/ 5270727 h 5668526"/>
              <a:gd name="connsiteX7" fmla="*/ 3510306 w 4885870"/>
              <a:gd name="connsiteY7" fmla="*/ 5315373 h 5668526"/>
              <a:gd name="connsiteX8" fmla="*/ 3658417 w 4885870"/>
              <a:gd name="connsiteY8" fmla="*/ 5668522 h 5668526"/>
              <a:gd name="connsiteX9" fmla="*/ 2845853 w 4885870"/>
              <a:gd name="connsiteY9" fmla="*/ 5317816 h 5668526"/>
              <a:gd name="connsiteX10" fmla="*/ 2820487 w 4885870"/>
              <a:gd name="connsiteY10" fmla="*/ 5288796 h 5668526"/>
              <a:gd name="connsiteX11" fmla="*/ 1770683 w 4885870"/>
              <a:gd name="connsiteY11" fmla="*/ 5287984 h 5668526"/>
              <a:gd name="connsiteX12" fmla="*/ 816119 w 4885870"/>
              <a:gd name="connsiteY12" fmla="*/ 5036636 h 5668526"/>
              <a:gd name="connsiteX13" fmla="*/ 117446 w 4885870"/>
              <a:gd name="connsiteY13" fmla="*/ 3806892 h 5668526"/>
              <a:gd name="connsiteX14" fmla="*/ 1881 w 4885870"/>
              <a:gd name="connsiteY14" fmla="*/ 1811944 h 5668526"/>
              <a:gd name="connsiteX15" fmla="*/ 312225 w 4885870"/>
              <a:gd name="connsiteY15" fmla="*/ 535208 h 5668526"/>
              <a:gd name="connsiteX16" fmla="*/ 1687201 w 4885870"/>
              <a:gd name="connsiteY16" fmla="*/ 27023 h 5668526"/>
              <a:gd name="connsiteX0" fmla="*/ 1687201 w 4885870"/>
              <a:gd name="connsiteY0" fmla="*/ 27023 h 5668526"/>
              <a:gd name="connsiteX1" fmla="*/ 3319363 w 4885870"/>
              <a:gd name="connsiteY1" fmla="*/ 148455 h 5668526"/>
              <a:gd name="connsiteX2" fmla="*/ 4537051 w 4885870"/>
              <a:gd name="connsiteY2" fmla="*/ 812768 h 5668526"/>
              <a:gd name="connsiteX3" fmla="*/ 4808824 w 4885870"/>
              <a:gd name="connsiteY3" fmla="*/ 1688176 h 5668526"/>
              <a:gd name="connsiteX4" fmla="*/ 4731757 w 4885870"/>
              <a:gd name="connsiteY4" fmla="*/ 4129957 h 5668526"/>
              <a:gd name="connsiteX5" fmla="*/ 3903644 w 4885870"/>
              <a:gd name="connsiteY5" fmla="*/ 5111308 h 5668526"/>
              <a:gd name="connsiteX6" fmla="*/ 3515437 w 4885870"/>
              <a:gd name="connsiteY6" fmla="*/ 5270727 h 5668526"/>
              <a:gd name="connsiteX7" fmla="*/ 3510306 w 4885870"/>
              <a:gd name="connsiteY7" fmla="*/ 5315373 h 5668526"/>
              <a:gd name="connsiteX8" fmla="*/ 3658417 w 4885870"/>
              <a:gd name="connsiteY8" fmla="*/ 5668522 h 5668526"/>
              <a:gd name="connsiteX9" fmla="*/ 2845853 w 4885870"/>
              <a:gd name="connsiteY9" fmla="*/ 5317816 h 5668526"/>
              <a:gd name="connsiteX10" fmla="*/ 2622421 w 4885870"/>
              <a:gd name="connsiteY10" fmla="*/ 5316505 h 5668526"/>
              <a:gd name="connsiteX11" fmla="*/ 1770683 w 4885870"/>
              <a:gd name="connsiteY11" fmla="*/ 5287984 h 5668526"/>
              <a:gd name="connsiteX12" fmla="*/ 816119 w 4885870"/>
              <a:gd name="connsiteY12" fmla="*/ 5036636 h 5668526"/>
              <a:gd name="connsiteX13" fmla="*/ 117446 w 4885870"/>
              <a:gd name="connsiteY13" fmla="*/ 3806892 h 5668526"/>
              <a:gd name="connsiteX14" fmla="*/ 1881 w 4885870"/>
              <a:gd name="connsiteY14" fmla="*/ 1811944 h 5668526"/>
              <a:gd name="connsiteX15" fmla="*/ 312225 w 4885870"/>
              <a:gd name="connsiteY15" fmla="*/ 535208 h 5668526"/>
              <a:gd name="connsiteX16" fmla="*/ 1687201 w 4885870"/>
              <a:gd name="connsiteY16" fmla="*/ 27023 h 5668526"/>
              <a:gd name="connsiteX0" fmla="*/ 1687201 w 4885870"/>
              <a:gd name="connsiteY0" fmla="*/ 27023 h 5626964"/>
              <a:gd name="connsiteX1" fmla="*/ 3319363 w 4885870"/>
              <a:gd name="connsiteY1" fmla="*/ 148455 h 5626964"/>
              <a:gd name="connsiteX2" fmla="*/ 4537051 w 4885870"/>
              <a:gd name="connsiteY2" fmla="*/ 812768 h 5626964"/>
              <a:gd name="connsiteX3" fmla="*/ 4808824 w 4885870"/>
              <a:gd name="connsiteY3" fmla="*/ 1688176 h 5626964"/>
              <a:gd name="connsiteX4" fmla="*/ 4731757 w 4885870"/>
              <a:gd name="connsiteY4" fmla="*/ 4129957 h 5626964"/>
              <a:gd name="connsiteX5" fmla="*/ 3903644 w 4885870"/>
              <a:gd name="connsiteY5" fmla="*/ 5111308 h 5626964"/>
              <a:gd name="connsiteX6" fmla="*/ 3515437 w 4885870"/>
              <a:gd name="connsiteY6" fmla="*/ 5270727 h 5626964"/>
              <a:gd name="connsiteX7" fmla="*/ 3510306 w 4885870"/>
              <a:gd name="connsiteY7" fmla="*/ 5315373 h 5626964"/>
              <a:gd name="connsiteX8" fmla="*/ 3670796 w 4885870"/>
              <a:gd name="connsiteY8" fmla="*/ 5626958 h 5626964"/>
              <a:gd name="connsiteX9" fmla="*/ 2845853 w 4885870"/>
              <a:gd name="connsiteY9" fmla="*/ 5317816 h 5626964"/>
              <a:gd name="connsiteX10" fmla="*/ 2622421 w 4885870"/>
              <a:gd name="connsiteY10" fmla="*/ 5316505 h 5626964"/>
              <a:gd name="connsiteX11" fmla="*/ 1770683 w 4885870"/>
              <a:gd name="connsiteY11" fmla="*/ 5287984 h 5626964"/>
              <a:gd name="connsiteX12" fmla="*/ 816119 w 4885870"/>
              <a:gd name="connsiteY12" fmla="*/ 5036636 h 5626964"/>
              <a:gd name="connsiteX13" fmla="*/ 117446 w 4885870"/>
              <a:gd name="connsiteY13" fmla="*/ 3806892 h 5626964"/>
              <a:gd name="connsiteX14" fmla="*/ 1881 w 4885870"/>
              <a:gd name="connsiteY14" fmla="*/ 1811944 h 5626964"/>
              <a:gd name="connsiteX15" fmla="*/ 312225 w 4885870"/>
              <a:gd name="connsiteY15" fmla="*/ 535208 h 5626964"/>
              <a:gd name="connsiteX16" fmla="*/ 1687201 w 4885870"/>
              <a:gd name="connsiteY16" fmla="*/ 27023 h 5626964"/>
              <a:gd name="connsiteX0" fmla="*/ 1687201 w 4905362"/>
              <a:gd name="connsiteY0" fmla="*/ 27023 h 5626964"/>
              <a:gd name="connsiteX1" fmla="*/ 3319363 w 4905362"/>
              <a:gd name="connsiteY1" fmla="*/ 148455 h 5626964"/>
              <a:gd name="connsiteX2" fmla="*/ 4537051 w 4905362"/>
              <a:gd name="connsiteY2" fmla="*/ 812768 h 5626964"/>
              <a:gd name="connsiteX3" fmla="*/ 4808824 w 4905362"/>
              <a:gd name="connsiteY3" fmla="*/ 1688176 h 5626964"/>
              <a:gd name="connsiteX4" fmla="*/ 4731757 w 4905362"/>
              <a:gd name="connsiteY4" fmla="*/ 4129957 h 5626964"/>
              <a:gd name="connsiteX5" fmla="*/ 3515437 w 4905362"/>
              <a:gd name="connsiteY5" fmla="*/ 5270727 h 5626964"/>
              <a:gd name="connsiteX6" fmla="*/ 3510306 w 4905362"/>
              <a:gd name="connsiteY6" fmla="*/ 5315373 h 5626964"/>
              <a:gd name="connsiteX7" fmla="*/ 3670796 w 4905362"/>
              <a:gd name="connsiteY7" fmla="*/ 5626958 h 5626964"/>
              <a:gd name="connsiteX8" fmla="*/ 2845853 w 4905362"/>
              <a:gd name="connsiteY8" fmla="*/ 5317816 h 5626964"/>
              <a:gd name="connsiteX9" fmla="*/ 2622421 w 4905362"/>
              <a:gd name="connsiteY9" fmla="*/ 5316505 h 5626964"/>
              <a:gd name="connsiteX10" fmla="*/ 1770683 w 4905362"/>
              <a:gd name="connsiteY10" fmla="*/ 5287984 h 5626964"/>
              <a:gd name="connsiteX11" fmla="*/ 816119 w 4905362"/>
              <a:gd name="connsiteY11" fmla="*/ 5036636 h 5626964"/>
              <a:gd name="connsiteX12" fmla="*/ 117446 w 4905362"/>
              <a:gd name="connsiteY12" fmla="*/ 3806892 h 5626964"/>
              <a:gd name="connsiteX13" fmla="*/ 1881 w 4905362"/>
              <a:gd name="connsiteY13" fmla="*/ 1811944 h 5626964"/>
              <a:gd name="connsiteX14" fmla="*/ 312225 w 4905362"/>
              <a:gd name="connsiteY14" fmla="*/ 535208 h 5626964"/>
              <a:gd name="connsiteX15" fmla="*/ 1687201 w 4905362"/>
              <a:gd name="connsiteY15" fmla="*/ 27023 h 5626964"/>
              <a:gd name="connsiteX0" fmla="*/ 1687201 w 4899257"/>
              <a:gd name="connsiteY0" fmla="*/ 27023 h 5626964"/>
              <a:gd name="connsiteX1" fmla="*/ 3319363 w 4899257"/>
              <a:gd name="connsiteY1" fmla="*/ 148455 h 5626964"/>
              <a:gd name="connsiteX2" fmla="*/ 4537051 w 4899257"/>
              <a:gd name="connsiteY2" fmla="*/ 812768 h 5626964"/>
              <a:gd name="connsiteX3" fmla="*/ 4808824 w 4899257"/>
              <a:gd name="connsiteY3" fmla="*/ 1688176 h 5626964"/>
              <a:gd name="connsiteX4" fmla="*/ 4731757 w 4899257"/>
              <a:gd name="connsiteY4" fmla="*/ 4129957 h 5626964"/>
              <a:gd name="connsiteX5" fmla="*/ 3629440 w 4899257"/>
              <a:gd name="connsiteY5" fmla="*/ 5234272 h 5626964"/>
              <a:gd name="connsiteX6" fmla="*/ 3510306 w 4899257"/>
              <a:gd name="connsiteY6" fmla="*/ 5315373 h 5626964"/>
              <a:gd name="connsiteX7" fmla="*/ 3670796 w 4899257"/>
              <a:gd name="connsiteY7" fmla="*/ 5626958 h 5626964"/>
              <a:gd name="connsiteX8" fmla="*/ 2845853 w 4899257"/>
              <a:gd name="connsiteY8" fmla="*/ 5317816 h 5626964"/>
              <a:gd name="connsiteX9" fmla="*/ 2622421 w 4899257"/>
              <a:gd name="connsiteY9" fmla="*/ 5316505 h 5626964"/>
              <a:gd name="connsiteX10" fmla="*/ 1770683 w 4899257"/>
              <a:gd name="connsiteY10" fmla="*/ 5287984 h 5626964"/>
              <a:gd name="connsiteX11" fmla="*/ 816119 w 4899257"/>
              <a:gd name="connsiteY11" fmla="*/ 5036636 h 5626964"/>
              <a:gd name="connsiteX12" fmla="*/ 117446 w 4899257"/>
              <a:gd name="connsiteY12" fmla="*/ 3806892 h 5626964"/>
              <a:gd name="connsiteX13" fmla="*/ 1881 w 4899257"/>
              <a:gd name="connsiteY13" fmla="*/ 1811944 h 5626964"/>
              <a:gd name="connsiteX14" fmla="*/ 312225 w 4899257"/>
              <a:gd name="connsiteY14" fmla="*/ 535208 h 5626964"/>
              <a:gd name="connsiteX15" fmla="*/ 1687201 w 4899257"/>
              <a:gd name="connsiteY15" fmla="*/ 27023 h 5626964"/>
              <a:gd name="connsiteX0" fmla="*/ 1687201 w 4899257"/>
              <a:gd name="connsiteY0" fmla="*/ 27023 h 5626964"/>
              <a:gd name="connsiteX1" fmla="*/ 3319363 w 4899257"/>
              <a:gd name="connsiteY1" fmla="*/ 148455 h 5626964"/>
              <a:gd name="connsiteX2" fmla="*/ 4537051 w 4899257"/>
              <a:gd name="connsiteY2" fmla="*/ 812768 h 5626964"/>
              <a:gd name="connsiteX3" fmla="*/ 4808824 w 4899257"/>
              <a:gd name="connsiteY3" fmla="*/ 1688176 h 5626964"/>
              <a:gd name="connsiteX4" fmla="*/ 4731757 w 4899257"/>
              <a:gd name="connsiteY4" fmla="*/ 4129957 h 5626964"/>
              <a:gd name="connsiteX5" fmla="*/ 3629440 w 4899257"/>
              <a:gd name="connsiteY5" fmla="*/ 5234272 h 5626964"/>
              <a:gd name="connsiteX6" fmla="*/ 3510306 w 4899257"/>
              <a:gd name="connsiteY6" fmla="*/ 5315373 h 5626964"/>
              <a:gd name="connsiteX7" fmla="*/ 3670796 w 4899257"/>
              <a:gd name="connsiteY7" fmla="*/ 5626958 h 5626964"/>
              <a:gd name="connsiteX8" fmla="*/ 2845853 w 4899257"/>
              <a:gd name="connsiteY8" fmla="*/ 5317816 h 5626964"/>
              <a:gd name="connsiteX9" fmla="*/ 2622421 w 4899257"/>
              <a:gd name="connsiteY9" fmla="*/ 5316505 h 5626964"/>
              <a:gd name="connsiteX10" fmla="*/ 1770683 w 4899257"/>
              <a:gd name="connsiteY10" fmla="*/ 5287984 h 5626964"/>
              <a:gd name="connsiteX11" fmla="*/ 816119 w 4899257"/>
              <a:gd name="connsiteY11" fmla="*/ 5036636 h 5626964"/>
              <a:gd name="connsiteX12" fmla="*/ 117446 w 4899257"/>
              <a:gd name="connsiteY12" fmla="*/ 3806892 h 5626964"/>
              <a:gd name="connsiteX13" fmla="*/ 1881 w 4899257"/>
              <a:gd name="connsiteY13" fmla="*/ 1811944 h 5626964"/>
              <a:gd name="connsiteX14" fmla="*/ 312225 w 4899257"/>
              <a:gd name="connsiteY14" fmla="*/ 535208 h 5626964"/>
              <a:gd name="connsiteX15" fmla="*/ 1687201 w 4899257"/>
              <a:gd name="connsiteY15" fmla="*/ 27023 h 5626964"/>
              <a:gd name="connsiteX0" fmla="*/ 1687201 w 4892920"/>
              <a:gd name="connsiteY0" fmla="*/ 27023 h 5626964"/>
              <a:gd name="connsiteX1" fmla="*/ 3319363 w 4892920"/>
              <a:gd name="connsiteY1" fmla="*/ 148455 h 5626964"/>
              <a:gd name="connsiteX2" fmla="*/ 4537051 w 4892920"/>
              <a:gd name="connsiteY2" fmla="*/ 812768 h 5626964"/>
              <a:gd name="connsiteX3" fmla="*/ 4808824 w 4892920"/>
              <a:gd name="connsiteY3" fmla="*/ 1688176 h 5626964"/>
              <a:gd name="connsiteX4" fmla="*/ 4731757 w 4892920"/>
              <a:gd name="connsiteY4" fmla="*/ 4129957 h 5626964"/>
              <a:gd name="connsiteX5" fmla="*/ 3754302 w 4892920"/>
              <a:gd name="connsiteY5" fmla="*/ 5203893 h 5626964"/>
              <a:gd name="connsiteX6" fmla="*/ 3510306 w 4892920"/>
              <a:gd name="connsiteY6" fmla="*/ 5315373 h 5626964"/>
              <a:gd name="connsiteX7" fmla="*/ 3670796 w 4892920"/>
              <a:gd name="connsiteY7" fmla="*/ 5626958 h 5626964"/>
              <a:gd name="connsiteX8" fmla="*/ 2845853 w 4892920"/>
              <a:gd name="connsiteY8" fmla="*/ 5317816 h 5626964"/>
              <a:gd name="connsiteX9" fmla="*/ 2622421 w 4892920"/>
              <a:gd name="connsiteY9" fmla="*/ 5316505 h 5626964"/>
              <a:gd name="connsiteX10" fmla="*/ 1770683 w 4892920"/>
              <a:gd name="connsiteY10" fmla="*/ 5287984 h 5626964"/>
              <a:gd name="connsiteX11" fmla="*/ 816119 w 4892920"/>
              <a:gd name="connsiteY11" fmla="*/ 5036636 h 5626964"/>
              <a:gd name="connsiteX12" fmla="*/ 117446 w 4892920"/>
              <a:gd name="connsiteY12" fmla="*/ 3806892 h 5626964"/>
              <a:gd name="connsiteX13" fmla="*/ 1881 w 4892920"/>
              <a:gd name="connsiteY13" fmla="*/ 1811944 h 5626964"/>
              <a:gd name="connsiteX14" fmla="*/ 312225 w 4892920"/>
              <a:gd name="connsiteY14" fmla="*/ 535208 h 5626964"/>
              <a:gd name="connsiteX15" fmla="*/ 1687201 w 4892920"/>
              <a:gd name="connsiteY15" fmla="*/ 27023 h 5626964"/>
              <a:gd name="connsiteX0" fmla="*/ 1687201 w 4892920"/>
              <a:gd name="connsiteY0" fmla="*/ 27023 h 5626964"/>
              <a:gd name="connsiteX1" fmla="*/ 3319363 w 4892920"/>
              <a:gd name="connsiteY1" fmla="*/ 148455 h 5626964"/>
              <a:gd name="connsiteX2" fmla="*/ 4537051 w 4892920"/>
              <a:gd name="connsiteY2" fmla="*/ 812768 h 5626964"/>
              <a:gd name="connsiteX3" fmla="*/ 4808824 w 4892920"/>
              <a:gd name="connsiteY3" fmla="*/ 1688176 h 5626964"/>
              <a:gd name="connsiteX4" fmla="*/ 4731757 w 4892920"/>
              <a:gd name="connsiteY4" fmla="*/ 4129957 h 5626964"/>
              <a:gd name="connsiteX5" fmla="*/ 3754302 w 4892920"/>
              <a:gd name="connsiteY5" fmla="*/ 5203893 h 5626964"/>
              <a:gd name="connsiteX6" fmla="*/ 3510306 w 4892920"/>
              <a:gd name="connsiteY6" fmla="*/ 5315373 h 5626964"/>
              <a:gd name="connsiteX7" fmla="*/ 3670796 w 4892920"/>
              <a:gd name="connsiteY7" fmla="*/ 5626958 h 5626964"/>
              <a:gd name="connsiteX8" fmla="*/ 2845853 w 4892920"/>
              <a:gd name="connsiteY8" fmla="*/ 5317816 h 5626964"/>
              <a:gd name="connsiteX9" fmla="*/ 2622421 w 4892920"/>
              <a:gd name="connsiteY9" fmla="*/ 5316505 h 5626964"/>
              <a:gd name="connsiteX10" fmla="*/ 1770683 w 4892920"/>
              <a:gd name="connsiteY10" fmla="*/ 5287984 h 5626964"/>
              <a:gd name="connsiteX11" fmla="*/ 816119 w 4892920"/>
              <a:gd name="connsiteY11" fmla="*/ 5036636 h 5626964"/>
              <a:gd name="connsiteX12" fmla="*/ 117446 w 4892920"/>
              <a:gd name="connsiteY12" fmla="*/ 3806892 h 5626964"/>
              <a:gd name="connsiteX13" fmla="*/ 1881 w 4892920"/>
              <a:gd name="connsiteY13" fmla="*/ 1811944 h 5626964"/>
              <a:gd name="connsiteX14" fmla="*/ 312225 w 4892920"/>
              <a:gd name="connsiteY14" fmla="*/ 535208 h 5626964"/>
              <a:gd name="connsiteX15" fmla="*/ 1687201 w 4892920"/>
              <a:gd name="connsiteY15" fmla="*/ 27023 h 5626964"/>
              <a:gd name="connsiteX0" fmla="*/ 1687201 w 4892920"/>
              <a:gd name="connsiteY0" fmla="*/ 27023 h 5639115"/>
              <a:gd name="connsiteX1" fmla="*/ 3319363 w 4892920"/>
              <a:gd name="connsiteY1" fmla="*/ 148455 h 5639115"/>
              <a:gd name="connsiteX2" fmla="*/ 4537051 w 4892920"/>
              <a:gd name="connsiteY2" fmla="*/ 812768 h 5639115"/>
              <a:gd name="connsiteX3" fmla="*/ 4808824 w 4892920"/>
              <a:gd name="connsiteY3" fmla="*/ 1688176 h 5639115"/>
              <a:gd name="connsiteX4" fmla="*/ 4731757 w 4892920"/>
              <a:gd name="connsiteY4" fmla="*/ 4129957 h 5639115"/>
              <a:gd name="connsiteX5" fmla="*/ 3754302 w 4892920"/>
              <a:gd name="connsiteY5" fmla="*/ 5203893 h 5639115"/>
              <a:gd name="connsiteX6" fmla="*/ 3510306 w 4892920"/>
              <a:gd name="connsiteY6" fmla="*/ 5315373 h 5639115"/>
              <a:gd name="connsiteX7" fmla="*/ 3985664 w 4892920"/>
              <a:gd name="connsiteY7" fmla="*/ 5639110 h 5639115"/>
              <a:gd name="connsiteX8" fmla="*/ 2845853 w 4892920"/>
              <a:gd name="connsiteY8" fmla="*/ 5317816 h 5639115"/>
              <a:gd name="connsiteX9" fmla="*/ 2622421 w 4892920"/>
              <a:gd name="connsiteY9" fmla="*/ 5316505 h 5639115"/>
              <a:gd name="connsiteX10" fmla="*/ 1770683 w 4892920"/>
              <a:gd name="connsiteY10" fmla="*/ 5287984 h 5639115"/>
              <a:gd name="connsiteX11" fmla="*/ 816119 w 4892920"/>
              <a:gd name="connsiteY11" fmla="*/ 5036636 h 5639115"/>
              <a:gd name="connsiteX12" fmla="*/ 117446 w 4892920"/>
              <a:gd name="connsiteY12" fmla="*/ 3806892 h 5639115"/>
              <a:gd name="connsiteX13" fmla="*/ 1881 w 4892920"/>
              <a:gd name="connsiteY13" fmla="*/ 1811944 h 5639115"/>
              <a:gd name="connsiteX14" fmla="*/ 312225 w 4892920"/>
              <a:gd name="connsiteY14" fmla="*/ 535208 h 5639115"/>
              <a:gd name="connsiteX15" fmla="*/ 1687201 w 4892920"/>
              <a:gd name="connsiteY15" fmla="*/ 27023 h 5639115"/>
              <a:gd name="connsiteX0" fmla="*/ 1687201 w 4892920"/>
              <a:gd name="connsiteY0" fmla="*/ 27023 h 5639474"/>
              <a:gd name="connsiteX1" fmla="*/ 3319363 w 4892920"/>
              <a:gd name="connsiteY1" fmla="*/ 148455 h 5639474"/>
              <a:gd name="connsiteX2" fmla="*/ 4537051 w 4892920"/>
              <a:gd name="connsiteY2" fmla="*/ 812768 h 5639474"/>
              <a:gd name="connsiteX3" fmla="*/ 4808824 w 4892920"/>
              <a:gd name="connsiteY3" fmla="*/ 1688176 h 5639474"/>
              <a:gd name="connsiteX4" fmla="*/ 4731757 w 4892920"/>
              <a:gd name="connsiteY4" fmla="*/ 4129957 h 5639474"/>
              <a:gd name="connsiteX5" fmla="*/ 3754302 w 4892920"/>
              <a:gd name="connsiteY5" fmla="*/ 5203893 h 5639474"/>
              <a:gd name="connsiteX6" fmla="*/ 3635167 w 4892920"/>
              <a:gd name="connsiteY6" fmla="*/ 5260691 h 5639474"/>
              <a:gd name="connsiteX7" fmla="*/ 3985664 w 4892920"/>
              <a:gd name="connsiteY7" fmla="*/ 5639110 h 5639474"/>
              <a:gd name="connsiteX8" fmla="*/ 2845853 w 4892920"/>
              <a:gd name="connsiteY8" fmla="*/ 5317816 h 5639474"/>
              <a:gd name="connsiteX9" fmla="*/ 2622421 w 4892920"/>
              <a:gd name="connsiteY9" fmla="*/ 5316505 h 5639474"/>
              <a:gd name="connsiteX10" fmla="*/ 1770683 w 4892920"/>
              <a:gd name="connsiteY10" fmla="*/ 5287984 h 5639474"/>
              <a:gd name="connsiteX11" fmla="*/ 816119 w 4892920"/>
              <a:gd name="connsiteY11" fmla="*/ 5036636 h 5639474"/>
              <a:gd name="connsiteX12" fmla="*/ 117446 w 4892920"/>
              <a:gd name="connsiteY12" fmla="*/ 3806892 h 5639474"/>
              <a:gd name="connsiteX13" fmla="*/ 1881 w 4892920"/>
              <a:gd name="connsiteY13" fmla="*/ 1811944 h 5639474"/>
              <a:gd name="connsiteX14" fmla="*/ 312225 w 4892920"/>
              <a:gd name="connsiteY14" fmla="*/ 535208 h 5639474"/>
              <a:gd name="connsiteX15" fmla="*/ 1687201 w 4892920"/>
              <a:gd name="connsiteY15" fmla="*/ 27023 h 5639474"/>
              <a:gd name="connsiteX0" fmla="*/ 1687201 w 4888493"/>
              <a:gd name="connsiteY0" fmla="*/ 27023 h 5639474"/>
              <a:gd name="connsiteX1" fmla="*/ 3319363 w 4888493"/>
              <a:gd name="connsiteY1" fmla="*/ 148455 h 5639474"/>
              <a:gd name="connsiteX2" fmla="*/ 4537051 w 4888493"/>
              <a:gd name="connsiteY2" fmla="*/ 812768 h 5639474"/>
              <a:gd name="connsiteX3" fmla="*/ 4808824 w 4888493"/>
              <a:gd name="connsiteY3" fmla="*/ 1688176 h 5639474"/>
              <a:gd name="connsiteX4" fmla="*/ 4731757 w 4888493"/>
              <a:gd name="connsiteY4" fmla="*/ 4129957 h 5639474"/>
              <a:gd name="connsiteX5" fmla="*/ 3846590 w 4888493"/>
              <a:gd name="connsiteY5" fmla="*/ 5179590 h 5639474"/>
              <a:gd name="connsiteX6" fmla="*/ 3635167 w 4888493"/>
              <a:gd name="connsiteY6" fmla="*/ 5260691 h 5639474"/>
              <a:gd name="connsiteX7" fmla="*/ 3985664 w 4888493"/>
              <a:gd name="connsiteY7" fmla="*/ 5639110 h 5639474"/>
              <a:gd name="connsiteX8" fmla="*/ 2845853 w 4888493"/>
              <a:gd name="connsiteY8" fmla="*/ 5317816 h 5639474"/>
              <a:gd name="connsiteX9" fmla="*/ 2622421 w 4888493"/>
              <a:gd name="connsiteY9" fmla="*/ 5316505 h 5639474"/>
              <a:gd name="connsiteX10" fmla="*/ 1770683 w 4888493"/>
              <a:gd name="connsiteY10" fmla="*/ 5287984 h 5639474"/>
              <a:gd name="connsiteX11" fmla="*/ 816119 w 4888493"/>
              <a:gd name="connsiteY11" fmla="*/ 5036636 h 5639474"/>
              <a:gd name="connsiteX12" fmla="*/ 117446 w 4888493"/>
              <a:gd name="connsiteY12" fmla="*/ 3806892 h 5639474"/>
              <a:gd name="connsiteX13" fmla="*/ 1881 w 4888493"/>
              <a:gd name="connsiteY13" fmla="*/ 1811944 h 5639474"/>
              <a:gd name="connsiteX14" fmla="*/ 312225 w 4888493"/>
              <a:gd name="connsiteY14" fmla="*/ 535208 h 5639474"/>
              <a:gd name="connsiteX15" fmla="*/ 1687201 w 4888493"/>
              <a:gd name="connsiteY15" fmla="*/ 27023 h 5639474"/>
              <a:gd name="connsiteX0" fmla="*/ 1687201 w 4888493"/>
              <a:gd name="connsiteY0" fmla="*/ 27023 h 5639924"/>
              <a:gd name="connsiteX1" fmla="*/ 3319363 w 4888493"/>
              <a:gd name="connsiteY1" fmla="*/ 148455 h 5639924"/>
              <a:gd name="connsiteX2" fmla="*/ 4537051 w 4888493"/>
              <a:gd name="connsiteY2" fmla="*/ 812768 h 5639924"/>
              <a:gd name="connsiteX3" fmla="*/ 4808824 w 4888493"/>
              <a:gd name="connsiteY3" fmla="*/ 1688176 h 5639924"/>
              <a:gd name="connsiteX4" fmla="*/ 4731757 w 4888493"/>
              <a:gd name="connsiteY4" fmla="*/ 4129957 h 5639924"/>
              <a:gd name="connsiteX5" fmla="*/ 3846590 w 4888493"/>
              <a:gd name="connsiteY5" fmla="*/ 5179590 h 5639924"/>
              <a:gd name="connsiteX6" fmla="*/ 3635167 w 4888493"/>
              <a:gd name="connsiteY6" fmla="*/ 5260691 h 5639924"/>
              <a:gd name="connsiteX7" fmla="*/ 3985664 w 4888493"/>
              <a:gd name="connsiteY7" fmla="*/ 5639110 h 5639924"/>
              <a:gd name="connsiteX8" fmla="*/ 3160721 w 4888493"/>
              <a:gd name="connsiteY8" fmla="*/ 5342119 h 5639924"/>
              <a:gd name="connsiteX9" fmla="*/ 2622421 w 4888493"/>
              <a:gd name="connsiteY9" fmla="*/ 5316505 h 5639924"/>
              <a:gd name="connsiteX10" fmla="*/ 1770683 w 4888493"/>
              <a:gd name="connsiteY10" fmla="*/ 5287984 h 5639924"/>
              <a:gd name="connsiteX11" fmla="*/ 816119 w 4888493"/>
              <a:gd name="connsiteY11" fmla="*/ 5036636 h 5639924"/>
              <a:gd name="connsiteX12" fmla="*/ 117446 w 4888493"/>
              <a:gd name="connsiteY12" fmla="*/ 3806892 h 5639924"/>
              <a:gd name="connsiteX13" fmla="*/ 1881 w 4888493"/>
              <a:gd name="connsiteY13" fmla="*/ 1811944 h 5639924"/>
              <a:gd name="connsiteX14" fmla="*/ 312225 w 4888493"/>
              <a:gd name="connsiteY14" fmla="*/ 535208 h 5639924"/>
              <a:gd name="connsiteX15" fmla="*/ 1687201 w 4888493"/>
              <a:gd name="connsiteY15" fmla="*/ 27023 h 5639924"/>
              <a:gd name="connsiteX0" fmla="*/ 1687201 w 4888493"/>
              <a:gd name="connsiteY0" fmla="*/ 27023 h 5639924"/>
              <a:gd name="connsiteX1" fmla="*/ 3319363 w 4888493"/>
              <a:gd name="connsiteY1" fmla="*/ 148455 h 5639924"/>
              <a:gd name="connsiteX2" fmla="*/ 4537051 w 4888493"/>
              <a:gd name="connsiteY2" fmla="*/ 812768 h 5639924"/>
              <a:gd name="connsiteX3" fmla="*/ 4808824 w 4888493"/>
              <a:gd name="connsiteY3" fmla="*/ 1688176 h 5639924"/>
              <a:gd name="connsiteX4" fmla="*/ 4731757 w 4888493"/>
              <a:gd name="connsiteY4" fmla="*/ 4129957 h 5639924"/>
              <a:gd name="connsiteX5" fmla="*/ 3846590 w 4888493"/>
              <a:gd name="connsiteY5" fmla="*/ 5179590 h 5639924"/>
              <a:gd name="connsiteX6" fmla="*/ 3635167 w 4888493"/>
              <a:gd name="connsiteY6" fmla="*/ 5260691 h 5639924"/>
              <a:gd name="connsiteX7" fmla="*/ 3985664 w 4888493"/>
              <a:gd name="connsiteY7" fmla="*/ 5639110 h 5639924"/>
              <a:gd name="connsiteX8" fmla="*/ 3160721 w 4888493"/>
              <a:gd name="connsiteY8" fmla="*/ 5342119 h 5639924"/>
              <a:gd name="connsiteX9" fmla="*/ 2622421 w 4888493"/>
              <a:gd name="connsiteY9" fmla="*/ 5316505 h 5639924"/>
              <a:gd name="connsiteX10" fmla="*/ 1770683 w 4888493"/>
              <a:gd name="connsiteY10" fmla="*/ 5287984 h 5639924"/>
              <a:gd name="connsiteX11" fmla="*/ 816119 w 4888493"/>
              <a:gd name="connsiteY11" fmla="*/ 5036636 h 5639924"/>
              <a:gd name="connsiteX12" fmla="*/ 117446 w 4888493"/>
              <a:gd name="connsiteY12" fmla="*/ 3806892 h 5639924"/>
              <a:gd name="connsiteX13" fmla="*/ 1881 w 4888493"/>
              <a:gd name="connsiteY13" fmla="*/ 1811944 h 5639924"/>
              <a:gd name="connsiteX14" fmla="*/ 312225 w 4888493"/>
              <a:gd name="connsiteY14" fmla="*/ 535208 h 5639924"/>
              <a:gd name="connsiteX15" fmla="*/ 1687201 w 4888493"/>
              <a:gd name="connsiteY15" fmla="*/ 27023 h 5639924"/>
              <a:gd name="connsiteX0" fmla="*/ 1687201 w 4888493"/>
              <a:gd name="connsiteY0" fmla="*/ 27023 h 5639924"/>
              <a:gd name="connsiteX1" fmla="*/ 3319363 w 4888493"/>
              <a:gd name="connsiteY1" fmla="*/ 148455 h 5639924"/>
              <a:gd name="connsiteX2" fmla="*/ 4537051 w 4888493"/>
              <a:gd name="connsiteY2" fmla="*/ 812768 h 5639924"/>
              <a:gd name="connsiteX3" fmla="*/ 4808824 w 4888493"/>
              <a:gd name="connsiteY3" fmla="*/ 1688176 h 5639924"/>
              <a:gd name="connsiteX4" fmla="*/ 4731757 w 4888493"/>
              <a:gd name="connsiteY4" fmla="*/ 4129957 h 5639924"/>
              <a:gd name="connsiteX5" fmla="*/ 3846590 w 4888493"/>
              <a:gd name="connsiteY5" fmla="*/ 5179590 h 5639924"/>
              <a:gd name="connsiteX6" fmla="*/ 3635167 w 4888493"/>
              <a:gd name="connsiteY6" fmla="*/ 5260691 h 5639924"/>
              <a:gd name="connsiteX7" fmla="*/ 3985664 w 4888493"/>
              <a:gd name="connsiteY7" fmla="*/ 5639110 h 5639924"/>
              <a:gd name="connsiteX8" fmla="*/ 3160721 w 4888493"/>
              <a:gd name="connsiteY8" fmla="*/ 5342119 h 5639924"/>
              <a:gd name="connsiteX9" fmla="*/ 2611563 w 4888493"/>
              <a:gd name="connsiteY9" fmla="*/ 5334732 h 5639924"/>
              <a:gd name="connsiteX10" fmla="*/ 1770683 w 4888493"/>
              <a:gd name="connsiteY10" fmla="*/ 5287984 h 5639924"/>
              <a:gd name="connsiteX11" fmla="*/ 816119 w 4888493"/>
              <a:gd name="connsiteY11" fmla="*/ 5036636 h 5639924"/>
              <a:gd name="connsiteX12" fmla="*/ 117446 w 4888493"/>
              <a:gd name="connsiteY12" fmla="*/ 3806892 h 5639924"/>
              <a:gd name="connsiteX13" fmla="*/ 1881 w 4888493"/>
              <a:gd name="connsiteY13" fmla="*/ 1811944 h 5639924"/>
              <a:gd name="connsiteX14" fmla="*/ 312225 w 4888493"/>
              <a:gd name="connsiteY14" fmla="*/ 535208 h 5639924"/>
              <a:gd name="connsiteX15" fmla="*/ 1687201 w 4888493"/>
              <a:gd name="connsiteY15" fmla="*/ 27023 h 5639924"/>
              <a:gd name="connsiteX0" fmla="*/ 1687201 w 4888493"/>
              <a:gd name="connsiteY0" fmla="*/ 27023 h 5639924"/>
              <a:gd name="connsiteX1" fmla="*/ 3319363 w 4888493"/>
              <a:gd name="connsiteY1" fmla="*/ 148455 h 5639924"/>
              <a:gd name="connsiteX2" fmla="*/ 4537051 w 4888493"/>
              <a:gd name="connsiteY2" fmla="*/ 812768 h 5639924"/>
              <a:gd name="connsiteX3" fmla="*/ 4808824 w 4888493"/>
              <a:gd name="connsiteY3" fmla="*/ 1688176 h 5639924"/>
              <a:gd name="connsiteX4" fmla="*/ 4731757 w 4888493"/>
              <a:gd name="connsiteY4" fmla="*/ 4129957 h 5639924"/>
              <a:gd name="connsiteX5" fmla="*/ 3846590 w 4888493"/>
              <a:gd name="connsiteY5" fmla="*/ 5179590 h 5639924"/>
              <a:gd name="connsiteX6" fmla="*/ 3635167 w 4888493"/>
              <a:gd name="connsiteY6" fmla="*/ 5260691 h 5639924"/>
              <a:gd name="connsiteX7" fmla="*/ 3985664 w 4888493"/>
              <a:gd name="connsiteY7" fmla="*/ 5639110 h 5639924"/>
              <a:gd name="connsiteX8" fmla="*/ 3160721 w 4888493"/>
              <a:gd name="connsiteY8" fmla="*/ 5342119 h 5639924"/>
              <a:gd name="connsiteX9" fmla="*/ 2611563 w 4888493"/>
              <a:gd name="connsiteY9" fmla="*/ 5334732 h 5639924"/>
              <a:gd name="connsiteX10" fmla="*/ 1770683 w 4888493"/>
              <a:gd name="connsiteY10" fmla="*/ 5287984 h 5639924"/>
              <a:gd name="connsiteX11" fmla="*/ 816119 w 4888493"/>
              <a:gd name="connsiteY11" fmla="*/ 5036636 h 5639924"/>
              <a:gd name="connsiteX12" fmla="*/ 117446 w 4888493"/>
              <a:gd name="connsiteY12" fmla="*/ 3806892 h 5639924"/>
              <a:gd name="connsiteX13" fmla="*/ 1881 w 4888493"/>
              <a:gd name="connsiteY13" fmla="*/ 1811944 h 5639924"/>
              <a:gd name="connsiteX14" fmla="*/ 312225 w 4888493"/>
              <a:gd name="connsiteY14" fmla="*/ 535208 h 5639924"/>
              <a:gd name="connsiteX15" fmla="*/ 1687201 w 4888493"/>
              <a:gd name="connsiteY15" fmla="*/ 27023 h 5639924"/>
              <a:gd name="connsiteX0" fmla="*/ 1687201 w 4888493"/>
              <a:gd name="connsiteY0" fmla="*/ 27023 h 5640567"/>
              <a:gd name="connsiteX1" fmla="*/ 3319363 w 4888493"/>
              <a:gd name="connsiteY1" fmla="*/ 148455 h 5640567"/>
              <a:gd name="connsiteX2" fmla="*/ 4537051 w 4888493"/>
              <a:gd name="connsiteY2" fmla="*/ 812768 h 5640567"/>
              <a:gd name="connsiteX3" fmla="*/ 4808824 w 4888493"/>
              <a:gd name="connsiteY3" fmla="*/ 1688176 h 5640567"/>
              <a:gd name="connsiteX4" fmla="*/ 4731757 w 4888493"/>
              <a:gd name="connsiteY4" fmla="*/ 4129957 h 5640567"/>
              <a:gd name="connsiteX5" fmla="*/ 3846590 w 4888493"/>
              <a:gd name="connsiteY5" fmla="*/ 5179590 h 5640567"/>
              <a:gd name="connsiteX6" fmla="*/ 3743743 w 4888493"/>
              <a:gd name="connsiteY6" fmla="*/ 5230313 h 5640567"/>
              <a:gd name="connsiteX7" fmla="*/ 3985664 w 4888493"/>
              <a:gd name="connsiteY7" fmla="*/ 5639110 h 5640567"/>
              <a:gd name="connsiteX8" fmla="*/ 3160721 w 4888493"/>
              <a:gd name="connsiteY8" fmla="*/ 5342119 h 5640567"/>
              <a:gd name="connsiteX9" fmla="*/ 2611563 w 4888493"/>
              <a:gd name="connsiteY9" fmla="*/ 5334732 h 5640567"/>
              <a:gd name="connsiteX10" fmla="*/ 1770683 w 4888493"/>
              <a:gd name="connsiteY10" fmla="*/ 5287984 h 5640567"/>
              <a:gd name="connsiteX11" fmla="*/ 816119 w 4888493"/>
              <a:gd name="connsiteY11" fmla="*/ 5036636 h 5640567"/>
              <a:gd name="connsiteX12" fmla="*/ 117446 w 4888493"/>
              <a:gd name="connsiteY12" fmla="*/ 3806892 h 5640567"/>
              <a:gd name="connsiteX13" fmla="*/ 1881 w 4888493"/>
              <a:gd name="connsiteY13" fmla="*/ 1811944 h 5640567"/>
              <a:gd name="connsiteX14" fmla="*/ 312225 w 4888493"/>
              <a:gd name="connsiteY14" fmla="*/ 535208 h 5640567"/>
              <a:gd name="connsiteX15" fmla="*/ 1687201 w 4888493"/>
              <a:gd name="connsiteY15" fmla="*/ 27023 h 5640567"/>
              <a:gd name="connsiteX0" fmla="*/ 1687201 w 4888493"/>
              <a:gd name="connsiteY0" fmla="*/ 27023 h 5634541"/>
              <a:gd name="connsiteX1" fmla="*/ 3319363 w 4888493"/>
              <a:gd name="connsiteY1" fmla="*/ 148455 h 5634541"/>
              <a:gd name="connsiteX2" fmla="*/ 4537051 w 4888493"/>
              <a:gd name="connsiteY2" fmla="*/ 812768 h 5634541"/>
              <a:gd name="connsiteX3" fmla="*/ 4808824 w 4888493"/>
              <a:gd name="connsiteY3" fmla="*/ 1688176 h 5634541"/>
              <a:gd name="connsiteX4" fmla="*/ 4731757 w 4888493"/>
              <a:gd name="connsiteY4" fmla="*/ 4129957 h 5634541"/>
              <a:gd name="connsiteX5" fmla="*/ 3846590 w 4888493"/>
              <a:gd name="connsiteY5" fmla="*/ 5179590 h 5634541"/>
              <a:gd name="connsiteX6" fmla="*/ 3743743 w 4888493"/>
              <a:gd name="connsiteY6" fmla="*/ 5230313 h 5634541"/>
              <a:gd name="connsiteX7" fmla="*/ 4050809 w 4888493"/>
              <a:gd name="connsiteY7" fmla="*/ 5633034 h 5634541"/>
              <a:gd name="connsiteX8" fmla="*/ 3160721 w 4888493"/>
              <a:gd name="connsiteY8" fmla="*/ 5342119 h 5634541"/>
              <a:gd name="connsiteX9" fmla="*/ 2611563 w 4888493"/>
              <a:gd name="connsiteY9" fmla="*/ 5334732 h 5634541"/>
              <a:gd name="connsiteX10" fmla="*/ 1770683 w 4888493"/>
              <a:gd name="connsiteY10" fmla="*/ 5287984 h 5634541"/>
              <a:gd name="connsiteX11" fmla="*/ 816119 w 4888493"/>
              <a:gd name="connsiteY11" fmla="*/ 5036636 h 5634541"/>
              <a:gd name="connsiteX12" fmla="*/ 117446 w 4888493"/>
              <a:gd name="connsiteY12" fmla="*/ 3806892 h 5634541"/>
              <a:gd name="connsiteX13" fmla="*/ 1881 w 4888493"/>
              <a:gd name="connsiteY13" fmla="*/ 1811944 h 5634541"/>
              <a:gd name="connsiteX14" fmla="*/ 312225 w 4888493"/>
              <a:gd name="connsiteY14" fmla="*/ 535208 h 5634541"/>
              <a:gd name="connsiteX15" fmla="*/ 1687201 w 4888493"/>
              <a:gd name="connsiteY15" fmla="*/ 27023 h 5634541"/>
              <a:gd name="connsiteX0" fmla="*/ 1687201 w 4888493"/>
              <a:gd name="connsiteY0" fmla="*/ 27023 h 5637830"/>
              <a:gd name="connsiteX1" fmla="*/ 3319363 w 4888493"/>
              <a:gd name="connsiteY1" fmla="*/ 148455 h 5637830"/>
              <a:gd name="connsiteX2" fmla="*/ 4537051 w 4888493"/>
              <a:gd name="connsiteY2" fmla="*/ 812768 h 5637830"/>
              <a:gd name="connsiteX3" fmla="*/ 4808824 w 4888493"/>
              <a:gd name="connsiteY3" fmla="*/ 1688176 h 5637830"/>
              <a:gd name="connsiteX4" fmla="*/ 4731757 w 4888493"/>
              <a:gd name="connsiteY4" fmla="*/ 4129957 h 5637830"/>
              <a:gd name="connsiteX5" fmla="*/ 3846590 w 4888493"/>
              <a:gd name="connsiteY5" fmla="*/ 5179590 h 5637830"/>
              <a:gd name="connsiteX6" fmla="*/ 3743743 w 4888493"/>
              <a:gd name="connsiteY6" fmla="*/ 5230313 h 5637830"/>
              <a:gd name="connsiteX7" fmla="*/ 4050809 w 4888493"/>
              <a:gd name="connsiteY7" fmla="*/ 5633034 h 5637830"/>
              <a:gd name="connsiteX8" fmla="*/ 3160721 w 4888493"/>
              <a:gd name="connsiteY8" fmla="*/ 5342119 h 5637830"/>
              <a:gd name="connsiteX9" fmla="*/ 2611563 w 4888493"/>
              <a:gd name="connsiteY9" fmla="*/ 5334732 h 5637830"/>
              <a:gd name="connsiteX10" fmla="*/ 1770683 w 4888493"/>
              <a:gd name="connsiteY10" fmla="*/ 5287984 h 5637830"/>
              <a:gd name="connsiteX11" fmla="*/ 816119 w 4888493"/>
              <a:gd name="connsiteY11" fmla="*/ 5036636 h 5637830"/>
              <a:gd name="connsiteX12" fmla="*/ 117446 w 4888493"/>
              <a:gd name="connsiteY12" fmla="*/ 3806892 h 5637830"/>
              <a:gd name="connsiteX13" fmla="*/ 1881 w 4888493"/>
              <a:gd name="connsiteY13" fmla="*/ 1811944 h 5637830"/>
              <a:gd name="connsiteX14" fmla="*/ 312225 w 4888493"/>
              <a:gd name="connsiteY14" fmla="*/ 535208 h 5637830"/>
              <a:gd name="connsiteX15" fmla="*/ 1687201 w 4888493"/>
              <a:gd name="connsiteY15" fmla="*/ 27023 h 5637830"/>
              <a:gd name="connsiteX0" fmla="*/ 1687201 w 4884296"/>
              <a:gd name="connsiteY0" fmla="*/ 27023 h 5637830"/>
              <a:gd name="connsiteX1" fmla="*/ 3319363 w 4884296"/>
              <a:gd name="connsiteY1" fmla="*/ 148455 h 5637830"/>
              <a:gd name="connsiteX2" fmla="*/ 4537051 w 4884296"/>
              <a:gd name="connsiteY2" fmla="*/ 812768 h 5637830"/>
              <a:gd name="connsiteX3" fmla="*/ 4808824 w 4884296"/>
              <a:gd name="connsiteY3" fmla="*/ 1688176 h 5637830"/>
              <a:gd name="connsiteX4" fmla="*/ 4731757 w 4884296"/>
              <a:gd name="connsiteY4" fmla="*/ 4129957 h 5637830"/>
              <a:gd name="connsiteX5" fmla="*/ 3938879 w 4884296"/>
              <a:gd name="connsiteY5" fmla="*/ 5161363 h 5637830"/>
              <a:gd name="connsiteX6" fmla="*/ 3743743 w 4884296"/>
              <a:gd name="connsiteY6" fmla="*/ 5230313 h 5637830"/>
              <a:gd name="connsiteX7" fmla="*/ 4050809 w 4884296"/>
              <a:gd name="connsiteY7" fmla="*/ 5633034 h 5637830"/>
              <a:gd name="connsiteX8" fmla="*/ 3160721 w 4884296"/>
              <a:gd name="connsiteY8" fmla="*/ 5342119 h 5637830"/>
              <a:gd name="connsiteX9" fmla="*/ 2611563 w 4884296"/>
              <a:gd name="connsiteY9" fmla="*/ 5334732 h 5637830"/>
              <a:gd name="connsiteX10" fmla="*/ 1770683 w 4884296"/>
              <a:gd name="connsiteY10" fmla="*/ 5287984 h 5637830"/>
              <a:gd name="connsiteX11" fmla="*/ 816119 w 4884296"/>
              <a:gd name="connsiteY11" fmla="*/ 5036636 h 5637830"/>
              <a:gd name="connsiteX12" fmla="*/ 117446 w 4884296"/>
              <a:gd name="connsiteY12" fmla="*/ 3806892 h 5637830"/>
              <a:gd name="connsiteX13" fmla="*/ 1881 w 4884296"/>
              <a:gd name="connsiteY13" fmla="*/ 1811944 h 5637830"/>
              <a:gd name="connsiteX14" fmla="*/ 312225 w 4884296"/>
              <a:gd name="connsiteY14" fmla="*/ 535208 h 5637830"/>
              <a:gd name="connsiteX15" fmla="*/ 1687201 w 4884296"/>
              <a:gd name="connsiteY15" fmla="*/ 27023 h 5637830"/>
              <a:gd name="connsiteX0" fmla="*/ 1687201 w 4884296"/>
              <a:gd name="connsiteY0" fmla="*/ 27023 h 5634848"/>
              <a:gd name="connsiteX1" fmla="*/ 3319363 w 4884296"/>
              <a:gd name="connsiteY1" fmla="*/ 148455 h 5634848"/>
              <a:gd name="connsiteX2" fmla="*/ 4537051 w 4884296"/>
              <a:gd name="connsiteY2" fmla="*/ 812768 h 5634848"/>
              <a:gd name="connsiteX3" fmla="*/ 4808824 w 4884296"/>
              <a:gd name="connsiteY3" fmla="*/ 1688176 h 5634848"/>
              <a:gd name="connsiteX4" fmla="*/ 4731757 w 4884296"/>
              <a:gd name="connsiteY4" fmla="*/ 4129957 h 5634848"/>
              <a:gd name="connsiteX5" fmla="*/ 3938879 w 4884296"/>
              <a:gd name="connsiteY5" fmla="*/ 5161363 h 5634848"/>
              <a:gd name="connsiteX6" fmla="*/ 3803459 w 4884296"/>
              <a:gd name="connsiteY6" fmla="*/ 5218161 h 5634848"/>
              <a:gd name="connsiteX7" fmla="*/ 4050809 w 4884296"/>
              <a:gd name="connsiteY7" fmla="*/ 5633034 h 5634848"/>
              <a:gd name="connsiteX8" fmla="*/ 3160721 w 4884296"/>
              <a:gd name="connsiteY8" fmla="*/ 5342119 h 5634848"/>
              <a:gd name="connsiteX9" fmla="*/ 2611563 w 4884296"/>
              <a:gd name="connsiteY9" fmla="*/ 5334732 h 5634848"/>
              <a:gd name="connsiteX10" fmla="*/ 1770683 w 4884296"/>
              <a:gd name="connsiteY10" fmla="*/ 5287984 h 5634848"/>
              <a:gd name="connsiteX11" fmla="*/ 816119 w 4884296"/>
              <a:gd name="connsiteY11" fmla="*/ 5036636 h 5634848"/>
              <a:gd name="connsiteX12" fmla="*/ 117446 w 4884296"/>
              <a:gd name="connsiteY12" fmla="*/ 3806892 h 5634848"/>
              <a:gd name="connsiteX13" fmla="*/ 1881 w 4884296"/>
              <a:gd name="connsiteY13" fmla="*/ 1811944 h 5634848"/>
              <a:gd name="connsiteX14" fmla="*/ 312225 w 4884296"/>
              <a:gd name="connsiteY14" fmla="*/ 535208 h 5634848"/>
              <a:gd name="connsiteX15" fmla="*/ 1687201 w 4884296"/>
              <a:gd name="connsiteY15" fmla="*/ 27023 h 5634848"/>
              <a:gd name="connsiteX0" fmla="*/ 1687201 w 4884296"/>
              <a:gd name="connsiteY0" fmla="*/ 27023 h 5635010"/>
              <a:gd name="connsiteX1" fmla="*/ 3319363 w 4884296"/>
              <a:gd name="connsiteY1" fmla="*/ 148455 h 5635010"/>
              <a:gd name="connsiteX2" fmla="*/ 4537051 w 4884296"/>
              <a:gd name="connsiteY2" fmla="*/ 812768 h 5635010"/>
              <a:gd name="connsiteX3" fmla="*/ 4808824 w 4884296"/>
              <a:gd name="connsiteY3" fmla="*/ 1688176 h 5635010"/>
              <a:gd name="connsiteX4" fmla="*/ 4731757 w 4884296"/>
              <a:gd name="connsiteY4" fmla="*/ 4129957 h 5635010"/>
              <a:gd name="connsiteX5" fmla="*/ 3938879 w 4884296"/>
              <a:gd name="connsiteY5" fmla="*/ 5161363 h 5635010"/>
              <a:gd name="connsiteX6" fmla="*/ 3803459 w 4884296"/>
              <a:gd name="connsiteY6" fmla="*/ 5218161 h 5635010"/>
              <a:gd name="connsiteX7" fmla="*/ 4050809 w 4884296"/>
              <a:gd name="connsiteY7" fmla="*/ 5633034 h 5635010"/>
              <a:gd name="connsiteX8" fmla="*/ 3160721 w 4884296"/>
              <a:gd name="connsiteY8" fmla="*/ 5342119 h 5635010"/>
              <a:gd name="connsiteX9" fmla="*/ 2611563 w 4884296"/>
              <a:gd name="connsiteY9" fmla="*/ 5334732 h 5635010"/>
              <a:gd name="connsiteX10" fmla="*/ 1770683 w 4884296"/>
              <a:gd name="connsiteY10" fmla="*/ 5287984 h 5635010"/>
              <a:gd name="connsiteX11" fmla="*/ 816119 w 4884296"/>
              <a:gd name="connsiteY11" fmla="*/ 5036636 h 5635010"/>
              <a:gd name="connsiteX12" fmla="*/ 117446 w 4884296"/>
              <a:gd name="connsiteY12" fmla="*/ 3806892 h 5635010"/>
              <a:gd name="connsiteX13" fmla="*/ 1881 w 4884296"/>
              <a:gd name="connsiteY13" fmla="*/ 1811944 h 5635010"/>
              <a:gd name="connsiteX14" fmla="*/ 312225 w 4884296"/>
              <a:gd name="connsiteY14" fmla="*/ 535208 h 5635010"/>
              <a:gd name="connsiteX15" fmla="*/ 1687201 w 4884296"/>
              <a:gd name="connsiteY15" fmla="*/ 27023 h 5635010"/>
              <a:gd name="connsiteX0" fmla="*/ 1687201 w 4884296"/>
              <a:gd name="connsiteY0" fmla="*/ 27023 h 5590501"/>
              <a:gd name="connsiteX1" fmla="*/ 3319363 w 4884296"/>
              <a:gd name="connsiteY1" fmla="*/ 148455 h 5590501"/>
              <a:gd name="connsiteX2" fmla="*/ 4537051 w 4884296"/>
              <a:gd name="connsiteY2" fmla="*/ 812768 h 5590501"/>
              <a:gd name="connsiteX3" fmla="*/ 4808824 w 4884296"/>
              <a:gd name="connsiteY3" fmla="*/ 1688176 h 5590501"/>
              <a:gd name="connsiteX4" fmla="*/ 4731757 w 4884296"/>
              <a:gd name="connsiteY4" fmla="*/ 4129957 h 5590501"/>
              <a:gd name="connsiteX5" fmla="*/ 3938879 w 4884296"/>
              <a:gd name="connsiteY5" fmla="*/ 5161363 h 5590501"/>
              <a:gd name="connsiteX6" fmla="*/ 3803459 w 4884296"/>
              <a:gd name="connsiteY6" fmla="*/ 5218161 h 5590501"/>
              <a:gd name="connsiteX7" fmla="*/ 4131504 w 4884296"/>
              <a:gd name="connsiteY7" fmla="*/ 5587878 h 5590501"/>
              <a:gd name="connsiteX8" fmla="*/ 3160721 w 4884296"/>
              <a:gd name="connsiteY8" fmla="*/ 5342119 h 5590501"/>
              <a:gd name="connsiteX9" fmla="*/ 2611563 w 4884296"/>
              <a:gd name="connsiteY9" fmla="*/ 5334732 h 5590501"/>
              <a:gd name="connsiteX10" fmla="*/ 1770683 w 4884296"/>
              <a:gd name="connsiteY10" fmla="*/ 5287984 h 5590501"/>
              <a:gd name="connsiteX11" fmla="*/ 816119 w 4884296"/>
              <a:gd name="connsiteY11" fmla="*/ 5036636 h 5590501"/>
              <a:gd name="connsiteX12" fmla="*/ 117446 w 4884296"/>
              <a:gd name="connsiteY12" fmla="*/ 3806892 h 5590501"/>
              <a:gd name="connsiteX13" fmla="*/ 1881 w 4884296"/>
              <a:gd name="connsiteY13" fmla="*/ 1811944 h 5590501"/>
              <a:gd name="connsiteX14" fmla="*/ 312225 w 4884296"/>
              <a:gd name="connsiteY14" fmla="*/ 535208 h 5590501"/>
              <a:gd name="connsiteX15" fmla="*/ 1687201 w 4884296"/>
              <a:gd name="connsiteY15" fmla="*/ 27023 h 5590501"/>
              <a:gd name="connsiteX0" fmla="*/ 1687201 w 4884296"/>
              <a:gd name="connsiteY0" fmla="*/ 27023 h 5606059"/>
              <a:gd name="connsiteX1" fmla="*/ 3319363 w 4884296"/>
              <a:gd name="connsiteY1" fmla="*/ 148455 h 5606059"/>
              <a:gd name="connsiteX2" fmla="*/ 4537051 w 4884296"/>
              <a:gd name="connsiteY2" fmla="*/ 812768 h 5606059"/>
              <a:gd name="connsiteX3" fmla="*/ 4808824 w 4884296"/>
              <a:gd name="connsiteY3" fmla="*/ 1688176 h 5606059"/>
              <a:gd name="connsiteX4" fmla="*/ 4731757 w 4884296"/>
              <a:gd name="connsiteY4" fmla="*/ 4129957 h 5606059"/>
              <a:gd name="connsiteX5" fmla="*/ 3938879 w 4884296"/>
              <a:gd name="connsiteY5" fmla="*/ 5161363 h 5606059"/>
              <a:gd name="connsiteX6" fmla="*/ 3803459 w 4884296"/>
              <a:gd name="connsiteY6" fmla="*/ 5218161 h 5606059"/>
              <a:gd name="connsiteX7" fmla="*/ 4131504 w 4884296"/>
              <a:gd name="connsiteY7" fmla="*/ 5587878 h 5606059"/>
              <a:gd name="connsiteX8" fmla="*/ 3160721 w 4884296"/>
              <a:gd name="connsiteY8" fmla="*/ 5342119 h 5606059"/>
              <a:gd name="connsiteX9" fmla="*/ 2611563 w 4884296"/>
              <a:gd name="connsiteY9" fmla="*/ 5334732 h 5606059"/>
              <a:gd name="connsiteX10" fmla="*/ 1770683 w 4884296"/>
              <a:gd name="connsiteY10" fmla="*/ 5287984 h 5606059"/>
              <a:gd name="connsiteX11" fmla="*/ 816119 w 4884296"/>
              <a:gd name="connsiteY11" fmla="*/ 5036636 h 5606059"/>
              <a:gd name="connsiteX12" fmla="*/ 117446 w 4884296"/>
              <a:gd name="connsiteY12" fmla="*/ 3806892 h 5606059"/>
              <a:gd name="connsiteX13" fmla="*/ 1881 w 4884296"/>
              <a:gd name="connsiteY13" fmla="*/ 1811944 h 5606059"/>
              <a:gd name="connsiteX14" fmla="*/ 312225 w 4884296"/>
              <a:gd name="connsiteY14" fmla="*/ 535208 h 5606059"/>
              <a:gd name="connsiteX15" fmla="*/ 1687201 w 4884296"/>
              <a:gd name="connsiteY15" fmla="*/ 27023 h 5606059"/>
              <a:gd name="connsiteX0" fmla="*/ 1687201 w 4884296"/>
              <a:gd name="connsiteY0" fmla="*/ 27023 h 5606059"/>
              <a:gd name="connsiteX1" fmla="*/ 3319363 w 4884296"/>
              <a:gd name="connsiteY1" fmla="*/ 148455 h 5606059"/>
              <a:gd name="connsiteX2" fmla="*/ 4537051 w 4884296"/>
              <a:gd name="connsiteY2" fmla="*/ 812768 h 5606059"/>
              <a:gd name="connsiteX3" fmla="*/ 4808824 w 4884296"/>
              <a:gd name="connsiteY3" fmla="*/ 1688176 h 5606059"/>
              <a:gd name="connsiteX4" fmla="*/ 4731757 w 4884296"/>
              <a:gd name="connsiteY4" fmla="*/ 4129957 h 5606059"/>
              <a:gd name="connsiteX5" fmla="*/ 3938879 w 4884296"/>
              <a:gd name="connsiteY5" fmla="*/ 5161363 h 5606059"/>
              <a:gd name="connsiteX6" fmla="*/ 3803459 w 4884296"/>
              <a:gd name="connsiteY6" fmla="*/ 5218161 h 5606059"/>
              <a:gd name="connsiteX7" fmla="*/ 4131504 w 4884296"/>
              <a:gd name="connsiteY7" fmla="*/ 5587878 h 5606059"/>
              <a:gd name="connsiteX8" fmla="*/ 3160721 w 4884296"/>
              <a:gd name="connsiteY8" fmla="*/ 5342119 h 5606059"/>
              <a:gd name="connsiteX9" fmla="*/ 2611563 w 4884296"/>
              <a:gd name="connsiteY9" fmla="*/ 5334732 h 5606059"/>
              <a:gd name="connsiteX10" fmla="*/ 1770683 w 4884296"/>
              <a:gd name="connsiteY10" fmla="*/ 5287984 h 5606059"/>
              <a:gd name="connsiteX11" fmla="*/ 816119 w 4884296"/>
              <a:gd name="connsiteY11" fmla="*/ 5036636 h 5606059"/>
              <a:gd name="connsiteX12" fmla="*/ 117446 w 4884296"/>
              <a:gd name="connsiteY12" fmla="*/ 3806892 h 5606059"/>
              <a:gd name="connsiteX13" fmla="*/ 1881 w 4884296"/>
              <a:gd name="connsiteY13" fmla="*/ 1811944 h 5606059"/>
              <a:gd name="connsiteX14" fmla="*/ 312225 w 4884296"/>
              <a:gd name="connsiteY14" fmla="*/ 535208 h 5606059"/>
              <a:gd name="connsiteX15" fmla="*/ 1687201 w 4884296"/>
              <a:gd name="connsiteY15" fmla="*/ 27023 h 5606059"/>
              <a:gd name="connsiteX0" fmla="*/ 1687201 w 4884296"/>
              <a:gd name="connsiteY0" fmla="*/ 27023 h 5606059"/>
              <a:gd name="connsiteX1" fmla="*/ 3319363 w 4884296"/>
              <a:gd name="connsiteY1" fmla="*/ 148455 h 5606059"/>
              <a:gd name="connsiteX2" fmla="*/ 4537051 w 4884296"/>
              <a:gd name="connsiteY2" fmla="*/ 812768 h 5606059"/>
              <a:gd name="connsiteX3" fmla="*/ 4808824 w 4884296"/>
              <a:gd name="connsiteY3" fmla="*/ 1688176 h 5606059"/>
              <a:gd name="connsiteX4" fmla="*/ 4731757 w 4884296"/>
              <a:gd name="connsiteY4" fmla="*/ 4129957 h 5606059"/>
              <a:gd name="connsiteX5" fmla="*/ 3938879 w 4884296"/>
              <a:gd name="connsiteY5" fmla="*/ 5161363 h 5606059"/>
              <a:gd name="connsiteX6" fmla="*/ 3803459 w 4884296"/>
              <a:gd name="connsiteY6" fmla="*/ 5218161 h 5606059"/>
              <a:gd name="connsiteX7" fmla="*/ 4131504 w 4884296"/>
              <a:gd name="connsiteY7" fmla="*/ 5587878 h 5606059"/>
              <a:gd name="connsiteX8" fmla="*/ 3160721 w 4884296"/>
              <a:gd name="connsiteY8" fmla="*/ 5342119 h 5606059"/>
              <a:gd name="connsiteX9" fmla="*/ 2611563 w 4884296"/>
              <a:gd name="connsiteY9" fmla="*/ 5334732 h 5606059"/>
              <a:gd name="connsiteX10" fmla="*/ 1770683 w 4884296"/>
              <a:gd name="connsiteY10" fmla="*/ 5287984 h 5606059"/>
              <a:gd name="connsiteX11" fmla="*/ 816119 w 4884296"/>
              <a:gd name="connsiteY11" fmla="*/ 5036636 h 5606059"/>
              <a:gd name="connsiteX12" fmla="*/ 117446 w 4884296"/>
              <a:gd name="connsiteY12" fmla="*/ 3806892 h 5606059"/>
              <a:gd name="connsiteX13" fmla="*/ 1881 w 4884296"/>
              <a:gd name="connsiteY13" fmla="*/ 1811944 h 5606059"/>
              <a:gd name="connsiteX14" fmla="*/ 312225 w 4884296"/>
              <a:gd name="connsiteY14" fmla="*/ 535208 h 5606059"/>
              <a:gd name="connsiteX15" fmla="*/ 1687201 w 4884296"/>
              <a:gd name="connsiteY15" fmla="*/ 27023 h 5606059"/>
              <a:gd name="connsiteX0" fmla="*/ 1687201 w 4884296"/>
              <a:gd name="connsiteY0" fmla="*/ 27023 h 5571761"/>
              <a:gd name="connsiteX1" fmla="*/ 3319363 w 4884296"/>
              <a:gd name="connsiteY1" fmla="*/ 148455 h 5571761"/>
              <a:gd name="connsiteX2" fmla="*/ 4537051 w 4884296"/>
              <a:gd name="connsiteY2" fmla="*/ 812768 h 5571761"/>
              <a:gd name="connsiteX3" fmla="*/ 4808824 w 4884296"/>
              <a:gd name="connsiteY3" fmla="*/ 1688176 h 5571761"/>
              <a:gd name="connsiteX4" fmla="*/ 4731757 w 4884296"/>
              <a:gd name="connsiteY4" fmla="*/ 4129957 h 5571761"/>
              <a:gd name="connsiteX5" fmla="*/ 3938879 w 4884296"/>
              <a:gd name="connsiteY5" fmla="*/ 5161363 h 5571761"/>
              <a:gd name="connsiteX6" fmla="*/ 3803459 w 4884296"/>
              <a:gd name="connsiteY6" fmla="*/ 5218161 h 5571761"/>
              <a:gd name="connsiteX7" fmla="*/ 4252545 w 4884296"/>
              <a:gd name="connsiteY7" fmla="*/ 5550248 h 5571761"/>
              <a:gd name="connsiteX8" fmla="*/ 3160721 w 4884296"/>
              <a:gd name="connsiteY8" fmla="*/ 5342119 h 5571761"/>
              <a:gd name="connsiteX9" fmla="*/ 2611563 w 4884296"/>
              <a:gd name="connsiteY9" fmla="*/ 5334732 h 5571761"/>
              <a:gd name="connsiteX10" fmla="*/ 1770683 w 4884296"/>
              <a:gd name="connsiteY10" fmla="*/ 5287984 h 5571761"/>
              <a:gd name="connsiteX11" fmla="*/ 816119 w 4884296"/>
              <a:gd name="connsiteY11" fmla="*/ 5036636 h 5571761"/>
              <a:gd name="connsiteX12" fmla="*/ 117446 w 4884296"/>
              <a:gd name="connsiteY12" fmla="*/ 3806892 h 5571761"/>
              <a:gd name="connsiteX13" fmla="*/ 1881 w 4884296"/>
              <a:gd name="connsiteY13" fmla="*/ 1811944 h 5571761"/>
              <a:gd name="connsiteX14" fmla="*/ 312225 w 4884296"/>
              <a:gd name="connsiteY14" fmla="*/ 535208 h 5571761"/>
              <a:gd name="connsiteX15" fmla="*/ 1687201 w 4884296"/>
              <a:gd name="connsiteY15" fmla="*/ 27023 h 5571761"/>
              <a:gd name="connsiteX0" fmla="*/ 1687201 w 4878879"/>
              <a:gd name="connsiteY0" fmla="*/ 27023 h 5571761"/>
              <a:gd name="connsiteX1" fmla="*/ 3319363 w 4878879"/>
              <a:gd name="connsiteY1" fmla="*/ 148455 h 5571761"/>
              <a:gd name="connsiteX2" fmla="*/ 4537051 w 4878879"/>
              <a:gd name="connsiteY2" fmla="*/ 812768 h 5571761"/>
              <a:gd name="connsiteX3" fmla="*/ 4808824 w 4878879"/>
              <a:gd name="connsiteY3" fmla="*/ 1688176 h 5571761"/>
              <a:gd name="connsiteX4" fmla="*/ 4731757 w 4878879"/>
              <a:gd name="connsiteY4" fmla="*/ 4129957 h 5571761"/>
              <a:gd name="connsiteX5" fmla="*/ 4066645 w 4878879"/>
              <a:gd name="connsiteY5" fmla="*/ 5086104 h 5571761"/>
              <a:gd name="connsiteX6" fmla="*/ 3803459 w 4878879"/>
              <a:gd name="connsiteY6" fmla="*/ 5218161 h 5571761"/>
              <a:gd name="connsiteX7" fmla="*/ 4252545 w 4878879"/>
              <a:gd name="connsiteY7" fmla="*/ 5550248 h 5571761"/>
              <a:gd name="connsiteX8" fmla="*/ 3160721 w 4878879"/>
              <a:gd name="connsiteY8" fmla="*/ 5342119 h 5571761"/>
              <a:gd name="connsiteX9" fmla="*/ 2611563 w 4878879"/>
              <a:gd name="connsiteY9" fmla="*/ 5334732 h 5571761"/>
              <a:gd name="connsiteX10" fmla="*/ 1770683 w 4878879"/>
              <a:gd name="connsiteY10" fmla="*/ 5287984 h 5571761"/>
              <a:gd name="connsiteX11" fmla="*/ 816119 w 4878879"/>
              <a:gd name="connsiteY11" fmla="*/ 5036636 h 5571761"/>
              <a:gd name="connsiteX12" fmla="*/ 117446 w 4878879"/>
              <a:gd name="connsiteY12" fmla="*/ 3806892 h 5571761"/>
              <a:gd name="connsiteX13" fmla="*/ 1881 w 4878879"/>
              <a:gd name="connsiteY13" fmla="*/ 1811944 h 5571761"/>
              <a:gd name="connsiteX14" fmla="*/ 312225 w 4878879"/>
              <a:gd name="connsiteY14" fmla="*/ 535208 h 5571761"/>
              <a:gd name="connsiteX15" fmla="*/ 1687201 w 4878879"/>
              <a:gd name="connsiteY15" fmla="*/ 27023 h 5571761"/>
              <a:gd name="connsiteX0" fmla="*/ 1687201 w 4878879"/>
              <a:gd name="connsiteY0" fmla="*/ 27023 h 5555643"/>
              <a:gd name="connsiteX1" fmla="*/ 3319363 w 4878879"/>
              <a:gd name="connsiteY1" fmla="*/ 148455 h 5555643"/>
              <a:gd name="connsiteX2" fmla="*/ 4537051 w 4878879"/>
              <a:gd name="connsiteY2" fmla="*/ 812768 h 5555643"/>
              <a:gd name="connsiteX3" fmla="*/ 4808824 w 4878879"/>
              <a:gd name="connsiteY3" fmla="*/ 1688176 h 5555643"/>
              <a:gd name="connsiteX4" fmla="*/ 4731757 w 4878879"/>
              <a:gd name="connsiteY4" fmla="*/ 4129957 h 5555643"/>
              <a:gd name="connsiteX5" fmla="*/ 4066645 w 4878879"/>
              <a:gd name="connsiteY5" fmla="*/ 5086104 h 5555643"/>
              <a:gd name="connsiteX6" fmla="*/ 3884153 w 4878879"/>
              <a:gd name="connsiteY6" fmla="*/ 5173005 h 5555643"/>
              <a:gd name="connsiteX7" fmla="*/ 4252545 w 4878879"/>
              <a:gd name="connsiteY7" fmla="*/ 5550248 h 5555643"/>
              <a:gd name="connsiteX8" fmla="*/ 3160721 w 4878879"/>
              <a:gd name="connsiteY8" fmla="*/ 5342119 h 5555643"/>
              <a:gd name="connsiteX9" fmla="*/ 2611563 w 4878879"/>
              <a:gd name="connsiteY9" fmla="*/ 5334732 h 5555643"/>
              <a:gd name="connsiteX10" fmla="*/ 1770683 w 4878879"/>
              <a:gd name="connsiteY10" fmla="*/ 5287984 h 5555643"/>
              <a:gd name="connsiteX11" fmla="*/ 816119 w 4878879"/>
              <a:gd name="connsiteY11" fmla="*/ 5036636 h 5555643"/>
              <a:gd name="connsiteX12" fmla="*/ 117446 w 4878879"/>
              <a:gd name="connsiteY12" fmla="*/ 3806892 h 5555643"/>
              <a:gd name="connsiteX13" fmla="*/ 1881 w 4878879"/>
              <a:gd name="connsiteY13" fmla="*/ 1811944 h 5555643"/>
              <a:gd name="connsiteX14" fmla="*/ 312225 w 4878879"/>
              <a:gd name="connsiteY14" fmla="*/ 535208 h 5555643"/>
              <a:gd name="connsiteX15" fmla="*/ 1687201 w 4878879"/>
              <a:gd name="connsiteY15" fmla="*/ 27023 h 5555643"/>
              <a:gd name="connsiteX0" fmla="*/ 1687201 w 4878879"/>
              <a:gd name="connsiteY0" fmla="*/ 27023 h 5555643"/>
              <a:gd name="connsiteX1" fmla="*/ 3319363 w 4878879"/>
              <a:gd name="connsiteY1" fmla="*/ 148455 h 5555643"/>
              <a:gd name="connsiteX2" fmla="*/ 4537051 w 4878879"/>
              <a:gd name="connsiteY2" fmla="*/ 812768 h 5555643"/>
              <a:gd name="connsiteX3" fmla="*/ 4808824 w 4878879"/>
              <a:gd name="connsiteY3" fmla="*/ 1688176 h 5555643"/>
              <a:gd name="connsiteX4" fmla="*/ 4731757 w 4878879"/>
              <a:gd name="connsiteY4" fmla="*/ 4129957 h 5555643"/>
              <a:gd name="connsiteX5" fmla="*/ 4066645 w 4878879"/>
              <a:gd name="connsiteY5" fmla="*/ 5086104 h 5555643"/>
              <a:gd name="connsiteX6" fmla="*/ 3884153 w 4878879"/>
              <a:gd name="connsiteY6" fmla="*/ 5173005 h 5555643"/>
              <a:gd name="connsiteX7" fmla="*/ 4252545 w 4878879"/>
              <a:gd name="connsiteY7" fmla="*/ 5550248 h 5555643"/>
              <a:gd name="connsiteX8" fmla="*/ 3261589 w 4878879"/>
              <a:gd name="connsiteY8" fmla="*/ 5342119 h 5555643"/>
              <a:gd name="connsiteX9" fmla="*/ 2611563 w 4878879"/>
              <a:gd name="connsiteY9" fmla="*/ 5334732 h 5555643"/>
              <a:gd name="connsiteX10" fmla="*/ 1770683 w 4878879"/>
              <a:gd name="connsiteY10" fmla="*/ 5287984 h 5555643"/>
              <a:gd name="connsiteX11" fmla="*/ 816119 w 4878879"/>
              <a:gd name="connsiteY11" fmla="*/ 5036636 h 5555643"/>
              <a:gd name="connsiteX12" fmla="*/ 117446 w 4878879"/>
              <a:gd name="connsiteY12" fmla="*/ 3806892 h 5555643"/>
              <a:gd name="connsiteX13" fmla="*/ 1881 w 4878879"/>
              <a:gd name="connsiteY13" fmla="*/ 1811944 h 5555643"/>
              <a:gd name="connsiteX14" fmla="*/ 312225 w 4878879"/>
              <a:gd name="connsiteY14" fmla="*/ 535208 h 5555643"/>
              <a:gd name="connsiteX15" fmla="*/ 1687201 w 4878879"/>
              <a:gd name="connsiteY15" fmla="*/ 27023 h 5555643"/>
              <a:gd name="connsiteX0" fmla="*/ 1687201 w 4878879"/>
              <a:gd name="connsiteY0" fmla="*/ 27023 h 5562662"/>
              <a:gd name="connsiteX1" fmla="*/ 3319363 w 4878879"/>
              <a:gd name="connsiteY1" fmla="*/ 148455 h 5562662"/>
              <a:gd name="connsiteX2" fmla="*/ 4537051 w 4878879"/>
              <a:gd name="connsiteY2" fmla="*/ 812768 h 5562662"/>
              <a:gd name="connsiteX3" fmla="*/ 4808824 w 4878879"/>
              <a:gd name="connsiteY3" fmla="*/ 1688176 h 5562662"/>
              <a:gd name="connsiteX4" fmla="*/ 4731757 w 4878879"/>
              <a:gd name="connsiteY4" fmla="*/ 4129957 h 5562662"/>
              <a:gd name="connsiteX5" fmla="*/ 4066645 w 4878879"/>
              <a:gd name="connsiteY5" fmla="*/ 5086104 h 5562662"/>
              <a:gd name="connsiteX6" fmla="*/ 3884153 w 4878879"/>
              <a:gd name="connsiteY6" fmla="*/ 5173005 h 5562662"/>
              <a:gd name="connsiteX7" fmla="*/ 4252545 w 4878879"/>
              <a:gd name="connsiteY7" fmla="*/ 5550248 h 5562662"/>
              <a:gd name="connsiteX8" fmla="*/ 3261589 w 4878879"/>
              <a:gd name="connsiteY8" fmla="*/ 5342119 h 5562662"/>
              <a:gd name="connsiteX9" fmla="*/ 2611563 w 4878879"/>
              <a:gd name="connsiteY9" fmla="*/ 5334732 h 5562662"/>
              <a:gd name="connsiteX10" fmla="*/ 1770683 w 4878879"/>
              <a:gd name="connsiteY10" fmla="*/ 5287984 h 5562662"/>
              <a:gd name="connsiteX11" fmla="*/ 816119 w 4878879"/>
              <a:gd name="connsiteY11" fmla="*/ 5036636 h 5562662"/>
              <a:gd name="connsiteX12" fmla="*/ 117446 w 4878879"/>
              <a:gd name="connsiteY12" fmla="*/ 3806892 h 5562662"/>
              <a:gd name="connsiteX13" fmla="*/ 1881 w 4878879"/>
              <a:gd name="connsiteY13" fmla="*/ 1811944 h 5562662"/>
              <a:gd name="connsiteX14" fmla="*/ 312225 w 4878879"/>
              <a:gd name="connsiteY14" fmla="*/ 535208 h 5562662"/>
              <a:gd name="connsiteX15" fmla="*/ 1687201 w 4878879"/>
              <a:gd name="connsiteY15" fmla="*/ 27023 h 5562662"/>
              <a:gd name="connsiteX0" fmla="*/ 1687201 w 4878879"/>
              <a:gd name="connsiteY0" fmla="*/ 27023 h 5556652"/>
              <a:gd name="connsiteX1" fmla="*/ 3319363 w 4878879"/>
              <a:gd name="connsiteY1" fmla="*/ 148455 h 5556652"/>
              <a:gd name="connsiteX2" fmla="*/ 4537051 w 4878879"/>
              <a:gd name="connsiteY2" fmla="*/ 812768 h 5556652"/>
              <a:gd name="connsiteX3" fmla="*/ 4808824 w 4878879"/>
              <a:gd name="connsiteY3" fmla="*/ 1688176 h 5556652"/>
              <a:gd name="connsiteX4" fmla="*/ 4731757 w 4878879"/>
              <a:gd name="connsiteY4" fmla="*/ 4129957 h 5556652"/>
              <a:gd name="connsiteX5" fmla="*/ 4066645 w 4878879"/>
              <a:gd name="connsiteY5" fmla="*/ 5086104 h 5556652"/>
              <a:gd name="connsiteX6" fmla="*/ 3884153 w 4878879"/>
              <a:gd name="connsiteY6" fmla="*/ 5173005 h 5556652"/>
              <a:gd name="connsiteX7" fmla="*/ 4252545 w 4878879"/>
              <a:gd name="connsiteY7" fmla="*/ 5550248 h 5556652"/>
              <a:gd name="connsiteX8" fmla="*/ 3261589 w 4878879"/>
              <a:gd name="connsiteY8" fmla="*/ 5342119 h 5556652"/>
              <a:gd name="connsiteX9" fmla="*/ 2611563 w 4878879"/>
              <a:gd name="connsiteY9" fmla="*/ 5334732 h 5556652"/>
              <a:gd name="connsiteX10" fmla="*/ 1770683 w 4878879"/>
              <a:gd name="connsiteY10" fmla="*/ 5287984 h 5556652"/>
              <a:gd name="connsiteX11" fmla="*/ 816119 w 4878879"/>
              <a:gd name="connsiteY11" fmla="*/ 5036636 h 5556652"/>
              <a:gd name="connsiteX12" fmla="*/ 117446 w 4878879"/>
              <a:gd name="connsiteY12" fmla="*/ 3806892 h 5556652"/>
              <a:gd name="connsiteX13" fmla="*/ 1881 w 4878879"/>
              <a:gd name="connsiteY13" fmla="*/ 1811944 h 5556652"/>
              <a:gd name="connsiteX14" fmla="*/ 312225 w 4878879"/>
              <a:gd name="connsiteY14" fmla="*/ 535208 h 5556652"/>
              <a:gd name="connsiteX15" fmla="*/ 1687201 w 4878879"/>
              <a:gd name="connsiteY15" fmla="*/ 27023 h 5556652"/>
              <a:gd name="connsiteX0" fmla="*/ 1687201 w 4878879"/>
              <a:gd name="connsiteY0" fmla="*/ 27023 h 5561600"/>
              <a:gd name="connsiteX1" fmla="*/ 3319363 w 4878879"/>
              <a:gd name="connsiteY1" fmla="*/ 148455 h 5561600"/>
              <a:gd name="connsiteX2" fmla="*/ 4537051 w 4878879"/>
              <a:gd name="connsiteY2" fmla="*/ 812768 h 5561600"/>
              <a:gd name="connsiteX3" fmla="*/ 4808824 w 4878879"/>
              <a:gd name="connsiteY3" fmla="*/ 1688176 h 5561600"/>
              <a:gd name="connsiteX4" fmla="*/ 4731757 w 4878879"/>
              <a:gd name="connsiteY4" fmla="*/ 4129957 h 5561600"/>
              <a:gd name="connsiteX5" fmla="*/ 4066645 w 4878879"/>
              <a:gd name="connsiteY5" fmla="*/ 5086104 h 5561600"/>
              <a:gd name="connsiteX6" fmla="*/ 3904327 w 4878879"/>
              <a:gd name="connsiteY6" fmla="*/ 5188057 h 5561600"/>
              <a:gd name="connsiteX7" fmla="*/ 4252545 w 4878879"/>
              <a:gd name="connsiteY7" fmla="*/ 5550248 h 5561600"/>
              <a:gd name="connsiteX8" fmla="*/ 3261589 w 4878879"/>
              <a:gd name="connsiteY8" fmla="*/ 5342119 h 5561600"/>
              <a:gd name="connsiteX9" fmla="*/ 2611563 w 4878879"/>
              <a:gd name="connsiteY9" fmla="*/ 5334732 h 5561600"/>
              <a:gd name="connsiteX10" fmla="*/ 1770683 w 4878879"/>
              <a:gd name="connsiteY10" fmla="*/ 5287984 h 5561600"/>
              <a:gd name="connsiteX11" fmla="*/ 816119 w 4878879"/>
              <a:gd name="connsiteY11" fmla="*/ 5036636 h 5561600"/>
              <a:gd name="connsiteX12" fmla="*/ 117446 w 4878879"/>
              <a:gd name="connsiteY12" fmla="*/ 3806892 h 5561600"/>
              <a:gd name="connsiteX13" fmla="*/ 1881 w 4878879"/>
              <a:gd name="connsiteY13" fmla="*/ 1811944 h 5561600"/>
              <a:gd name="connsiteX14" fmla="*/ 312225 w 4878879"/>
              <a:gd name="connsiteY14" fmla="*/ 535208 h 5561600"/>
              <a:gd name="connsiteX15" fmla="*/ 1687201 w 4878879"/>
              <a:gd name="connsiteY15" fmla="*/ 27023 h 5561600"/>
              <a:gd name="connsiteX0" fmla="*/ 1687201 w 4878879"/>
              <a:gd name="connsiteY0" fmla="*/ 27023 h 5559489"/>
              <a:gd name="connsiteX1" fmla="*/ 3319363 w 4878879"/>
              <a:gd name="connsiteY1" fmla="*/ 148455 h 5559489"/>
              <a:gd name="connsiteX2" fmla="*/ 4537051 w 4878879"/>
              <a:gd name="connsiteY2" fmla="*/ 812768 h 5559489"/>
              <a:gd name="connsiteX3" fmla="*/ 4808824 w 4878879"/>
              <a:gd name="connsiteY3" fmla="*/ 1688176 h 5559489"/>
              <a:gd name="connsiteX4" fmla="*/ 4731757 w 4878879"/>
              <a:gd name="connsiteY4" fmla="*/ 4129957 h 5559489"/>
              <a:gd name="connsiteX5" fmla="*/ 4066645 w 4878879"/>
              <a:gd name="connsiteY5" fmla="*/ 5086104 h 5559489"/>
              <a:gd name="connsiteX6" fmla="*/ 3917777 w 4878879"/>
              <a:gd name="connsiteY6" fmla="*/ 5218161 h 5559489"/>
              <a:gd name="connsiteX7" fmla="*/ 4252545 w 4878879"/>
              <a:gd name="connsiteY7" fmla="*/ 5550248 h 5559489"/>
              <a:gd name="connsiteX8" fmla="*/ 3261589 w 4878879"/>
              <a:gd name="connsiteY8" fmla="*/ 5342119 h 5559489"/>
              <a:gd name="connsiteX9" fmla="*/ 2611563 w 4878879"/>
              <a:gd name="connsiteY9" fmla="*/ 5334732 h 5559489"/>
              <a:gd name="connsiteX10" fmla="*/ 1770683 w 4878879"/>
              <a:gd name="connsiteY10" fmla="*/ 5287984 h 5559489"/>
              <a:gd name="connsiteX11" fmla="*/ 816119 w 4878879"/>
              <a:gd name="connsiteY11" fmla="*/ 5036636 h 5559489"/>
              <a:gd name="connsiteX12" fmla="*/ 117446 w 4878879"/>
              <a:gd name="connsiteY12" fmla="*/ 3806892 h 5559489"/>
              <a:gd name="connsiteX13" fmla="*/ 1881 w 4878879"/>
              <a:gd name="connsiteY13" fmla="*/ 1811944 h 5559489"/>
              <a:gd name="connsiteX14" fmla="*/ 312225 w 4878879"/>
              <a:gd name="connsiteY14" fmla="*/ 535208 h 5559489"/>
              <a:gd name="connsiteX15" fmla="*/ 1687201 w 4878879"/>
              <a:gd name="connsiteY15" fmla="*/ 27023 h 5559489"/>
              <a:gd name="connsiteX0" fmla="*/ 1687201 w 4876214"/>
              <a:gd name="connsiteY0" fmla="*/ 27023 h 5559489"/>
              <a:gd name="connsiteX1" fmla="*/ 3319363 w 4876214"/>
              <a:gd name="connsiteY1" fmla="*/ 148455 h 5559489"/>
              <a:gd name="connsiteX2" fmla="*/ 4537051 w 4876214"/>
              <a:gd name="connsiteY2" fmla="*/ 812768 h 5559489"/>
              <a:gd name="connsiteX3" fmla="*/ 4808824 w 4876214"/>
              <a:gd name="connsiteY3" fmla="*/ 1688176 h 5559489"/>
              <a:gd name="connsiteX4" fmla="*/ 4731757 w 4876214"/>
              <a:gd name="connsiteY4" fmla="*/ 4129957 h 5559489"/>
              <a:gd name="connsiteX5" fmla="*/ 4133891 w 4876214"/>
              <a:gd name="connsiteY5" fmla="*/ 5071052 h 5559489"/>
              <a:gd name="connsiteX6" fmla="*/ 3917777 w 4876214"/>
              <a:gd name="connsiteY6" fmla="*/ 5218161 h 5559489"/>
              <a:gd name="connsiteX7" fmla="*/ 4252545 w 4876214"/>
              <a:gd name="connsiteY7" fmla="*/ 5550248 h 5559489"/>
              <a:gd name="connsiteX8" fmla="*/ 3261589 w 4876214"/>
              <a:gd name="connsiteY8" fmla="*/ 5342119 h 5559489"/>
              <a:gd name="connsiteX9" fmla="*/ 2611563 w 4876214"/>
              <a:gd name="connsiteY9" fmla="*/ 5334732 h 5559489"/>
              <a:gd name="connsiteX10" fmla="*/ 1770683 w 4876214"/>
              <a:gd name="connsiteY10" fmla="*/ 5287984 h 5559489"/>
              <a:gd name="connsiteX11" fmla="*/ 816119 w 4876214"/>
              <a:gd name="connsiteY11" fmla="*/ 5036636 h 5559489"/>
              <a:gd name="connsiteX12" fmla="*/ 117446 w 4876214"/>
              <a:gd name="connsiteY12" fmla="*/ 3806892 h 5559489"/>
              <a:gd name="connsiteX13" fmla="*/ 1881 w 4876214"/>
              <a:gd name="connsiteY13" fmla="*/ 1811944 h 5559489"/>
              <a:gd name="connsiteX14" fmla="*/ 312225 w 4876214"/>
              <a:gd name="connsiteY14" fmla="*/ 535208 h 5559489"/>
              <a:gd name="connsiteX15" fmla="*/ 1687201 w 4876214"/>
              <a:gd name="connsiteY15" fmla="*/ 27023 h 5559489"/>
              <a:gd name="connsiteX0" fmla="*/ 1687201 w 4876214"/>
              <a:gd name="connsiteY0" fmla="*/ 27023 h 5559489"/>
              <a:gd name="connsiteX1" fmla="*/ 3319363 w 4876214"/>
              <a:gd name="connsiteY1" fmla="*/ 148455 h 5559489"/>
              <a:gd name="connsiteX2" fmla="*/ 4537051 w 4876214"/>
              <a:gd name="connsiteY2" fmla="*/ 812768 h 5559489"/>
              <a:gd name="connsiteX3" fmla="*/ 4808824 w 4876214"/>
              <a:gd name="connsiteY3" fmla="*/ 1688176 h 5559489"/>
              <a:gd name="connsiteX4" fmla="*/ 4731757 w 4876214"/>
              <a:gd name="connsiteY4" fmla="*/ 4129957 h 5559489"/>
              <a:gd name="connsiteX5" fmla="*/ 4133891 w 4876214"/>
              <a:gd name="connsiteY5" fmla="*/ 5071052 h 5559489"/>
              <a:gd name="connsiteX6" fmla="*/ 3917777 w 4876214"/>
              <a:gd name="connsiteY6" fmla="*/ 5218161 h 5559489"/>
              <a:gd name="connsiteX7" fmla="*/ 4252545 w 4876214"/>
              <a:gd name="connsiteY7" fmla="*/ 5550248 h 5559489"/>
              <a:gd name="connsiteX8" fmla="*/ 3261589 w 4876214"/>
              <a:gd name="connsiteY8" fmla="*/ 5342119 h 5559489"/>
              <a:gd name="connsiteX9" fmla="*/ 2611563 w 4876214"/>
              <a:gd name="connsiteY9" fmla="*/ 5334732 h 5559489"/>
              <a:gd name="connsiteX10" fmla="*/ 1770683 w 4876214"/>
              <a:gd name="connsiteY10" fmla="*/ 5287984 h 5559489"/>
              <a:gd name="connsiteX11" fmla="*/ 816119 w 4876214"/>
              <a:gd name="connsiteY11" fmla="*/ 5036636 h 5559489"/>
              <a:gd name="connsiteX12" fmla="*/ 117446 w 4876214"/>
              <a:gd name="connsiteY12" fmla="*/ 3806892 h 5559489"/>
              <a:gd name="connsiteX13" fmla="*/ 1881 w 4876214"/>
              <a:gd name="connsiteY13" fmla="*/ 1811944 h 5559489"/>
              <a:gd name="connsiteX14" fmla="*/ 312225 w 4876214"/>
              <a:gd name="connsiteY14" fmla="*/ 535208 h 5559489"/>
              <a:gd name="connsiteX15" fmla="*/ 1687201 w 4876214"/>
              <a:gd name="connsiteY15" fmla="*/ 27023 h 5559489"/>
              <a:gd name="connsiteX0" fmla="*/ 1687201 w 4876214"/>
              <a:gd name="connsiteY0" fmla="*/ 27023 h 5559489"/>
              <a:gd name="connsiteX1" fmla="*/ 3319363 w 4876214"/>
              <a:gd name="connsiteY1" fmla="*/ 148455 h 5559489"/>
              <a:gd name="connsiteX2" fmla="*/ 4537051 w 4876214"/>
              <a:gd name="connsiteY2" fmla="*/ 812768 h 5559489"/>
              <a:gd name="connsiteX3" fmla="*/ 4808824 w 4876214"/>
              <a:gd name="connsiteY3" fmla="*/ 1688176 h 5559489"/>
              <a:gd name="connsiteX4" fmla="*/ 4731757 w 4876214"/>
              <a:gd name="connsiteY4" fmla="*/ 4129957 h 5559489"/>
              <a:gd name="connsiteX5" fmla="*/ 4133891 w 4876214"/>
              <a:gd name="connsiteY5" fmla="*/ 5071052 h 5559489"/>
              <a:gd name="connsiteX6" fmla="*/ 3917777 w 4876214"/>
              <a:gd name="connsiteY6" fmla="*/ 5218161 h 5559489"/>
              <a:gd name="connsiteX7" fmla="*/ 4252545 w 4876214"/>
              <a:gd name="connsiteY7" fmla="*/ 5550248 h 5559489"/>
              <a:gd name="connsiteX8" fmla="*/ 3248140 w 4876214"/>
              <a:gd name="connsiteY8" fmla="*/ 5342119 h 5559489"/>
              <a:gd name="connsiteX9" fmla="*/ 2611563 w 4876214"/>
              <a:gd name="connsiteY9" fmla="*/ 5334732 h 5559489"/>
              <a:gd name="connsiteX10" fmla="*/ 1770683 w 4876214"/>
              <a:gd name="connsiteY10" fmla="*/ 5287984 h 5559489"/>
              <a:gd name="connsiteX11" fmla="*/ 816119 w 4876214"/>
              <a:gd name="connsiteY11" fmla="*/ 5036636 h 5559489"/>
              <a:gd name="connsiteX12" fmla="*/ 117446 w 4876214"/>
              <a:gd name="connsiteY12" fmla="*/ 3806892 h 5559489"/>
              <a:gd name="connsiteX13" fmla="*/ 1881 w 4876214"/>
              <a:gd name="connsiteY13" fmla="*/ 1811944 h 5559489"/>
              <a:gd name="connsiteX14" fmla="*/ 312225 w 4876214"/>
              <a:gd name="connsiteY14" fmla="*/ 535208 h 5559489"/>
              <a:gd name="connsiteX15" fmla="*/ 1687201 w 4876214"/>
              <a:gd name="connsiteY15" fmla="*/ 27023 h 5559489"/>
              <a:gd name="connsiteX0" fmla="*/ 1687201 w 4875797"/>
              <a:gd name="connsiteY0" fmla="*/ 27023 h 5559489"/>
              <a:gd name="connsiteX1" fmla="*/ 3319363 w 4875797"/>
              <a:gd name="connsiteY1" fmla="*/ 148455 h 5559489"/>
              <a:gd name="connsiteX2" fmla="*/ 4537051 w 4875797"/>
              <a:gd name="connsiteY2" fmla="*/ 812768 h 5559489"/>
              <a:gd name="connsiteX3" fmla="*/ 4808824 w 4875797"/>
              <a:gd name="connsiteY3" fmla="*/ 1688176 h 5559489"/>
              <a:gd name="connsiteX4" fmla="*/ 4731757 w 4875797"/>
              <a:gd name="connsiteY4" fmla="*/ 4129957 h 5559489"/>
              <a:gd name="connsiteX5" fmla="*/ 4144712 w 4875797"/>
              <a:gd name="connsiteY5" fmla="*/ 5022607 h 5559489"/>
              <a:gd name="connsiteX6" fmla="*/ 3917777 w 4875797"/>
              <a:gd name="connsiteY6" fmla="*/ 5218161 h 5559489"/>
              <a:gd name="connsiteX7" fmla="*/ 4252545 w 4875797"/>
              <a:gd name="connsiteY7" fmla="*/ 5550248 h 5559489"/>
              <a:gd name="connsiteX8" fmla="*/ 3248140 w 4875797"/>
              <a:gd name="connsiteY8" fmla="*/ 5342119 h 5559489"/>
              <a:gd name="connsiteX9" fmla="*/ 2611563 w 4875797"/>
              <a:gd name="connsiteY9" fmla="*/ 5334732 h 5559489"/>
              <a:gd name="connsiteX10" fmla="*/ 1770683 w 4875797"/>
              <a:gd name="connsiteY10" fmla="*/ 5287984 h 5559489"/>
              <a:gd name="connsiteX11" fmla="*/ 816119 w 4875797"/>
              <a:gd name="connsiteY11" fmla="*/ 5036636 h 5559489"/>
              <a:gd name="connsiteX12" fmla="*/ 117446 w 4875797"/>
              <a:gd name="connsiteY12" fmla="*/ 3806892 h 5559489"/>
              <a:gd name="connsiteX13" fmla="*/ 1881 w 4875797"/>
              <a:gd name="connsiteY13" fmla="*/ 1811944 h 5559489"/>
              <a:gd name="connsiteX14" fmla="*/ 312225 w 4875797"/>
              <a:gd name="connsiteY14" fmla="*/ 535208 h 5559489"/>
              <a:gd name="connsiteX15" fmla="*/ 1687201 w 4875797"/>
              <a:gd name="connsiteY15" fmla="*/ 27023 h 5559489"/>
              <a:gd name="connsiteX0" fmla="*/ 1687201 w 4859714"/>
              <a:gd name="connsiteY0" fmla="*/ 27023 h 5559489"/>
              <a:gd name="connsiteX1" fmla="*/ 3319363 w 4859714"/>
              <a:gd name="connsiteY1" fmla="*/ 148455 h 5559489"/>
              <a:gd name="connsiteX2" fmla="*/ 4537051 w 4859714"/>
              <a:gd name="connsiteY2" fmla="*/ 812768 h 5559489"/>
              <a:gd name="connsiteX3" fmla="*/ 4808824 w 4859714"/>
              <a:gd name="connsiteY3" fmla="*/ 1688176 h 5559489"/>
              <a:gd name="connsiteX4" fmla="*/ 4656006 w 4859714"/>
              <a:gd name="connsiteY4" fmla="*/ 4008845 h 5559489"/>
              <a:gd name="connsiteX5" fmla="*/ 4144712 w 4859714"/>
              <a:gd name="connsiteY5" fmla="*/ 5022607 h 5559489"/>
              <a:gd name="connsiteX6" fmla="*/ 3917777 w 4859714"/>
              <a:gd name="connsiteY6" fmla="*/ 5218161 h 5559489"/>
              <a:gd name="connsiteX7" fmla="*/ 4252545 w 4859714"/>
              <a:gd name="connsiteY7" fmla="*/ 5550248 h 5559489"/>
              <a:gd name="connsiteX8" fmla="*/ 3248140 w 4859714"/>
              <a:gd name="connsiteY8" fmla="*/ 5342119 h 5559489"/>
              <a:gd name="connsiteX9" fmla="*/ 2611563 w 4859714"/>
              <a:gd name="connsiteY9" fmla="*/ 5334732 h 5559489"/>
              <a:gd name="connsiteX10" fmla="*/ 1770683 w 4859714"/>
              <a:gd name="connsiteY10" fmla="*/ 5287984 h 5559489"/>
              <a:gd name="connsiteX11" fmla="*/ 816119 w 4859714"/>
              <a:gd name="connsiteY11" fmla="*/ 5036636 h 5559489"/>
              <a:gd name="connsiteX12" fmla="*/ 117446 w 4859714"/>
              <a:gd name="connsiteY12" fmla="*/ 3806892 h 5559489"/>
              <a:gd name="connsiteX13" fmla="*/ 1881 w 4859714"/>
              <a:gd name="connsiteY13" fmla="*/ 1811944 h 5559489"/>
              <a:gd name="connsiteX14" fmla="*/ 312225 w 4859714"/>
              <a:gd name="connsiteY14" fmla="*/ 535208 h 5559489"/>
              <a:gd name="connsiteX15" fmla="*/ 1687201 w 4859714"/>
              <a:gd name="connsiteY15" fmla="*/ 27023 h 5559489"/>
              <a:gd name="connsiteX0" fmla="*/ 1687201 w 4859714"/>
              <a:gd name="connsiteY0" fmla="*/ 27023 h 5565860"/>
              <a:gd name="connsiteX1" fmla="*/ 3319363 w 4859714"/>
              <a:gd name="connsiteY1" fmla="*/ 148455 h 5565860"/>
              <a:gd name="connsiteX2" fmla="*/ 4537051 w 4859714"/>
              <a:gd name="connsiteY2" fmla="*/ 812768 h 5565860"/>
              <a:gd name="connsiteX3" fmla="*/ 4808824 w 4859714"/>
              <a:gd name="connsiteY3" fmla="*/ 1688176 h 5565860"/>
              <a:gd name="connsiteX4" fmla="*/ 4656006 w 4859714"/>
              <a:gd name="connsiteY4" fmla="*/ 4008845 h 5565860"/>
              <a:gd name="connsiteX5" fmla="*/ 4144712 w 4859714"/>
              <a:gd name="connsiteY5" fmla="*/ 5022607 h 5565860"/>
              <a:gd name="connsiteX6" fmla="*/ 3917777 w 4859714"/>
              <a:gd name="connsiteY6" fmla="*/ 5218161 h 5565860"/>
              <a:gd name="connsiteX7" fmla="*/ 4252545 w 4859714"/>
              <a:gd name="connsiteY7" fmla="*/ 5550248 h 5565860"/>
              <a:gd name="connsiteX8" fmla="*/ 3183212 w 4859714"/>
              <a:gd name="connsiteY8" fmla="*/ 5366342 h 5565860"/>
              <a:gd name="connsiteX9" fmla="*/ 2611563 w 4859714"/>
              <a:gd name="connsiteY9" fmla="*/ 5334732 h 5565860"/>
              <a:gd name="connsiteX10" fmla="*/ 1770683 w 4859714"/>
              <a:gd name="connsiteY10" fmla="*/ 5287984 h 5565860"/>
              <a:gd name="connsiteX11" fmla="*/ 816119 w 4859714"/>
              <a:gd name="connsiteY11" fmla="*/ 5036636 h 5565860"/>
              <a:gd name="connsiteX12" fmla="*/ 117446 w 4859714"/>
              <a:gd name="connsiteY12" fmla="*/ 3806892 h 5565860"/>
              <a:gd name="connsiteX13" fmla="*/ 1881 w 4859714"/>
              <a:gd name="connsiteY13" fmla="*/ 1811944 h 5565860"/>
              <a:gd name="connsiteX14" fmla="*/ 312225 w 4859714"/>
              <a:gd name="connsiteY14" fmla="*/ 535208 h 5565860"/>
              <a:gd name="connsiteX15" fmla="*/ 1687201 w 4859714"/>
              <a:gd name="connsiteY15" fmla="*/ 27023 h 5565860"/>
              <a:gd name="connsiteX0" fmla="*/ 1687201 w 4859714"/>
              <a:gd name="connsiteY0" fmla="*/ 27023 h 5565860"/>
              <a:gd name="connsiteX1" fmla="*/ 3319363 w 4859714"/>
              <a:gd name="connsiteY1" fmla="*/ 148455 h 5565860"/>
              <a:gd name="connsiteX2" fmla="*/ 4537051 w 4859714"/>
              <a:gd name="connsiteY2" fmla="*/ 812768 h 5565860"/>
              <a:gd name="connsiteX3" fmla="*/ 4808824 w 4859714"/>
              <a:gd name="connsiteY3" fmla="*/ 1688176 h 5565860"/>
              <a:gd name="connsiteX4" fmla="*/ 4656006 w 4859714"/>
              <a:gd name="connsiteY4" fmla="*/ 4008845 h 5565860"/>
              <a:gd name="connsiteX5" fmla="*/ 4144712 w 4859714"/>
              <a:gd name="connsiteY5" fmla="*/ 5022607 h 5565860"/>
              <a:gd name="connsiteX6" fmla="*/ 3917777 w 4859714"/>
              <a:gd name="connsiteY6" fmla="*/ 5218161 h 5565860"/>
              <a:gd name="connsiteX7" fmla="*/ 4252545 w 4859714"/>
              <a:gd name="connsiteY7" fmla="*/ 5550248 h 5565860"/>
              <a:gd name="connsiteX8" fmla="*/ 3183212 w 4859714"/>
              <a:gd name="connsiteY8" fmla="*/ 5366342 h 5565860"/>
              <a:gd name="connsiteX9" fmla="*/ 2535813 w 4859714"/>
              <a:gd name="connsiteY9" fmla="*/ 5334732 h 5565860"/>
              <a:gd name="connsiteX10" fmla="*/ 1770683 w 4859714"/>
              <a:gd name="connsiteY10" fmla="*/ 5287984 h 5565860"/>
              <a:gd name="connsiteX11" fmla="*/ 816119 w 4859714"/>
              <a:gd name="connsiteY11" fmla="*/ 5036636 h 5565860"/>
              <a:gd name="connsiteX12" fmla="*/ 117446 w 4859714"/>
              <a:gd name="connsiteY12" fmla="*/ 3806892 h 5565860"/>
              <a:gd name="connsiteX13" fmla="*/ 1881 w 4859714"/>
              <a:gd name="connsiteY13" fmla="*/ 1811944 h 5565860"/>
              <a:gd name="connsiteX14" fmla="*/ 312225 w 4859714"/>
              <a:gd name="connsiteY14" fmla="*/ 535208 h 5565860"/>
              <a:gd name="connsiteX15" fmla="*/ 1687201 w 4859714"/>
              <a:gd name="connsiteY15" fmla="*/ 27023 h 5565860"/>
              <a:gd name="connsiteX0" fmla="*/ 1687201 w 4859714"/>
              <a:gd name="connsiteY0" fmla="*/ 27023 h 5565860"/>
              <a:gd name="connsiteX1" fmla="*/ 3319363 w 4859714"/>
              <a:gd name="connsiteY1" fmla="*/ 148455 h 5565860"/>
              <a:gd name="connsiteX2" fmla="*/ 4537051 w 4859714"/>
              <a:gd name="connsiteY2" fmla="*/ 812768 h 5565860"/>
              <a:gd name="connsiteX3" fmla="*/ 4808824 w 4859714"/>
              <a:gd name="connsiteY3" fmla="*/ 1688176 h 5565860"/>
              <a:gd name="connsiteX4" fmla="*/ 4656006 w 4859714"/>
              <a:gd name="connsiteY4" fmla="*/ 4008845 h 5565860"/>
              <a:gd name="connsiteX5" fmla="*/ 4144712 w 4859714"/>
              <a:gd name="connsiteY5" fmla="*/ 5022607 h 5565860"/>
              <a:gd name="connsiteX6" fmla="*/ 3917777 w 4859714"/>
              <a:gd name="connsiteY6" fmla="*/ 5218161 h 5565860"/>
              <a:gd name="connsiteX7" fmla="*/ 4252545 w 4859714"/>
              <a:gd name="connsiteY7" fmla="*/ 5550248 h 5565860"/>
              <a:gd name="connsiteX8" fmla="*/ 3183212 w 4859714"/>
              <a:gd name="connsiteY8" fmla="*/ 5366342 h 5565860"/>
              <a:gd name="connsiteX9" fmla="*/ 2535813 w 4859714"/>
              <a:gd name="connsiteY9" fmla="*/ 5334732 h 5565860"/>
              <a:gd name="connsiteX10" fmla="*/ 816119 w 4859714"/>
              <a:gd name="connsiteY10" fmla="*/ 5036636 h 5565860"/>
              <a:gd name="connsiteX11" fmla="*/ 117446 w 4859714"/>
              <a:gd name="connsiteY11" fmla="*/ 3806892 h 5565860"/>
              <a:gd name="connsiteX12" fmla="*/ 1881 w 4859714"/>
              <a:gd name="connsiteY12" fmla="*/ 1811944 h 5565860"/>
              <a:gd name="connsiteX13" fmla="*/ 312225 w 4859714"/>
              <a:gd name="connsiteY13" fmla="*/ 535208 h 5565860"/>
              <a:gd name="connsiteX14" fmla="*/ 1687201 w 4859714"/>
              <a:gd name="connsiteY14" fmla="*/ 27023 h 5565860"/>
              <a:gd name="connsiteX0" fmla="*/ 1687201 w 4859714"/>
              <a:gd name="connsiteY0" fmla="*/ 27023 h 5565860"/>
              <a:gd name="connsiteX1" fmla="*/ 3319363 w 4859714"/>
              <a:gd name="connsiteY1" fmla="*/ 148455 h 5565860"/>
              <a:gd name="connsiteX2" fmla="*/ 4537051 w 4859714"/>
              <a:gd name="connsiteY2" fmla="*/ 812768 h 5565860"/>
              <a:gd name="connsiteX3" fmla="*/ 4808824 w 4859714"/>
              <a:gd name="connsiteY3" fmla="*/ 1688176 h 5565860"/>
              <a:gd name="connsiteX4" fmla="*/ 4656006 w 4859714"/>
              <a:gd name="connsiteY4" fmla="*/ 4008845 h 5565860"/>
              <a:gd name="connsiteX5" fmla="*/ 4144712 w 4859714"/>
              <a:gd name="connsiteY5" fmla="*/ 5022607 h 5565860"/>
              <a:gd name="connsiteX6" fmla="*/ 3917777 w 4859714"/>
              <a:gd name="connsiteY6" fmla="*/ 5218161 h 5565860"/>
              <a:gd name="connsiteX7" fmla="*/ 4252545 w 4859714"/>
              <a:gd name="connsiteY7" fmla="*/ 5550248 h 5565860"/>
              <a:gd name="connsiteX8" fmla="*/ 3183212 w 4859714"/>
              <a:gd name="connsiteY8" fmla="*/ 5366342 h 5565860"/>
              <a:gd name="connsiteX9" fmla="*/ 2470884 w 4859714"/>
              <a:gd name="connsiteY9" fmla="*/ 5346843 h 5565860"/>
              <a:gd name="connsiteX10" fmla="*/ 816119 w 4859714"/>
              <a:gd name="connsiteY10" fmla="*/ 5036636 h 5565860"/>
              <a:gd name="connsiteX11" fmla="*/ 117446 w 4859714"/>
              <a:gd name="connsiteY11" fmla="*/ 3806892 h 5565860"/>
              <a:gd name="connsiteX12" fmla="*/ 1881 w 4859714"/>
              <a:gd name="connsiteY12" fmla="*/ 1811944 h 5565860"/>
              <a:gd name="connsiteX13" fmla="*/ 312225 w 4859714"/>
              <a:gd name="connsiteY13" fmla="*/ 535208 h 5565860"/>
              <a:gd name="connsiteX14" fmla="*/ 1687201 w 4859714"/>
              <a:gd name="connsiteY14" fmla="*/ 27023 h 5565860"/>
              <a:gd name="connsiteX0" fmla="*/ 1687201 w 4859714"/>
              <a:gd name="connsiteY0" fmla="*/ 27023 h 5569827"/>
              <a:gd name="connsiteX1" fmla="*/ 3319363 w 4859714"/>
              <a:gd name="connsiteY1" fmla="*/ 148455 h 5569827"/>
              <a:gd name="connsiteX2" fmla="*/ 4537051 w 4859714"/>
              <a:gd name="connsiteY2" fmla="*/ 812768 h 5569827"/>
              <a:gd name="connsiteX3" fmla="*/ 4808824 w 4859714"/>
              <a:gd name="connsiteY3" fmla="*/ 1688176 h 5569827"/>
              <a:gd name="connsiteX4" fmla="*/ 4656006 w 4859714"/>
              <a:gd name="connsiteY4" fmla="*/ 4008845 h 5569827"/>
              <a:gd name="connsiteX5" fmla="*/ 4144712 w 4859714"/>
              <a:gd name="connsiteY5" fmla="*/ 5022607 h 5569827"/>
              <a:gd name="connsiteX6" fmla="*/ 3917777 w 4859714"/>
              <a:gd name="connsiteY6" fmla="*/ 5218161 h 5569827"/>
              <a:gd name="connsiteX7" fmla="*/ 4252545 w 4859714"/>
              <a:gd name="connsiteY7" fmla="*/ 5550248 h 5569827"/>
              <a:gd name="connsiteX8" fmla="*/ 3118283 w 4859714"/>
              <a:gd name="connsiteY8" fmla="*/ 5378453 h 5569827"/>
              <a:gd name="connsiteX9" fmla="*/ 2470884 w 4859714"/>
              <a:gd name="connsiteY9" fmla="*/ 5346843 h 5569827"/>
              <a:gd name="connsiteX10" fmla="*/ 816119 w 4859714"/>
              <a:gd name="connsiteY10" fmla="*/ 5036636 h 5569827"/>
              <a:gd name="connsiteX11" fmla="*/ 117446 w 4859714"/>
              <a:gd name="connsiteY11" fmla="*/ 3806892 h 5569827"/>
              <a:gd name="connsiteX12" fmla="*/ 1881 w 4859714"/>
              <a:gd name="connsiteY12" fmla="*/ 1811944 h 5569827"/>
              <a:gd name="connsiteX13" fmla="*/ 312225 w 4859714"/>
              <a:gd name="connsiteY13" fmla="*/ 535208 h 5569827"/>
              <a:gd name="connsiteX14" fmla="*/ 1687201 w 4859714"/>
              <a:gd name="connsiteY14" fmla="*/ 27023 h 5569827"/>
              <a:gd name="connsiteX0" fmla="*/ 1687201 w 4859714"/>
              <a:gd name="connsiteY0" fmla="*/ 27023 h 5560916"/>
              <a:gd name="connsiteX1" fmla="*/ 3319363 w 4859714"/>
              <a:gd name="connsiteY1" fmla="*/ 148455 h 5560916"/>
              <a:gd name="connsiteX2" fmla="*/ 4537051 w 4859714"/>
              <a:gd name="connsiteY2" fmla="*/ 812768 h 5560916"/>
              <a:gd name="connsiteX3" fmla="*/ 4808824 w 4859714"/>
              <a:gd name="connsiteY3" fmla="*/ 1688176 h 5560916"/>
              <a:gd name="connsiteX4" fmla="*/ 4656006 w 4859714"/>
              <a:gd name="connsiteY4" fmla="*/ 4008845 h 5560916"/>
              <a:gd name="connsiteX5" fmla="*/ 4144712 w 4859714"/>
              <a:gd name="connsiteY5" fmla="*/ 5022607 h 5560916"/>
              <a:gd name="connsiteX6" fmla="*/ 3917777 w 4859714"/>
              <a:gd name="connsiteY6" fmla="*/ 5218161 h 5560916"/>
              <a:gd name="connsiteX7" fmla="*/ 4252545 w 4859714"/>
              <a:gd name="connsiteY7" fmla="*/ 5550248 h 5560916"/>
              <a:gd name="connsiteX8" fmla="*/ 3118283 w 4859714"/>
              <a:gd name="connsiteY8" fmla="*/ 5378453 h 5560916"/>
              <a:gd name="connsiteX9" fmla="*/ 2470884 w 4859714"/>
              <a:gd name="connsiteY9" fmla="*/ 5346843 h 5560916"/>
              <a:gd name="connsiteX10" fmla="*/ 816119 w 4859714"/>
              <a:gd name="connsiteY10" fmla="*/ 5036636 h 5560916"/>
              <a:gd name="connsiteX11" fmla="*/ 117446 w 4859714"/>
              <a:gd name="connsiteY11" fmla="*/ 3806892 h 5560916"/>
              <a:gd name="connsiteX12" fmla="*/ 1881 w 4859714"/>
              <a:gd name="connsiteY12" fmla="*/ 1811944 h 5560916"/>
              <a:gd name="connsiteX13" fmla="*/ 312225 w 4859714"/>
              <a:gd name="connsiteY13" fmla="*/ 535208 h 5560916"/>
              <a:gd name="connsiteX14" fmla="*/ 1687201 w 4859714"/>
              <a:gd name="connsiteY14" fmla="*/ 27023 h 5560916"/>
              <a:gd name="connsiteX0" fmla="*/ 1687201 w 4859714"/>
              <a:gd name="connsiteY0" fmla="*/ 27023 h 5564310"/>
              <a:gd name="connsiteX1" fmla="*/ 3319363 w 4859714"/>
              <a:gd name="connsiteY1" fmla="*/ 148455 h 5564310"/>
              <a:gd name="connsiteX2" fmla="*/ 4537051 w 4859714"/>
              <a:gd name="connsiteY2" fmla="*/ 812768 h 5564310"/>
              <a:gd name="connsiteX3" fmla="*/ 4808824 w 4859714"/>
              <a:gd name="connsiteY3" fmla="*/ 1688176 h 5564310"/>
              <a:gd name="connsiteX4" fmla="*/ 4656006 w 4859714"/>
              <a:gd name="connsiteY4" fmla="*/ 4008845 h 5564310"/>
              <a:gd name="connsiteX5" fmla="*/ 4144712 w 4859714"/>
              <a:gd name="connsiteY5" fmla="*/ 5022607 h 5564310"/>
              <a:gd name="connsiteX6" fmla="*/ 3939420 w 4859714"/>
              <a:gd name="connsiteY6" fmla="*/ 5169716 h 5564310"/>
              <a:gd name="connsiteX7" fmla="*/ 4252545 w 4859714"/>
              <a:gd name="connsiteY7" fmla="*/ 5550248 h 5564310"/>
              <a:gd name="connsiteX8" fmla="*/ 3118283 w 4859714"/>
              <a:gd name="connsiteY8" fmla="*/ 5378453 h 5564310"/>
              <a:gd name="connsiteX9" fmla="*/ 2470884 w 4859714"/>
              <a:gd name="connsiteY9" fmla="*/ 5346843 h 5564310"/>
              <a:gd name="connsiteX10" fmla="*/ 816119 w 4859714"/>
              <a:gd name="connsiteY10" fmla="*/ 5036636 h 5564310"/>
              <a:gd name="connsiteX11" fmla="*/ 117446 w 4859714"/>
              <a:gd name="connsiteY11" fmla="*/ 3806892 h 5564310"/>
              <a:gd name="connsiteX12" fmla="*/ 1881 w 4859714"/>
              <a:gd name="connsiteY12" fmla="*/ 1811944 h 5564310"/>
              <a:gd name="connsiteX13" fmla="*/ 312225 w 4859714"/>
              <a:gd name="connsiteY13" fmla="*/ 535208 h 5564310"/>
              <a:gd name="connsiteX14" fmla="*/ 1687201 w 4859714"/>
              <a:gd name="connsiteY14" fmla="*/ 27023 h 5564310"/>
              <a:gd name="connsiteX0" fmla="*/ 1687201 w 4859448"/>
              <a:gd name="connsiteY0" fmla="*/ 27023 h 5564310"/>
              <a:gd name="connsiteX1" fmla="*/ 3319363 w 4859448"/>
              <a:gd name="connsiteY1" fmla="*/ 148455 h 5564310"/>
              <a:gd name="connsiteX2" fmla="*/ 4537051 w 4859448"/>
              <a:gd name="connsiteY2" fmla="*/ 812768 h 5564310"/>
              <a:gd name="connsiteX3" fmla="*/ 4808824 w 4859448"/>
              <a:gd name="connsiteY3" fmla="*/ 1688176 h 5564310"/>
              <a:gd name="connsiteX4" fmla="*/ 4656006 w 4859448"/>
              <a:gd name="connsiteY4" fmla="*/ 4008845 h 5564310"/>
              <a:gd name="connsiteX5" fmla="*/ 4155534 w 4859448"/>
              <a:gd name="connsiteY5" fmla="*/ 4962051 h 5564310"/>
              <a:gd name="connsiteX6" fmla="*/ 3939420 w 4859448"/>
              <a:gd name="connsiteY6" fmla="*/ 5169716 h 5564310"/>
              <a:gd name="connsiteX7" fmla="*/ 4252545 w 4859448"/>
              <a:gd name="connsiteY7" fmla="*/ 5550248 h 5564310"/>
              <a:gd name="connsiteX8" fmla="*/ 3118283 w 4859448"/>
              <a:gd name="connsiteY8" fmla="*/ 5378453 h 5564310"/>
              <a:gd name="connsiteX9" fmla="*/ 2470884 w 4859448"/>
              <a:gd name="connsiteY9" fmla="*/ 5346843 h 5564310"/>
              <a:gd name="connsiteX10" fmla="*/ 816119 w 4859448"/>
              <a:gd name="connsiteY10" fmla="*/ 5036636 h 5564310"/>
              <a:gd name="connsiteX11" fmla="*/ 117446 w 4859448"/>
              <a:gd name="connsiteY11" fmla="*/ 3806892 h 5564310"/>
              <a:gd name="connsiteX12" fmla="*/ 1881 w 4859448"/>
              <a:gd name="connsiteY12" fmla="*/ 1811944 h 5564310"/>
              <a:gd name="connsiteX13" fmla="*/ 312225 w 4859448"/>
              <a:gd name="connsiteY13" fmla="*/ 535208 h 5564310"/>
              <a:gd name="connsiteX14" fmla="*/ 1687201 w 4859448"/>
              <a:gd name="connsiteY14" fmla="*/ 27023 h 5564310"/>
              <a:gd name="connsiteX0" fmla="*/ 1687201 w 4859448"/>
              <a:gd name="connsiteY0" fmla="*/ 27023 h 5564310"/>
              <a:gd name="connsiteX1" fmla="*/ 3319363 w 4859448"/>
              <a:gd name="connsiteY1" fmla="*/ 148455 h 5564310"/>
              <a:gd name="connsiteX2" fmla="*/ 4537051 w 4859448"/>
              <a:gd name="connsiteY2" fmla="*/ 812768 h 5564310"/>
              <a:gd name="connsiteX3" fmla="*/ 4808824 w 4859448"/>
              <a:gd name="connsiteY3" fmla="*/ 1688176 h 5564310"/>
              <a:gd name="connsiteX4" fmla="*/ 4656006 w 4859448"/>
              <a:gd name="connsiteY4" fmla="*/ 4008845 h 5564310"/>
              <a:gd name="connsiteX5" fmla="*/ 4155534 w 4859448"/>
              <a:gd name="connsiteY5" fmla="*/ 4962051 h 5564310"/>
              <a:gd name="connsiteX6" fmla="*/ 3939420 w 4859448"/>
              <a:gd name="connsiteY6" fmla="*/ 5169716 h 5564310"/>
              <a:gd name="connsiteX7" fmla="*/ 4252545 w 4859448"/>
              <a:gd name="connsiteY7" fmla="*/ 5550248 h 5564310"/>
              <a:gd name="connsiteX8" fmla="*/ 3118283 w 4859448"/>
              <a:gd name="connsiteY8" fmla="*/ 5378453 h 5564310"/>
              <a:gd name="connsiteX9" fmla="*/ 2470884 w 4859448"/>
              <a:gd name="connsiteY9" fmla="*/ 5346843 h 5564310"/>
              <a:gd name="connsiteX10" fmla="*/ 816119 w 4859448"/>
              <a:gd name="connsiteY10" fmla="*/ 5036636 h 5564310"/>
              <a:gd name="connsiteX11" fmla="*/ 117446 w 4859448"/>
              <a:gd name="connsiteY11" fmla="*/ 3806892 h 5564310"/>
              <a:gd name="connsiteX12" fmla="*/ 1881 w 4859448"/>
              <a:gd name="connsiteY12" fmla="*/ 1811944 h 5564310"/>
              <a:gd name="connsiteX13" fmla="*/ 312225 w 4859448"/>
              <a:gd name="connsiteY13" fmla="*/ 535208 h 5564310"/>
              <a:gd name="connsiteX14" fmla="*/ 1687201 w 4859448"/>
              <a:gd name="connsiteY14" fmla="*/ 27023 h 5564310"/>
              <a:gd name="connsiteX0" fmla="*/ 1687201 w 4867586"/>
              <a:gd name="connsiteY0" fmla="*/ 27023 h 5564310"/>
              <a:gd name="connsiteX1" fmla="*/ 3319363 w 4867586"/>
              <a:gd name="connsiteY1" fmla="*/ 148455 h 5564310"/>
              <a:gd name="connsiteX2" fmla="*/ 4537051 w 4867586"/>
              <a:gd name="connsiteY2" fmla="*/ 812768 h 5564310"/>
              <a:gd name="connsiteX3" fmla="*/ 4808824 w 4867586"/>
              <a:gd name="connsiteY3" fmla="*/ 1688176 h 5564310"/>
              <a:gd name="connsiteX4" fmla="*/ 4699292 w 4867586"/>
              <a:gd name="connsiteY4" fmla="*/ 3839287 h 5564310"/>
              <a:gd name="connsiteX5" fmla="*/ 4155534 w 4867586"/>
              <a:gd name="connsiteY5" fmla="*/ 4962051 h 5564310"/>
              <a:gd name="connsiteX6" fmla="*/ 3939420 w 4867586"/>
              <a:gd name="connsiteY6" fmla="*/ 5169716 h 5564310"/>
              <a:gd name="connsiteX7" fmla="*/ 4252545 w 4867586"/>
              <a:gd name="connsiteY7" fmla="*/ 5550248 h 5564310"/>
              <a:gd name="connsiteX8" fmla="*/ 3118283 w 4867586"/>
              <a:gd name="connsiteY8" fmla="*/ 5378453 h 5564310"/>
              <a:gd name="connsiteX9" fmla="*/ 2470884 w 4867586"/>
              <a:gd name="connsiteY9" fmla="*/ 5346843 h 5564310"/>
              <a:gd name="connsiteX10" fmla="*/ 816119 w 4867586"/>
              <a:gd name="connsiteY10" fmla="*/ 5036636 h 5564310"/>
              <a:gd name="connsiteX11" fmla="*/ 117446 w 4867586"/>
              <a:gd name="connsiteY11" fmla="*/ 3806892 h 5564310"/>
              <a:gd name="connsiteX12" fmla="*/ 1881 w 4867586"/>
              <a:gd name="connsiteY12" fmla="*/ 1811944 h 5564310"/>
              <a:gd name="connsiteX13" fmla="*/ 312225 w 4867586"/>
              <a:gd name="connsiteY13" fmla="*/ 535208 h 5564310"/>
              <a:gd name="connsiteX14" fmla="*/ 1687201 w 4867586"/>
              <a:gd name="connsiteY14" fmla="*/ 27023 h 5564310"/>
              <a:gd name="connsiteX0" fmla="*/ 1687201 w 4866633"/>
              <a:gd name="connsiteY0" fmla="*/ 27023 h 5564310"/>
              <a:gd name="connsiteX1" fmla="*/ 3319363 w 4866633"/>
              <a:gd name="connsiteY1" fmla="*/ 148455 h 5564310"/>
              <a:gd name="connsiteX2" fmla="*/ 4537051 w 4866633"/>
              <a:gd name="connsiteY2" fmla="*/ 812768 h 5564310"/>
              <a:gd name="connsiteX3" fmla="*/ 4808824 w 4866633"/>
              <a:gd name="connsiteY3" fmla="*/ 1688176 h 5564310"/>
              <a:gd name="connsiteX4" fmla="*/ 4699292 w 4866633"/>
              <a:gd name="connsiteY4" fmla="*/ 3839287 h 5564310"/>
              <a:gd name="connsiteX5" fmla="*/ 4186249 w 4866633"/>
              <a:gd name="connsiteY5" fmla="*/ 4927675 h 5564310"/>
              <a:gd name="connsiteX6" fmla="*/ 3939420 w 4866633"/>
              <a:gd name="connsiteY6" fmla="*/ 5169716 h 5564310"/>
              <a:gd name="connsiteX7" fmla="*/ 4252545 w 4866633"/>
              <a:gd name="connsiteY7" fmla="*/ 5550248 h 5564310"/>
              <a:gd name="connsiteX8" fmla="*/ 3118283 w 4866633"/>
              <a:gd name="connsiteY8" fmla="*/ 5378453 h 5564310"/>
              <a:gd name="connsiteX9" fmla="*/ 2470884 w 4866633"/>
              <a:gd name="connsiteY9" fmla="*/ 5346843 h 5564310"/>
              <a:gd name="connsiteX10" fmla="*/ 816119 w 4866633"/>
              <a:gd name="connsiteY10" fmla="*/ 5036636 h 5564310"/>
              <a:gd name="connsiteX11" fmla="*/ 117446 w 4866633"/>
              <a:gd name="connsiteY11" fmla="*/ 3806892 h 5564310"/>
              <a:gd name="connsiteX12" fmla="*/ 1881 w 4866633"/>
              <a:gd name="connsiteY12" fmla="*/ 1811944 h 5564310"/>
              <a:gd name="connsiteX13" fmla="*/ 312225 w 4866633"/>
              <a:gd name="connsiteY13" fmla="*/ 535208 h 5564310"/>
              <a:gd name="connsiteX14" fmla="*/ 1687201 w 4866633"/>
              <a:gd name="connsiteY14" fmla="*/ 27023 h 5564310"/>
              <a:gd name="connsiteX0" fmla="*/ 1687201 w 4866633"/>
              <a:gd name="connsiteY0" fmla="*/ 27023 h 5564310"/>
              <a:gd name="connsiteX1" fmla="*/ 3319363 w 4866633"/>
              <a:gd name="connsiteY1" fmla="*/ 148455 h 5564310"/>
              <a:gd name="connsiteX2" fmla="*/ 4537051 w 4866633"/>
              <a:gd name="connsiteY2" fmla="*/ 812768 h 5564310"/>
              <a:gd name="connsiteX3" fmla="*/ 4808824 w 4866633"/>
              <a:gd name="connsiteY3" fmla="*/ 1688176 h 5564310"/>
              <a:gd name="connsiteX4" fmla="*/ 4699292 w 4866633"/>
              <a:gd name="connsiteY4" fmla="*/ 3839287 h 5564310"/>
              <a:gd name="connsiteX5" fmla="*/ 4186249 w 4866633"/>
              <a:gd name="connsiteY5" fmla="*/ 4927675 h 5564310"/>
              <a:gd name="connsiteX6" fmla="*/ 3939420 w 4866633"/>
              <a:gd name="connsiteY6" fmla="*/ 5169716 h 5564310"/>
              <a:gd name="connsiteX7" fmla="*/ 4252545 w 4866633"/>
              <a:gd name="connsiteY7" fmla="*/ 5550248 h 5564310"/>
              <a:gd name="connsiteX8" fmla="*/ 3118283 w 4866633"/>
              <a:gd name="connsiteY8" fmla="*/ 5378453 h 5564310"/>
              <a:gd name="connsiteX9" fmla="*/ 2470884 w 4866633"/>
              <a:gd name="connsiteY9" fmla="*/ 5346843 h 5564310"/>
              <a:gd name="connsiteX10" fmla="*/ 816119 w 4866633"/>
              <a:gd name="connsiteY10" fmla="*/ 5036636 h 5564310"/>
              <a:gd name="connsiteX11" fmla="*/ 117446 w 4866633"/>
              <a:gd name="connsiteY11" fmla="*/ 3806892 h 5564310"/>
              <a:gd name="connsiteX12" fmla="*/ 1881 w 4866633"/>
              <a:gd name="connsiteY12" fmla="*/ 1811944 h 5564310"/>
              <a:gd name="connsiteX13" fmla="*/ 312225 w 4866633"/>
              <a:gd name="connsiteY13" fmla="*/ 535208 h 5564310"/>
              <a:gd name="connsiteX14" fmla="*/ 1687201 w 4866633"/>
              <a:gd name="connsiteY14" fmla="*/ 27023 h 5564310"/>
              <a:gd name="connsiteX0" fmla="*/ 1687201 w 4866633"/>
              <a:gd name="connsiteY0" fmla="*/ 27023 h 5564310"/>
              <a:gd name="connsiteX1" fmla="*/ 3319363 w 4866633"/>
              <a:gd name="connsiteY1" fmla="*/ 148455 h 5564310"/>
              <a:gd name="connsiteX2" fmla="*/ 4537051 w 4866633"/>
              <a:gd name="connsiteY2" fmla="*/ 812768 h 5564310"/>
              <a:gd name="connsiteX3" fmla="*/ 4808824 w 4866633"/>
              <a:gd name="connsiteY3" fmla="*/ 1688176 h 5564310"/>
              <a:gd name="connsiteX4" fmla="*/ 4699292 w 4866633"/>
              <a:gd name="connsiteY4" fmla="*/ 3839287 h 5564310"/>
              <a:gd name="connsiteX5" fmla="*/ 4186249 w 4866633"/>
              <a:gd name="connsiteY5" fmla="*/ 4927675 h 5564310"/>
              <a:gd name="connsiteX6" fmla="*/ 3939420 w 4866633"/>
              <a:gd name="connsiteY6" fmla="*/ 5169716 h 5564310"/>
              <a:gd name="connsiteX7" fmla="*/ 4252545 w 4866633"/>
              <a:gd name="connsiteY7" fmla="*/ 5550248 h 5564310"/>
              <a:gd name="connsiteX8" fmla="*/ 3118283 w 4866633"/>
              <a:gd name="connsiteY8" fmla="*/ 5378453 h 5564310"/>
              <a:gd name="connsiteX9" fmla="*/ 2470884 w 4866633"/>
              <a:gd name="connsiteY9" fmla="*/ 5346843 h 5564310"/>
              <a:gd name="connsiteX10" fmla="*/ 816119 w 4866633"/>
              <a:gd name="connsiteY10" fmla="*/ 5036636 h 5564310"/>
              <a:gd name="connsiteX11" fmla="*/ 117446 w 4866633"/>
              <a:gd name="connsiteY11" fmla="*/ 3806892 h 5564310"/>
              <a:gd name="connsiteX12" fmla="*/ 1881 w 4866633"/>
              <a:gd name="connsiteY12" fmla="*/ 1811944 h 5564310"/>
              <a:gd name="connsiteX13" fmla="*/ 312225 w 4866633"/>
              <a:gd name="connsiteY13" fmla="*/ 535208 h 5564310"/>
              <a:gd name="connsiteX14" fmla="*/ 1687201 w 4866633"/>
              <a:gd name="connsiteY14" fmla="*/ 27023 h 5564310"/>
              <a:gd name="connsiteX0" fmla="*/ 1687201 w 4871417"/>
              <a:gd name="connsiteY0" fmla="*/ 27023 h 5564310"/>
              <a:gd name="connsiteX1" fmla="*/ 3319363 w 4871417"/>
              <a:gd name="connsiteY1" fmla="*/ 148455 h 5564310"/>
              <a:gd name="connsiteX2" fmla="*/ 4537051 w 4871417"/>
              <a:gd name="connsiteY2" fmla="*/ 812768 h 5564310"/>
              <a:gd name="connsiteX3" fmla="*/ 4808824 w 4871417"/>
              <a:gd name="connsiteY3" fmla="*/ 1688176 h 5564310"/>
              <a:gd name="connsiteX4" fmla="*/ 4699292 w 4871417"/>
              <a:gd name="connsiteY4" fmla="*/ 3839287 h 5564310"/>
              <a:gd name="connsiteX5" fmla="*/ 4186249 w 4871417"/>
              <a:gd name="connsiteY5" fmla="*/ 4927675 h 5564310"/>
              <a:gd name="connsiteX6" fmla="*/ 3939420 w 4871417"/>
              <a:gd name="connsiteY6" fmla="*/ 5169716 h 5564310"/>
              <a:gd name="connsiteX7" fmla="*/ 4252545 w 4871417"/>
              <a:gd name="connsiteY7" fmla="*/ 5550248 h 5564310"/>
              <a:gd name="connsiteX8" fmla="*/ 3118283 w 4871417"/>
              <a:gd name="connsiteY8" fmla="*/ 5378453 h 5564310"/>
              <a:gd name="connsiteX9" fmla="*/ 2470884 w 4871417"/>
              <a:gd name="connsiteY9" fmla="*/ 5346843 h 5564310"/>
              <a:gd name="connsiteX10" fmla="*/ 816119 w 4871417"/>
              <a:gd name="connsiteY10" fmla="*/ 5036636 h 5564310"/>
              <a:gd name="connsiteX11" fmla="*/ 117446 w 4871417"/>
              <a:gd name="connsiteY11" fmla="*/ 3806892 h 5564310"/>
              <a:gd name="connsiteX12" fmla="*/ 1881 w 4871417"/>
              <a:gd name="connsiteY12" fmla="*/ 1811944 h 5564310"/>
              <a:gd name="connsiteX13" fmla="*/ 312225 w 4871417"/>
              <a:gd name="connsiteY13" fmla="*/ 535208 h 5564310"/>
              <a:gd name="connsiteX14" fmla="*/ 1687201 w 4871417"/>
              <a:gd name="connsiteY14" fmla="*/ 27023 h 5564310"/>
              <a:gd name="connsiteX0" fmla="*/ 1687201 w 4871417"/>
              <a:gd name="connsiteY0" fmla="*/ 27023 h 5564310"/>
              <a:gd name="connsiteX1" fmla="*/ 3319363 w 4871417"/>
              <a:gd name="connsiteY1" fmla="*/ 148455 h 5564310"/>
              <a:gd name="connsiteX2" fmla="*/ 4537051 w 4871417"/>
              <a:gd name="connsiteY2" fmla="*/ 812768 h 5564310"/>
              <a:gd name="connsiteX3" fmla="*/ 4808824 w 4871417"/>
              <a:gd name="connsiteY3" fmla="*/ 1688176 h 5564310"/>
              <a:gd name="connsiteX4" fmla="*/ 4699292 w 4871417"/>
              <a:gd name="connsiteY4" fmla="*/ 3839287 h 5564310"/>
              <a:gd name="connsiteX5" fmla="*/ 4186249 w 4871417"/>
              <a:gd name="connsiteY5" fmla="*/ 4927675 h 5564310"/>
              <a:gd name="connsiteX6" fmla="*/ 3939420 w 4871417"/>
              <a:gd name="connsiteY6" fmla="*/ 5169716 h 5564310"/>
              <a:gd name="connsiteX7" fmla="*/ 4252545 w 4871417"/>
              <a:gd name="connsiteY7" fmla="*/ 5550248 h 5564310"/>
              <a:gd name="connsiteX8" fmla="*/ 3118283 w 4871417"/>
              <a:gd name="connsiteY8" fmla="*/ 5378453 h 5564310"/>
              <a:gd name="connsiteX9" fmla="*/ 2470884 w 4871417"/>
              <a:gd name="connsiteY9" fmla="*/ 5346843 h 5564310"/>
              <a:gd name="connsiteX10" fmla="*/ 816119 w 4871417"/>
              <a:gd name="connsiteY10" fmla="*/ 5036636 h 5564310"/>
              <a:gd name="connsiteX11" fmla="*/ 117446 w 4871417"/>
              <a:gd name="connsiteY11" fmla="*/ 3806892 h 5564310"/>
              <a:gd name="connsiteX12" fmla="*/ 1881 w 4871417"/>
              <a:gd name="connsiteY12" fmla="*/ 1811944 h 5564310"/>
              <a:gd name="connsiteX13" fmla="*/ 312225 w 4871417"/>
              <a:gd name="connsiteY13" fmla="*/ 535208 h 5564310"/>
              <a:gd name="connsiteX14" fmla="*/ 1687201 w 4871417"/>
              <a:gd name="connsiteY14" fmla="*/ 27023 h 5564310"/>
              <a:gd name="connsiteX0" fmla="*/ 1614724 w 4798940"/>
              <a:gd name="connsiteY0" fmla="*/ 27023 h 5564310"/>
              <a:gd name="connsiteX1" fmla="*/ 3246886 w 4798940"/>
              <a:gd name="connsiteY1" fmla="*/ 148455 h 5564310"/>
              <a:gd name="connsiteX2" fmla="*/ 4464574 w 4798940"/>
              <a:gd name="connsiteY2" fmla="*/ 812768 h 5564310"/>
              <a:gd name="connsiteX3" fmla="*/ 4736347 w 4798940"/>
              <a:gd name="connsiteY3" fmla="*/ 1688176 h 5564310"/>
              <a:gd name="connsiteX4" fmla="*/ 4626815 w 4798940"/>
              <a:gd name="connsiteY4" fmla="*/ 3839287 h 5564310"/>
              <a:gd name="connsiteX5" fmla="*/ 4113772 w 4798940"/>
              <a:gd name="connsiteY5" fmla="*/ 4927675 h 5564310"/>
              <a:gd name="connsiteX6" fmla="*/ 3866943 w 4798940"/>
              <a:gd name="connsiteY6" fmla="*/ 5169716 h 5564310"/>
              <a:gd name="connsiteX7" fmla="*/ 4180068 w 4798940"/>
              <a:gd name="connsiteY7" fmla="*/ 5550248 h 5564310"/>
              <a:gd name="connsiteX8" fmla="*/ 3045806 w 4798940"/>
              <a:gd name="connsiteY8" fmla="*/ 5378453 h 5564310"/>
              <a:gd name="connsiteX9" fmla="*/ 2398407 w 4798940"/>
              <a:gd name="connsiteY9" fmla="*/ 5346843 h 5564310"/>
              <a:gd name="connsiteX10" fmla="*/ 743642 w 4798940"/>
              <a:gd name="connsiteY10" fmla="*/ 5036636 h 5564310"/>
              <a:gd name="connsiteX11" fmla="*/ 44969 w 4798940"/>
              <a:gd name="connsiteY11" fmla="*/ 3806892 h 5564310"/>
              <a:gd name="connsiteX12" fmla="*/ 239748 w 4798940"/>
              <a:gd name="connsiteY12" fmla="*/ 535208 h 5564310"/>
              <a:gd name="connsiteX13" fmla="*/ 1614724 w 4798940"/>
              <a:gd name="connsiteY13" fmla="*/ 27023 h 5564310"/>
              <a:gd name="connsiteX0" fmla="*/ 1626312 w 4810528"/>
              <a:gd name="connsiteY0" fmla="*/ 49000 h 5586287"/>
              <a:gd name="connsiteX1" fmla="*/ 3258474 w 4810528"/>
              <a:gd name="connsiteY1" fmla="*/ 170432 h 5586287"/>
              <a:gd name="connsiteX2" fmla="*/ 4476162 w 4810528"/>
              <a:gd name="connsiteY2" fmla="*/ 834745 h 5586287"/>
              <a:gd name="connsiteX3" fmla="*/ 4747935 w 4810528"/>
              <a:gd name="connsiteY3" fmla="*/ 1710153 h 5586287"/>
              <a:gd name="connsiteX4" fmla="*/ 4638403 w 4810528"/>
              <a:gd name="connsiteY4" fmla="*/ 3861264 h 5586287"/>
              <a:gd name="connsiteX5" fmla="*/ 4125360 w 4810528"/>
              <a:gd name="connsiteY5" fmla="*/ 4949652 h 5586287"/>
              <a:gd name="connsiteX6" fmla="*/ 3878531 w 4810528"/>
              <a:gd name="connsiteY6" fmla="*/ 5191693 h 5586287"/>
              <a:gd name="connsiteX7" fmla="*/ 4191656 w 4810528"/>
              <a:gd name="connsiteY7" fmla="*/ 5572225 h 5586287"/>
              <a:gd name="connsiteX8" fmla="*/ 3057394 w 4810528"/>
              <a:gd name="connsiteY8" fmla="*/ 5400430 h 5586287"/>
              <a:gd name="connsiteX9" fmla="*/ 2409995 w 4810528"/>
              <a:gd name="connsiteY9" fmla="*/ 5368820 h 5586287"/>
              <a:gd name="connsiteX10" fmla="*/ 755230 w 4810528"/>
              <a:gd name="connsiteY10" fmla="*/ 5058613 h 5586287"/>
              <a:gd name="connsiteX11" fmla="*/ 56557 w 4810528"/>
              <a:gd name="connsiteY11" fmla="*/ 3828869 h 5586287"/>
              <a:gd name="connsiteX12" fmla="*/ 213038 w 4810528"/>
              <a:gd name="connsiteY12" fmla="*/ 857223 h 5586287"/>
              <a:gd name="connsiteX13" fmla="*/ 1626312 w 4810528"/>
              <a:gd name="connsiteY13" fmla="*/ 49000 h 5586287"/>
              <a:gd name="connsiteX0" fmla="*/ 1622094 w 4806310"/>
              <a:gd name="connsiteY0" fmla="*/ 59516 h 5596803"/>
              <a:gd name="connsiteX1" fmla="*/ 3254256 w 4806310"/>
              <a:gd name="connsiteY1" fmla="*/ 180948 h 5596803"/>
              <a:gd name="connsiteX2" fmla="*/ 4471944 w 4806310"/>
              <a:gd name="connsiteY2" fmla="*/ 845261 h 5596803"/>
              <a:gd name="connsiteX3" fmla="*/ 4743717 w 4806310"/>
              <a:gd name="connsiteY3" fmla="*/ 1720669 h 5596803"/>
              <a:gd name="connsiteX4" fmla="*/ 4634185 w 4806310"/>
              <a:gd name="connsiteY4" fmla="*/ 3871780 h 5596803"/>
              <a:gd name="connsiteX5" fmla="*/ 4121142 w 4806310"/>
              <a:gd name="connsiteY5" fmla="*/ 4960168 h 5596803"/>
              <a:gd name="connsiteX6" fmla="*/ 3874313 w 4806310"/>
              <a:gd name="connsiteY6" fmla="*/ 5202209 h 5596803"/>
              <a:gd name="connsiteX7" fmla="*/ 4187438 w 4806310"/>
              <a:gd name="connsiteY7" fmla="*/ 5582741 h 5596803"/>
              <a:gd name="connsiteX8" fmla="*/ 3053176 w 4806310"/>
              <a:gd name="connsiteY8" fmla="*/ 5410946 h 5596803"/>
              <a:gd name="connsiteX9" fmla="*/ 2405777 w 4806310"/>
              <a:gd name="connsiteY9" fmla="*/ 5379336 h 5596803"/>
              <a:gd name="connsiteX10" fmla="*/ 751012 w 4806310"/>
              <a:gd name="connsiteY10" fmla="*/ 5069129 h 5596803"/>
              <a:gd name="connsiteX11" fmla="*/ 52339 w 4806310"/>
              <a:gd name="connsiteY11" fmla="*/ 3839385 h 5596803"/>
              <a:gd name="connsiteX12" fmla="*/ 221586 w 4806310"/>
              <a:gd name="connsiteY12" fmla="*/ 1010614 h 5596803"/>
              <a:gd name="connsiteX13" fmla="*/ 1622094 w 4806310"/>
              <a:gd name="connsiteY13" fmla="*/ 59516 h 5596803"/>
              <a:gd name="connsiteX0" fmla="*/ 1658258 w 4842474"/>
              <a:gd name="connsiteY0" fmla="*/ 59516 h 5596803"/>
              <a:gd name="connsiteX1" fmla="*/ 3290420 w 4842474"/>
              <a:gd name="connsiteY1" fmla="*/ 180948 h 5596803"/>
              <a:gd name="connsiteX2" fmla="*/ 4508108 w 4842474"/>
              <a:gd name="connsiteY2" fmla="*/ 845261 h 5596803"/>
              <a:gd name="connsiteX3" fmla="*/ 4779881 w 4842474"/>
              <a:gd name="connsiteY3" fmla="*/ 1720669 h 5596803"/>
              <a:gd name="connsiteX4" fmla="*/ 4670349 w 4842474"/>
              <a:gd name="connsiteY4" fmla="*/ 3871780 h 5596803"/>
              <a:gd name="connsiteX5" fmla="*/ 4157306 w 4842474"/>
              <a:gd name="connsiteY5" fmla="*/ 4960168 h 5596803"/>
              <a:gd name="connsiteX6" fmla="*/ 3910477 w 4842474"/>
              <a:gd name="connsiteY6" fmla="*/ 5202209 h 5596803"/>
              <a:gd name="connsiteX7" fmla="*/ 4223602 w 4842474"/>
              <a:gd name="connsiteY7" fmla="*/ 5582741 h 5596803"/>
              <a:gd name="connsiteX8" fmla="*/ 3089340 w 4842474"/>
              <a:gd name="connsiteY8" fmla="*/ 5410946 h 5596803"/>
              <a:gd name="connsiteX9" fmla="*/ 2441941 w 4842474"/>
              <a:gd name="connsiteY9" fmla="*/ 5379336 h 5596803"/>
              <a:gd name="connsiteX10" fmla="*/ 787176 w 4842474"/>
              <a:gd name="connsiteY10" fmla="*/ 5069129 h 5596803"/>
              <a:gd name="connsiteX11" fmla="*/ 88503 w 4842474"/>
              <a:gd name="connsiteY11" fmla="*/ 3839385 h 5596803"/>
              <a:gd name="connsiteX12" fmla="*/ 257750 w 4842474"/>
              <a:gd name="connsiteY12" fmla="*/ 1010614 h 5596803"/>
              <a:gd name="connsiteX13" fmla="*/ 1658258 w 4842474"/>
              <a:gd name="connsiteY13" fmla="*/ 59516 h 5596803"/>
              <a:gd name="connsiteX0" fmla="*/ 1658258 w 4842474"/>
              <a:gd name="connsiteY0" fmla="*/ 59516 h 5596803"/>
              <a:gd name="connsiteX1" fmla="*/ 3290420 w 4842474"/>
              <a:gd name="connsiteY1" fmla="*/ 180948 h 5596803"/>
              <a:gd name="connsiteX2" fmla="*/ 4508108 w 4842474"/>
              <a:gd name="connsiteY2" fmla="*/ 845261 h 5596803"/>
              <a:gd name="connsiteX3" fmla="*/ 4779881 w 4842474"/>
              <a:gd name="connsiteY3" fmla="*/ 1720669 h 5596803"/>
              <a:gd name="connsiteX4" fmla="*/ 4670349 w 4842474"/>
              <a:gd name="connsiteY4" fmla="*/ 3871780 h 5596803"/>
              <a:gd name="connsiteX5" fmla="*/ 4157306 w 4842474"/>
              <a:gd name="connsiteY5" fmla="*/ 4960168 h 5596803"/>
              <a:gd name="connsiteX6" fmla="*/ 3910477 w 4842474"/>
              <a:gd name="connsiteY6" fmla="*/ 5202209 h 5596803"/>
              <a:gd name="connsiteX7" fmla="*/ 4223602 w 4842474"/>
              <a:gd name="connsiteY7" fmla="*/ 5582741 h 5596803"/>
              <a:gd name="connsiteX8" fmla="*/ 3089340 w 4842474"/>
              <a:gd name="connsiteY8" fmla="*/ 5410946 h 5596803"/>
              <a:gd name="connsiteX9" fmla="*/ 2441941 w 4842474"/>
              <a:gd name="connsiteY9" fmla="*/ 5379336 h 5596803"/>
              <a:gd name="connsiteX10" fmla="*/ 787176 w 4842474"/>
              <a:gd name="connsiteY10" fmla="*/ 5069129 h 5596803"/>
              <a:gd name="connsiteX11" fmla="*/ 88503 w 4842474"/>
              <a:gd name="connsiteY11" fmla="*/ 3839385 h 5596803"/>
              <a:gd name="connsiteX12" fmla="*/ 257750 w 4842474"/>
              <a:gd name="connsiteY12" fmla="*/ 1010614 h 5596803"/>
              <a:gd name="connsiteX13" fmla="*/ 1658258 w 4842474"/>
              <a:gd name="connsiteY13" fmla="*/ 59516 h 5596803"/>
              <a:gd name="connsiteX0" fmla="*/ 1658258 w 4842474"/>
              <a:gd name="connsiteY0" fmla="*/ 53205 h 5590492"/>
              <a:gd name="connsiteX1" fmla="*/ 3290420 w 4842474"/>
              <a:gd name="connsiteY1" fmla="*/ 174637 h 5590492"/>
              <a:gd name="connsiteX2" fmla="*/ 4508108 w 4842474"/>
              <a:gd name="connsiteY2" fmla="*/ 838950 h 5590492"/>
              <a:gd name="connsiteX3" fmla="*/ 4779881 w 4842474"/>
              <a:gd name="connsiteY3" fmla="*/ 1714358 h 5590492"/>
              <a:gd name="connsiteX4" fmla="*/ 4670349 w 4842474"/>
              <a:gd name="connsiteY4" fmla="*/ 3865469 h 5590492"/>
              <a:gd name="connsiteX5" fmla="*/ 4157306 w 4842474"/>
              <a:gd name="connsiteY5" fmla="*/ 4953857 h 5590492"/>
              <a:gd name="connsiteX6" fmla="*/ 3910477 w 4842474"/>
              <a:gd name="connsiteY6" fmla="*/ 5195898 h 5590492"/>
              <a:gd name="connsiteX7" fmla="*/ 4223602 w 4842474"/>
              <a:gd name="connsiteY7" fmla="*/ 5576430 h 5590492"/>
              <a:gd name="connsiteX8" fmla="*/ 3089340 w 4842474"/>
              <a:gd name="connsiteY8" fmla="*/ 5404635 h 5590492"/>
              <a:gd name="connsiteX9" fmla="*/ 2441941 w 4842474"/>
              <a:gd name="connsiteY9" fmla="*/ 5373025 h 5590492"/>
              <a:gd name="connsiteX10" fmla="*/ 787176 w 4842474"/>
              <a:gd name="connsiteY10" fmla="*/ 5062818 h 5590492"/>
              <a:gd name="connsiteX11" fmla="*/ 88503 w 4842474"/>
              <a:gd name="connsiteY11" fmla="*/ 3833074 h 5590492"/>
              <a:gd name="connsiteX12" fmla="*/ 257750 w 4842474"/>
              <a:gd name="connsiteY12" fmla="*/ 918578 h 5590492"/>
              <a:gd name="connsiteX13" fmla="*/ 1658258 w 4842474"/>
              <a:gd name="connsiteY13" fmla="*/ 53205 h 5590492"/>
              <a:gd name="connsiteX0" fmla="*/ 1658258 w 4842474"/>
              <a:gd name="connsiteY0" fmla="*/ 53205 h 5590492"/>
              <a:gd name="connsiteX1" fmla="*/ 3290420 w 4842474"/>
              <a:gd name="connsiteY1" fmla="*/ 174637 h 5590492"/>
              <a:gd name="connsiteX2" fmla="*/ 4508108 w 4842474"/>
              <a:gd name="connsiteY2" fmla="*/ 838950 h 5590492"/>
              <a:gd name="connsiteX3" fmla="*/ 4779881 w 4842474"/>
              <a:gd name="connsiteY3" fmla="*/ 1714358 h 5590492"/>
              <a:gd name="connsiteX4" fmla="*/ 4670349 w 4842474"/>
              <a:gd name="connsiteY4" fmla="*/ 3865469 h 5590492"/>
              <a:gd name="connsiteX5" fmla="*/ 4157306 w 4842474"/>
              <a:gd name="connsiteY5" fmla="*/ 4953857 h 5590492"/>
              <a:gd name="connsiteX6" fmla="*/ 3910477 w 4842474"/>
              <a:gd name="connsiteY6" fmla="*/ 5195898 h 5590492"/>
              <a:gd name="connsiteX7" fmla="*/ 4223602 w 4842474"/>
              <a:gd name="connsiteY7" fmla="*/ 5576430 h 5590492"/>
              <a:gd name="connsiteX8" fmla="*/ 3089340 w 4842474"/>
              <a:gd name="connsiteY8" fmla="*/ 5404635 h 5590492"/>
              <a:gd name="connsiteX9" fmla="*/ 2441941 w 4842474"/>
              <a:gd name="connsiteY9" fmla="*/ 5373025 h 5590492"/>
              <a:gd name="connsiteX10" fmla="*/ 787176 w 4842474"/>
              <a:gd name="connsiteY10" fmla="*/ 5062818 h 5590492"/>
              <a:gd name="connsiteX11" fmla="*/ 88503 w 4842474"/>
              <a:gd name="connsiteY11" fmla="*/ 3804499 h 5590492"/>
              <a:gd name="connsiteX12" fmla="*/ 257750 w 4842474"/>
              <a:gd name="connsiteY12" fmla="*/ 918578 h 5590492"/>
              <a:gd name="connsiteX13" fmla="*/ 1658258 w 4842474"/>
              <a:gd name="connsiteY13" fmla="*/ 53205 h 5590492"/>
              <a:gd name="connsiteX0" fmla="*/ 1658258 w 4842474"/>
              <a:gd name="connsiteY0" fmla="*/ 53205 h 5590492"/>
              <a:gd name="connsiteX1" fmla="*/ 3290420 w 4842474"/>
              <a:gd name="connsiteY1" fmla="*/ 174637 h 5590492"/>
              <a:gd name="connsiteX2" fmla="*/ 4508108 w 4842474"/>
              <a:gd name="connsiteY2" fmla="*/ 838950 h 5590492"/>
              <a:gd name="connsiteX3" fmla="*/ 4779881 w 4842474"/>
              <a:gd name="connsiteY3" fmla="*/ 1714358 h 5590492"/>
              <a:gd name="connsiteX4" fmla="*/ 4670349 w 4842474"/>
              <a:gd name="connsiteY4" fmla="*/ 3865469 h 5590492"/>
              <a:gd name="connsiteX5" fmla="*/ 4157306 w 4842474"/>
              <a:gd name="connsiteY5" fmla="*/ 4953857 h 5590492"/>
              <a:gd name="connsiteX6" fmla="*/ 3910477 w 4842474"/>
              <a:gd name="connsiteY6" fmla="*/ 5195898 h 5590492"/>
              <a:gd name="connsiteX7" fmla="*/ 4223602 w 4842474"/>
              <a:gd name="connsiteY7" fmla="*/ 5576430 h 5590492"/>
              <a:gd name="connsiteX8" fmla="*/ 3089340 w 4842474"/>
              <a:gd name="connsiteY8" fmla="*/ 5404635 h 5590492"/>
              <a:gd name="connsiteX9" fmla="*/ 2441941 w 4842474"/>
              <a:gd name="connsiteY9" fmla="*/ 5373025 h 5590492"/>
              <a:gd name="connsiteX10" fmla="*/ 978667 w 4842474"/>
              <a:gd name="connsiteY10" fmla="*/ 5105681 h 5590492"/>
              <a:gd name="connsiteX11" fmla="*/ 88503 w 4842474"/>
              <a:gd name="connsiteY11" fmla="*/ 3804499 h 5590492"/>
              <a:gd name="connsiteX12" fmla="*/ 257750 w 4842474"/>
              <a:gd name="connsiteY12" fmla="*/ 918578 h 5590492"/>
              <a:gd name="connsiteX13" fmla="*/ 1658258 w 4842474"/>
              <a:gd name="connsiteY13" fmla="*/ 53205 h 5590492"/>
              <a:gd name="connsiteX0" fmla="*/ 1658258 w 4838480"/>
              <a:gd name="connsiteY0" fmla="*/ 53205 h 5590492"/>
              <a:gd name="connsiteX1" fmla="*/ 3290420 w 4838480"/>
              <a:gd name="connsiteY1" fmla="*/ 174637 h 5590492"/>
              <a:gd name="connsiteX2" fmla="*/ 4508108 w 4838480"/>
              <a:gd name="connsiteY2" fmla="*/ 838950 h 5590492"/>
              <a:gd name="connsiteX3" fmla="*/ 4779881 w 4838480"/>
              <a:gd name="connsiteY3" fmla="*/ 1714358 h 5590492"/>
              <a:gd name="connsiteX4" fmla="*/ 4670349 w 4838480"/>
              <a:gd name="connsiteY4" fmla="*/ 3865469 h 5590492"/>
              <a:gd name="connsiteX5" fmla="*/ 4131774 w 4838480"/>
              <a:gd name="connsiteY5" fmla="*/ 4896707 h 5590492"/>
              <a:gd name="connsiteX6" fmla="*/ 3910477 w 4838480"/>
              <a:gd name="connsiteY6" fmla="*/ 5195898 h 5590492"/>
              <a:gd name="connsiteX7" fmla="*/ 4223602 w 4838480"/>
              <a:gd name="connsiteY7" fmla="*/ 5576430 h 5590492"/>
              <a:gd name="connsiteX8" fmla="*/ 3089340 w 4838480"/>
              <a:gd name="connsiteY8" fmla="*/ 5404635 h 5590492"/>
              <a:gd name="connsiteX9" fmla="*/ 2441941 w 4838480"/>
              <a:gd name="connsiteY9" fmla="*/ 5373025 h 5590492"/>
              <a:gd name="connsiteX10" fmla="*/ 978667 w 4838480"/>
              <a:gd name="connsiteY10" fmla="*/ 5105681 h 5590492"/>
              <a:gd name="connsiteX11" fmla="*/ 88503 w 4838480"/>
              <a:gd name="connsiteY11" fmla="*/ 3804499 h 5590492"/>
              <a:gd name="connsiteX12" fmla="*/ 257750 w 4838480"/>
              <a:gd name="connsiteY12" fmla="*/ 918578 h 5590492"/>
              <a:gd name="connsiteX13" fmla="*/ 1658258 w 4838480"/>
              <a:gd name="connsiteY13" fmla="*/ 53205 h 5590492"/>
              <a:gd name="connsiteX0" fmla="*/ 1658258 w 4835856"/>
              <a:gd name="connsiteY0" fmla="*/ 53205 h 5590492"/>
              <a:gd name="connsiteX1" fmla="*/ 3290420 w 4835856"/>
              <a:gd name="connsiteY1" fmla="*/ 174637 h 5590492"/>
              <a:gd name="connsiteX2" fmla="*/ 4508108 w 4835856"/>
              <a:gd name="connsiteY2" fmla="*/ 838950 h 5590492"/>
              <a:gd name="connsiteX3" fmla="*/ 4779881 w 4835856"/>
              <a:gd name="connsiteY3" fmla="*/ 1714358 h 5590492"/>
              <a:gd name="connsiteX4" fmla="*/ 4657583 w 4835856"/>
              <a:gd name="connsiteY4" fmla="*/ 3794031 h 5590492"/>
              <a:gd name="connsiteX5" fmla="*/ 4131774 w 4835856"/>
              <a:gd name="connsiteY5" fmla="*/ 4896707 h 5590492"/>
              <a:gd name="connsiteX6" fmla="*/ 3910477 w 4835856"/>
              <a:gd name="connsiteY6" fmla="*/ 5195898 h 5590492"/>
              <a:gd name="connsiteX7" fmla="*/ 4223602 w 4835856"/>
              <a:gd name="connsiteY7" fmla="*/ 5576430 h 5590492"/>
              <a:gd name="connsiteX8" fmla="*/ 3089340 w 4835856"/>
              <a:gd name="connsiteY8" fmla="*/ 5404635 h 5590492"/>
              <a:gd name="connsiteX9" fmla="*/ 2441941 w 4835856"/>
              <a:gd name="connsiteY9" fmla="*/ 5373025 h 5590492"/>
              <a:gd name="connsiteX10" fmla="*/ 978667 w 4835856"/>
              <a:gd name="connsiteY10" fmla="*/ 5105681 h 5590492"/>
              <a:gd name="connsiteX11" fmla="*/ 88503 w 4835856"/>
              <a:gd name="connsiteY11" fmla="*/ 3804499 h 5590492"/>
              <a:gd name="connsiteX12" fmla="*/ 257750 w 4835856"/>
              <a:gd name="connsiteY12" fmla="*/ 918578 h 5590492"/>
              <a:gd name="connsiteX13" fmla="*/ 1658258 w 4835856"/>
              <a:gd name="connsiteY13" fmla="*/ 53205 h 5590492"/>
              <a:gd name="connsiteX0" fmla="*/ 1658258 w 4874366"/>
              <a:gd name="connsiteY0" fmla="*/ 91536 h 5628823"/>
              <a:gd name="connsiteX1" fmla="*/ 3290420 w 4874366"/>
              <a:gd name="connsiteY1" fmla="*/ 212968 h 5628823"/>
              <a:gd name="connsiteX2" fmla="*/ 4779881 w 4874366"/>
              <a:gd name="connsiteY2" fmla="*/ 1752689 h 5628823"/>
              <a:gd name="connsiteX3" fmla="*/ 4657583 w 4874366"/>
              <a:gd name="connsiteY3" fmla="*/ 3832362 h 5628823"/>
              <a:gd name="connsiteX4" fmla="*/ 4131774 w 4874366"/>
              <a:gd name="connsiteY4" fmla="*/ 4935038 h 5628823"/>
              <a:gd name="connsiteX5" fmla="*/ 3910477 w 4874366"/>
              <a:gd name="connsiteY5" fmla="*/ 5234229 h 5628823"/>
              <a:gd name="connsiteX6" fmla="*/ 4223602 w 4874366"/>
              <a:gd name="connsiteY6" fmla="*/ 5614761 h 5628823"/>
              <a:gd name="connsiteX7" fmla="*/ 3089340 w 4874366"/>
              <a:gd name="connsiteY7" fmla="*/ 5442966 h 5628823"/>
              <a:gd name="connsiteX8" fmla="*/ 2441941 w 4874366"/>
              <a:gd name="connsiteY8" fmla="*/ 5411356 h 5628823"/>
              <a:gd name="connsiteX9" fmla="*/ 978667 w 4874366"/>
              <a:gd name="connsiteY9" fmla="*/ 5144012 h 5628823"/>
              <a:gd name="connsiteX10" fmla="*/ 88503 w 4874366"/>
              <a:gd name="connsiteY10" fmla="*/ 3842830 h 5628823"/>
              <a:gd name="connsiteX11" fmla="*/ 257750 w 4874366"/>
              <a:gd name="connsiteY11" fmla="*/ 956909 h 5628823"/>
              <a:gd name="connsiteX12" fmla="*/ 1658258 w 4874366"/>
              <a:gd name="connsiteY12" fmla="*/ 91536 h 5628823"/>
              <a:gd name="connsiteX0" fmla="*/ 1658258 w 4874366"/>
              <a:gd name="connsiteY0" fmla="*/ 91536 h 5628823"/>
              <a:gd name="connsiteX1" fmla="*/ 3290420 w 4874366"/>
              <a:gd name="connsiteY1" fmla="*/ 212968 h 5628823"/>
              <a:gd name="connsiteX2" fmla="*/ 4779881 w 4874366"/>
              <a:gd name="connsiteY2" fmla="*/ 1752689 h 5628823"/>
              <a:gd name="connsiteX3" fmla="*/ 4657583 w 4874366"/>
              <a:gd name="connsiteY3" fmla="*/ 3832362 h 5628823"/>
              <a:gd name="connsiteX4" fmla="*/ 4131774 w 4874366"/>
              <a:gd name="connsiteY4" fmla="*/ 4935038 h 5628823"/>
              <a:gd name="connsiteX5" fmla="*/ 3910477 w 4874366"/>
              <a:gd name="connsiteY5" fmla="*/ 5234229 h 5628823"/>
              <a:gd name="connsiteX6" fmla="*/ 4223602 w 4874366"/>
              <a:gd name="connsiteY6" fmla="*/ 5614761 h 5628823"/>
              <a:gd name="connsiteX7" fmla="*/ 3089340 w 4874366"/>
              <a:gd name="connsiteY7" fmla="*/ 5442966 h 5628823"/>
              <a:gd name="connsiteX8" fmla="*/ 2441941 w 4874366"/>
              <a:gd name="connsiteY8" fmla="*/ 5411356 h 5628823"/>
              <a:gd name="connsiteX9" fmla="*/ 978667 w 4874366"/>
              <a:gd name="connsiteY9" fmla="*/ 5144012 h 5628823"/>
              <a:gd name="connsiteX10" fmla="*/ 88503 w 4874366"/>
              <a:gd name="connsiteY10" fmla="*/ 3842830 h 5628823"/>
              <a:gd name="connsiteX11" fmla="*/ 257750 w 4874366"/>
              <a:gd name="connsiteY11" fmla="*/ 956909 h 5628823"/>
              <a:gd name="connsiteX12" fmla="*/ 1658258 w 4874366"/>
              <a:gd name="connsiteY12" fmla="*/ 91536 h 5628823"/>
              <a:gd name="connsiteX0" fmla="*/ 1658258 w 4886717"/>
              <a:gd name="connsiteY0" fmla="*/ 81096 h 5618383"/>
              <a:gd name="connsiteX1" fmla="*/ 3290420 w 4886717"/>
              <a:gd name="connsiteY1" fmla="*/ 202528 h 5618383"/>
              <a:gd name="connsiteX2" fmla="*/ 4794941 w 4886717"/>
              <a:gd name="connsiteY2" fmla="*/ 1543088 h 5618383"/>
              <a:gd name="connsiteX3" fmla="*/ 4657583 w 4886717"/>
              <a:gd name="connsiteY3" fmla="*/ 3821922 h 5618383"/>
              <a:gd name="connsiteX4" fmla="*/ 4131774 w 4886717"/>
              <a:gd name="connsiteY4" fmla="*/ 4924598 h 5618383"/>
              <a:gd name="connsiteX5" fmla="*/ 3910477 w 4886717"/>
              <a:gd name="connsiteY5" fmla="*/ 5223789 h 5618383"/>
              <a:gd name="connsiteX6" fmla="*/ 4223602 w 4886717"/>
              <a:gd name="connsiteY6" fmla="*/ 5604321 h 5618383"/>
              <a:gd name="connsiteX7" fmla="*/ 3089340 w 4886717"/>
              <a:gd name="connsiteY7" fmla="*/ 5432526 h 5618383"/>
              <a:gd name="connsiteX8" fmla="*/ 2441941 w 4886717"/>
              <a:gd name="connsiteY8" fmla="*/ 5400916 h 5618383"/>
              <a:gd name="connsiteX9" fmla="*/ 978667 w 4886717"/>
              <a:gd name="connsiteY9" fmla="*/ 5133572 h 5618383"/>
              <a:gd name="connsiteX10" fmla="*/ 88503 w 4886717"/>
              <a:gd name="connsiteY10" fmla="*/ 3832390 h 5618383"/>
              <a:gd name="connsiteX11" fmla="*/ 257750 w 4886717"/>
              <a:gd name="connsiteY11" fmla="*/ 946469 h 5618383"/>
              <a:gd name="connsiteX12" fmla="*/ 1658258 w 4886717"/>
              <a:gd name="connsiteY12" fmla="*/ 81096 h 5618383"/>
              <a:gd name="connsiteX0" fmla="*/ 1658258 w 4886717"/>
              <a:gd name="connsiteY0" fmla="*/ 60710 h 5597997"/>
              <a:gd name="connsiteX1" fmla="*/ 3290420 w 4886717"/>
              <a:gd name="connsiteY1" fmla="*/ 182142 h 5597997"/>
              <a:gd name="connsiteX2" fmla="*/ 4794941 w 4886717"/>
              <a:gd name="connsiteY2" fmla="*/ 1522702 h 5597997"/>
              <a:gd name="connsiteX3" fmla="*/ 4657583 w 4886717"/>
              <a:gd name="connsiteY3" fmla="*/ 3801536 h 5597997"/>
              <a:gd name="connsiteX4" fmla="*/ 4131774 w 4886717"/>
              <a:gd name="connsiteY4" fmla="*/ 4904212 h 5597997"/>
              <a:gd name="connsiteX5" fmla="*/ 3910477 w 4886717"/>
              <a:gd name="connsiteY5" fmla="*/ 5203403 h 5597997"/>
              <a:gd name="connsiteX6" fmla="*/ 4223602 w 4886717"/>
              <a:gd name="connsiteY6" fmla="*/ 5583935 h 5597997"/>
              <a:gd name="connsiteX7" fmla="*/ 3089340 w 4886717"/>
              <a:gd name="connsiteY7" fmla="*/ 5412140 h 5597997"/>
              <a:gd name="connsiteX8" fmla="*/ 2441941 w 4886717"/>
              <a:gd name="connsiteY8" fmla="*/ 5380530 h 5597997"/>
              <a:gd name="connsiteX9" fmla="*/ 978667 w 4886717"/>
              <a:gd name="connsiteY9" fmla="*/ 5113186 h 5597997"/>
              <a:gd name="connsiteX10" fmla="*/ 88503 w 4886717"/>
              <a:gd name="connsiteY10" fmla="*/ 3812004 h 5597997"/>
              <a:gd name="connsiteX11" fmla="*/ 257750 w 4886717"/>
              <a:gd name="connsiteY11" fmla="*/ 926083 h 5597997"/>
              <a:gd name="connsiteX12" fmla="*/ 1658258 w 4886717"/>
              <a:gd name="connsiteY12" fmla="*/ 60710 h 5597997"/>
              <a:gd name="connsiteX0" fmla="*/ 1658258 w 4886717"/>
              <a:gd name="connsiteY0" fmla="*/ 75845 h 5613132"/>
              <a:gd name="connsiteX1" fmla="*/ 3316714 w 4886717"/>
              <a:gd name="connsiteY1" fmla="*/ 157254 h 5613132"/>
              <a:gd name="connsiteX2" fmla="*/ 4794941 w 4886717"/>
              <a:gd name="connsiteY2" fmla="*/ 1537837 h 5613132"/>
              <a:gd name="connsiteX3" fmla="*/ 4657583 w 4886717"/>
              <a:gd name="connsiteY3" fmla="*/ 3816671 h 5613132"/>
              <a:gd name="connsiteX4" fmla="*/ 4131774 w 4886717"/>
              <a:gd name="connsiteY4" fmla="*/ 4919347 h 5613132"/>
              <a:gd name="connsiteX5" fmla="*/ 3910477 w 4886717"/>
              <a:gd name="connsiteY5" fmla="*/ 5218538 h 5613132"/>
              <a:gd name="connsiteX6" fmla="*/ 4223602 w 4886717"/>
              <a:gd name="connsiteY6" fmla="*/ 5599070 h 5613132"/>
              <a:gd name="connsiteX7" fmla="*/ 3089340 w 4886717"/>
              <a:gd name="connsiteY7" fmla="*/ 5427275 h 5613132"/>
              <a:gd name="connsiteX8" fmla="*/ 2441941 w 4886717"/>
              <a:gd name="connsiteY8" fmla="*/ 5395665 h 5613132"/>
              <a:gd name="connsiteX9" fmla="*/ 978667 w 4886717"/>
              <a:gd name="connsiteY9" fmla="*/ 5128321 h 5613132"/>
              <a:gd name="connsiteX10" fmla="*/ 88503 w 4886717"/>
              <a:gd name="connsiteY10" fmla="*/ 3827139 h 5613132"/>
              <a:gd name="connsiteX11" fmla="*/ 257750 w 4886717"/>
              <a:gd name="connsiteY11" fmla="*/ 941218 h 5613132"/>
              <a:gd name="connsiteX12" fmla="*/ 1658258 w 4886717"/>
              <a:gd name="connsiteY12" fmla="*/ 75845 h 5613132"/>
              <a:gd name="connsiteX0" fmla="*/ 1877005 w 5105464"/>
              <a:gd name="connsiteY0" fmla="*/ 69611 h 5606898"/>
              <a:gd name="connsiteX1" fmla="*/ 3535461 w 5105464"/>
              <a:gd name="connsiteY1" fmla="*/ 151020 h 5606898"/>
              <a:gd name="connsiteX2" fmla="*/ 5013688 w 5105464"/>
              <a:gd name="connsiteY2" fmla="*/ 1531603 h 5606898"/>
              <a:gd name="connsiteX3" fmla="*/ 4876330 w 5105464"/>
              <a:gd name="connsiteY3" fmla="*/ 3810437 h 5606898"/>
              <a:gd name="connsiteX4" fmla="*/ 4350521 w 5105464"/>
              <a:gd name="connsiteY4" fmla="*/ 4913113 h 5606898"/>
              <a:gd name="connsiteX5" fmla="*/ 4129224 w 5105464"/>
              <a:gd name="connsiteY5" fmla="*/ 5212304 h 5606898"/>
              <a:gd name="connsiteX6" fmla="*/ 4442349 w 5105464"/>
              <a:gd name="connsiteY6" fmla="*/ 5592836 h 5606898"/>
              <a:gd name="connsiteX7" fmla="*/ 3308087 w 5105464"/>
              <a:gd name="connsiteY7" fmla="*/ 5421041 h 5606898"/>
              <a:gd name="connsiteX8" fmla="*/ 2660688 w 5105464"/>
              <a:gd name="connsiteY8" fmla="*/ 5389431 h 5606898"/>
              <a:gd name="connsiteX9" fmla="*/ 1197414 w 5105464"/>
              <a:gd name="connsiteY9" fmla="*/ 5122087 h 5606898"/>
              <a:gd name="connsiteX10" fmla="*/ 307250 w 5105464"/>
              <a:gd name="connsiteY10" fmla="*/ 3820905 h 5606898"/>
              <a:gd name="connsiteX11" fmla="*/ 147724 w 5105464"/>
              <a:gd name="connsiteY11" fmla="*/ 848509 h 5606898"/>
              <a:gd name="connsiteX12" fmla="*/ 1877005 w 5105464"/>
              <a:gd name="connsiteY12" fmla="*/ 69611 h 5606898"/>
              <a:gd name="connsiteX0" fmla="*/ 2074349 w 5302808"/>
              <a:gd name="connsiteY0" fmla="*/ 69611 h 5606898"/>
              <a:gd name="connsiteX1" fmla="*/ 3732805 w 5302808"/>
              <a:gd name="connsiteY1" fmla="*/ 151020 h 5606898"/>
              <a:gd name="connsiteX2" fmla="*/ 5211032 w 5302808"/>
              <a:gd name="connsiteY2" fmla="*/ 1531603 h 5606898"/>
              <a:gd name="connsiteX3" fmla="*/ 5073674 w 5302808"/>
              <a:gd name="connsiteY3" fmla="*/ 3810437 h 5606898"/>
              <a:gd name="connsiteX4" fmla="*/ 4547865 w 5302808"/>
              <a:gd name="connsiteY4" fmla="*/ 4913113 h 5606898"/>
              <a:gd name="connsiteX5" fmla="*/ 4326568 w 5302808"/>
              <a:gd name="connsiteY5" fmla="*/ 5212304 h 5606898"/>
              <a:gd name="connsiteX6" fmla="*/ 4639693 w 5302808"/>
              <a:gd name="connsiteY6" fmla="*/ 5592836 h 5606898"/>
              <a:gd name="connsiteX7" fmla="*/ 3505431 w 5302808"/>
              <a:gd name="connsiteY7" fmla="*/ 5421041 h 5606898"/>
              <a:gd name="connsiteX8" fmla="*/ 2858032 w 5302808"/>
              <a:gd name="connsiteY8" fmla="*/ 5389431 h 5606898"/>
              <a:gd name="connsiteX9" fmla="*/ 1394758 w 5302808"/>
              <a:gd name="connsiteY9" fmla="*/ 5122087 h 5606898"/>
              <a:gd name="connsiteX10" fmla="*/ 42995 w 5302808"/>
              <a:gd name="connsiteY10" fmla="*/ 3925936 h 5606898"/>
              <a:gd name="connsiteX11" fmla="*/ 345068 w 5302808"/>
              <a:gd name="connsiteY11" fmla="*/ 848509 h 5606898"/>
              <a:gd name="connsiteX12" fmla="*/ 2074349 w 5302808"/>
              <a:gd name="connsiteY12" fmla="*/ 69611 h 5606898"/>
              <a:gd name="connsiteX0" fmla="*/ 2074349 w 5358516"/>
              <a:gd name="connsiteY0" fmla="*/ 69611 h 5606898"/>
              <a:gd name="connsiteX1" fmla="*/ 3732805 w 5358516"/>
              <a:gd name="connsiteY1" fmla="*/ 151020 h 5606898"/>
              <a:gd name="connsiteX2" fmla="*/ 5211032 w 5358516"/>
              <a:gd name="connsiteY2" fmla="*/ 1531603 h 5606898"/>
              <a:gd name="connsiteX3" fmla="*/ 5251485 w 5358516"/>
              <a:gd name="connsiteY3" fmla="*/ 3806563 h 5606898"/>
              <a:gd name="connsiteX4" fmla="*/ 4547865 w 5358516"/>
              <a:gd name="connsiteY4" fmla="*/ 4913113 h 5606898"/>
              <a:gd name="connsiteX5" fmla="*/ 4326568 w 5358516"/>
              <a:gd name="connsiteY5" fmla="*/ 5212304 h 5606898"/>
              <a:gd name="connsiteX6" fmla="*/ 4639693 w 5358516"/>
              <a:gd name="connsiteY6" fmla="*/ 5592836 h 5606898"/>
              <a:gd name="connsiteX7" fmla="*/ 3505431 w 5358516"/>
              <a:gd name="connsiteY7" fmla="*/ 5421041 h 5606898"/>
              <a:gd name="connsiteX8" fmla="*/ 2858032 w 5358516"/>
              <a:gd name="connsiteY8" fmla="*/ 5389431 h 5606898"/>
              <a:gd name="connsiteX9" fmla="*/ 1394758 w 5358516"/>
              <a:gd name="connsiteY9" fmla="*/ 5122087 h 5606898"/>
              <a:gd name="connsiteX10" fmla="*/ 42995 w 5358516"/>
              <a:gd name="connsiteY10" fmla="*/ 3925936 h 5606898"/>
              <a:gd name="connsiteX11" fmla="*/ 345068 w 5358516"/>
              <a:gd name="connsiteY11" fmla="*/ 848509 h 5606898"/>
              <a:gd name="connsiteX12" fmla="*/ 2074349 w 5358516"/>
              <a:gd name="connsiteY12" fmla="*/ 69611 h 5606898"/>
              <a:gd name="connsiteX0" fmla="*/ 2074349 w 5408981"/>
              <a:gd name="connsiteY0" fmla="*/ 88725 h 5626012"/>
              <a:gd name="connsiteX1" fmla="*/ 3732805 w 5408981"/>
              <a:gd name="connsiteY1" fmla="*/ 170134 h 5626012"/>
              <a:gd name="connsiteX2" fmla="*/ 5287679 w 5408981"/>
              <a:gd name="connsiteY2" fmla="*/ 1450060 h 5626012"/>
              <a:gd name="connsiteX3" fmla="*/ 5251485 w 5408981"/>
              <a:gd name="connsiteY3" fmla="*/ 3825677 h 5626012"/>
              <a:gd name="connsiteX4" fmla="*/ 4547865 w 5408981"/>
              <a:gd name="connsiteY4" fmla="*/ 4932227 h 5626012"/>
              <a:gd name="connsiteX5" fmla="*/ 4326568 w 5408981"/>
              <a:gd name="connsiteY5" fmla="*/ 5231418 h 5626012"/>
              <a:gd name="connsiteX6" fmla="*/ 4639693 w 5408981"/>
              <a:gd name="connsiteY6" fmla="*/ 5611950 h 5626012"/>
              <a:gd name="connsiteX7" fmla="*/ 3505431 w 5408981"/>
              <a:gd name="connsiteY7" fmla="*/ 5440155 h 5626012"/>
              <a:gd name="connsiteX8" fmla="*/ 2858032 w 5408981"/>
              <a:gd name="connsiteY8" fmla="*/ 5408545 h 5626012"/>
              <a:gd name="connsiteX9" fmla="*/ 1394758 w 5408981"/>
              <a:gd name="connsiteY9" fmla="*/ 5141201 h 5626012"/>
              <a:gd name="connsiteX10" fmla="*/ 42995 w 5408981"/>
              <a:gd name="connsiteY10" fmla="*/ 3945050 h 5626012"/>
              <a:gd name="connsiteX11" fmla="*/ 345068 w 5408981"/>
              <a:gd name="connsiteY11" fmla="*/ 867623 h 5626012"/>
              <a:gd name="connsiteX12" fmla="*/ 2074349 w 5408981"/>
              <a:gd name="connsiteY12" fmla="*/ 88725 h 5626012"/>
              <a:gd name="connsiteX0" fmla="*/ 2074349 w 5408981"/>
              <a:gd name="connsiteY0" fmla="*/ 88725 h 5626012"/>
              <a:gd name="connsiteX1" fmla="*/ 3732805 w 5408981"/>
              <a:gd name="connsiteY1" fmla="*/ 170134 h 5626012"/>
              <a:gd name="connsiteX2" fmla="*/ 5287679 w 5408981"/>
              <a:gd name="connsiteY2" fmla="*/ 1450060 h 5626012"/>
              <a:gd name="connsiteX3" fmla="*/ 5251485 w 5408981"/>
              <a:gd name="connsiteY3" fmla="*/ 3825677 h 5626012"/>
              <a:gd name="connsiteX4" fmla="*/ 4547865 w 5408981"/>
              <a:gd name="connsiteY4" fmla="*/ 4932227 h 5626012"/>
              <a:gd name="connsiteX5" fmla="*/ 4326568 w 5408981"/>
              <a:gd name="connsiteY5" fmla="*/ 5231418 h 5626012"/>
              <a:gd name="connsiteX6" fmla="*/ 4639693 w 5408981"/>
              <a:gd name="connsiteY6" fmla="*/ 5611950 h 5626012"/>
              <a:gd name="connsiteX7" fmla="*/ 3505431 w 5408981"/>
              <a:gd name="connsiteY7" fmla="*/ 5440155 h 5626012"/>
              <a:gd name="connsiteX8" fmla="*/ 2858032 w 5408981"/>
              <a:gd name="connsiteY8" fmla="*/ 5408545 h 5626012"/>
              <a:gd name="connsiteX9" fmla="*/ 1394758 w 5408981"/>
              <a:gd name="connsiteY9" fmla="*/ 5141201 h 5626012"/>
              <a:gd name="connsiteX10" fmla="*/ 42995 w 5408981"/>
              <a:gd name="connsiteY10" fmla="*/ 3945050 h 5626012"/>
              <a:gd name="connsiteX11" fmla="*/ 345068 w 5408981"/>
              <a:gd name="connsiteY11" fmla="*/ 867623 h 5626012"/>
              <a:gd name="connsiteX12" fmla="*/ 2074349 w 5408981"/>
              <a:gd name="connsiteY12" fmla="*/ 88725 h 5626012"/>
              <a:gd name="connsiteX0" fmla="*/ 2131180 w 5465812"/>
              <a:gd name="connsiteY0" fmla="*/ 88725 h 5626012"/>
              <a:gd name="connsiteX1" fmla="*/ 3789636 w 5465812"/>
              <a:gd name="connsiteY1" fmla="*/ 170134 h 5626012"/>
              <a:gd name="connsiteX2" fmla="*/ 5344510 w 5465812"/>
              <a:gd name="connsiteY2" fmla="*/ 1450060 h 5626012"/>
              <a:gd name="connsiteX3" fmla="*/ 5308316 w 5465812"/>
              <a:gd name="connsiteY3" fmla="*/ 3825677 h 5626012"/>
              <a:gd name="connsiteX4" fmla="*/ 4604696 w 5465812"/>
              <a:gd name="connsiteY4" fmla="*/ 4932227 h 5626012"/>
              <a:gd name="connsiteX5" fmla="*/ 4383399 w 5465812"/>
              <a:gd name="connsiteY5" fmla="*/ 5231418 h 5626012"/>
              <a:gd name="connsiteX6" fmla="*/ 4696524 w 5465812"/>
              <a:gd name="connsiteY6" fmla="*/ 5611950 h 5626012"/>
              <a:gd name="connsiteX7" fmla="*/ 3562262 w 5465812"/>
              <a:gd name="connsiteY7" fmla="*/ 5440155 h 5626012"/>
              <a:gd name="connsiteX8" fmla="*/ 2914863 w 5465812"/>
              <a:gd name="connsiteY8" fmla="*/ 5408545 h 5626012"/>
              <a:gd name="connsiteX9" fmla="*/ 1451589 w 5465812"/>
              <a:gd name="connsiteY9" fmla="*/ 5141201 h 5626012"/>
              <a:gd name="connsiteX10" fmla="*/ 30475 w 5465812"/>
              <a:gd name="connsiteY10" fmla="*/ 3949237 h 5626012"/>
              <a:gd name="connsiteX11" fmla="*/ 401899 w 5465812"/>
              <a:gd name="connsiteY11" fmla="*/ 867623 h 5626012"/>
              <a:gd name="connsiteX12" fmla="*/ 2131180 w 5465812"/>
              <a:gd name="connsiteY12" fmla="*/ 88725 h 5626012"/>
              <a:gd name="connsiteX0" fmla="*/ 2131180 w 5465812"/>
              <a:gd name="connsiteY0" fmla="*/ 88725 h 5626012"/>
              <a:gd name="connsiteX1" fmla="*/ 3789636 w 5465812"/>
              <a:gd name="connsiteY1" fmla="*/ 170134 h 5626012"/>
              <a:gd name="connsiteX2" fmla="*/ 5344510 w 5465812"/>
              <a:gd name="connsiteY2" fmla="*/ 1450060 h 5626012"/>
              <a:gd name="connsiteX3" fmla="*/ 5308316 w 5465812"/>
              <a:gd name="connsiteY3" fmla="*/ 3825677 h 5626012"/>
              <a:gd name="connsiteX4" fmla="*/ 4604696 w 5465812"/>
              <a:gd name="connsiteY4" fmla="*/ 4932227 h 5626012"/>
              <a:gd name="connsiteX5" fmla="*/ 4383399 w 5465812"/>
              <a:gd name="connsiteY5" fmla="*/ 5231418 h 5626012"/>
              <a:gd name="connsiteX6" fmla="*/ 4696524 w 5465812"/>
              <a:gd name="connsiteY6" fmla="*/ 5611950 h 5626012"/>
              <a:gd name="connsiteX7" fmla="*/ 3562262 w 5465812"/>
              <a:gd name="connsiteY7" fmla="*/ 5440155 h 5626012"/>
              <a:gd name="connsiteX8" fmla="*/ 2914863 w 5465812"/>
              <a:gd name="connsiteY8" fmla="*/ 5408545 h 5626012"/>
              <a:gd name="connsiteX9" fmla="*/ 1312887 w 5465812"/>
              <a:gd name="connsiteY9" fmla="*/ 5149573 h 5626012"/>
              <a:gd name="connsiteX10" fmla="*/ 30475 w 5465812"/>
              <a:gd name="connsiteY10" fmla="*/ 3949237 h 5626012"/>
              <a:gd name="connsiteX11" fmla="*/ 401899 w 5465812"/>
              <a:gd name="connsiteY11" fmla="*/ 867623 h 5626012"/>
              <a:gd name="connsiteX12" fmla="*/ 2131180 w 5465812"/>
              <a:gd name="connsiteY12" fmla="*/ 88725 h 5626012"/>
              <a:gd name="connsiteX0" fmla="*/ 2131180 w 5465812"/>
              <a:gd name="connsiteY0" fmla="*/ 88725 h 5626012"/>
              <a:gd name="connsiteX1" fmla="*/ 3789636 w 5465812"/>
              <a:gd name="connsiteY1" fmla="*/ 170134 h 5626012"/>
              <a:gd name="connsiteX2" fmla="*/ 5344510 w 5465812"/>
              <a:gd name="connsiteY2" fmla="*/ 1450060 h 5626012"/>
              <a:gd name="connsiteX3" fmla="*/ 5308316 w 5465812"/>
              <a:gd name="connsiteY3" fmla="*/ 3825677 h 5626012"/>
              <a:gd name="connsiteX4" fmla="*/ 4604696 w 5465812"/>
              <a:gd name="connsiteY4" fmla="*/ 4932227 h 5626012"/>
              <a:gd name="connsiteX5" fmla="*/ 4383399 w 5465812"/>
              <a:gd name="connsiteY5" fmla="*/ 5231418 h 5626012"/>
              <a:gd name="connsiteX6" fmla="*/ 4696524 w 5465812"/>
              <a:gd name="connsiteY6" fmla="*/ 5611950 h 5626012"/>
              <a:gd name="connsiteX7" fmla="*/ 3562262 w 5465812"/>
              <a:gd name="connsiteY7" fmla="*/ 5440155 h 5626012"/>
              <a:gd name="connsiteX8" fmla="*/ 2914863 w 5465812"/>
              <a:gd name="connsiteY8" fmla="*/ 5408545 h 5626012"/>
              <a:gd name="connsiteX9" fmla="*/ 1312887 w 5465812"/>
              <a:gd name="connsiteY9" fmla="*/ 5149573 h 5626012"/>
              <a:gd name="connsiteX10" fmla="*/ 30475 w 5465812"/>
              <a:gd name="connsiteY10" fmla="*/ 3949237 h 5626012"/>
              <a:gd name="connsiteX11" fmla="*/ 401899 w 5465812"/>
              <a:gd name="connsiteY11" fmla="*/ 867623 h 5626012"/>
              <a:gd name="connsiteX12" fmla="*/ 2131180 w 5465812"/>
              <a:gd name="connsiteY12" fmla="*/ 88725 h 5626012"/>
              <a:gd name="connsiteX0" fmla="*/ 2131180 w 5465812"/>
              <a:gd name="connsiteY0" fmla="*/ 88725 h 5626012"/>
              <a:gd name="connsiteX1" fmla="*/ 3789636 w 5465812"/>
              <a:gd name="connsiteY1" fmla="*/ 170134 h 5626012"/>
              <a:gd name="connsiteX2" fmla="*/ 5344510 w 5465812"/>
              <a:gd name="connsiteY2" fmla="*/ 1450060 h 5626012"/>
              <a:gd name="connsiteX3" fmla="*/ 5308316 w 5465812"/>
              <a:gd name="connsiteY3" fmla="*/ 3825677 h 5626012"/>
              <a:gd name="connsiteX4" fmla="*/ 4604696 w 5465812"/>
              <a:gd name="connsiteY4" fmla="*/ 4932227 h 5626012"/>
              <a:gd name="connsiteX5" fmla="*/ 4383399 w 5465812"/>
              <a:gd name="connsiteY5" fmla="*/ 5231418 h 5626012"/>
              <a:gd name="connsiteX6" fmla="*/ 4696524 w 5465812"/>
              <a:gd name="connsiteY6" fmla="*/ 5611950 h 5626012"/>
              <a:gd name="connsiteX7" fmla="*/ 3562262 w 5465812"/>
              <a:gd name="connsiteY7" fmla="*/ 5440155 h 5626012"/>
              <a:gd name="connsiteX8" fmla="*/ 2850729 w 5465812"/>
              <a:gd name="connsiteY8" fmla="*/ 5474150 h 5626012"/>
              <a:gd name="connsiteX9" fmla="*/ 1312887 w 5465812"/>
              <a:gd name="connsiteY9" fmla="*/ 5149573 h 5626012"/>
              <a:gd name="connsiteX10" fmla="*/ 30475 w 5465812"/>
              <a:gd name="connsiteY10" fmla="*/ 3949237 h 5626012"/>
              <a:gd name="connsiteX11" fmla="*/ 401899 w 5465812"/>
              <a:gd name="connsiteY11" fmla="*/ 867623 h 5626012"/>
              <a:gd name="connsiteX12" fmla="*/ 2131180 w 5465812"/>
              <a:gd name="connsiteY12" fmla="*/ 88725 h 5626012"/>
              <a:gd name="connsiteX0" fmla="*/ 2141687 w 5476319"/>
              <a:gd name="connsiteY0" fmla="*/ 81012 h 5618299"/>
              <a:gd name="connsiteX1" fmla="*/ 3800143 w 5476319"/>
              <a:gd name="connsiteY1" fmla="*/ 162421 h 5618299"/>
              <a:gd name="connsiteX2" fmla="*/ 5355017 w 5476319"/>
              <a:gd name="connsiteY2" fmla="*/ 1442347 h 5618299"/>
              <a:gd name="connsiteX3" fmla="*/ 5318823 w 5476319"/>
              <a:gd name="connsiteY3" fmla="*/ 3817964 h 5618299"/>
              <a:gd name="connsiteX4" fmla="*/ 4615203 w 5476319"/>
              <a:gd name="connsiteY4" fmla="*/ 4924514 h 5618299"/>
              <a:gd name="connsiteX5" fmla="*/ 4393906 w 5476319"/>
              <a:gd name="connsiteY5" fmla="*/ 5223705 h 5618299"/>
              <a:gd name="connsiteX6" fmla="*/ 4707031 w 5476319"/>
              <a:gd name="connsiteY6" fmla="*/ 5604237 h 5618299"/>
              <a:gd name="connsiteX7" fmla="*/ 3572769 w 5476319"/>
              <a:gd name="connsiteY7" fmla="*/ 5432442 h 5618299"/>
              <a:gd name="connsiteX8" fmla="*/ 2861236 w 5476319"/>
              <a:gd name="connsiteY8" fmla="*/ 5466437 h 5618299"/>
              <a:gd name="connsiteX9" fmla="*/ 1323394 w 5476319"/>
              <a:gd name="connsiteY9" fmla="*/ 5141860 h 5618299"/>
              <a:gd name="connsiteX10" fmla="*/ 40982 w 5476319"/>
              <a:gd name="connsiteY10" fmla="*/ 3941524 h 5618299"/>
              <a:gd name="connsiteX11" fmla="*/ 352173 w 5476319"/>
              <a:gd name="connsiteY11" fmla="*/ 743507 h 5618299"/>
              <a:gd name="connsiteX12" fmla="*/ 2141687 w 5476319"/>
              <a:gd name="connsiteY12" fmla="*/ 81012 h 5618299"/>
              <a:gd name="connsiteX0" fmla="*/ 2224346 w 5558978"/>
              <a:gd name="connsiteY0" fmla="*/ 81012 h 5618299"/>
              <a:gd name="connsiteX1" fmla="*/ 3882802 w 5558978"/>
              <a:gd name="connsiteY1" fmla="*/ 162421 h 5618299"/>
              <a:gd name="connsiteX2" fmla="*/ 5437676 w 5558978"/>
              <a:gd name="connsiteY2" fmla="*/ 1442347 h 5618299"/>
              <a:gd name="connsiteX3" fmla="*/ 5401482 w 5558978"/>
              <a:gd name="connsiteY3" fmla="*/ 3817964 h 5618299"/>
              <a:gd name="connsiteX4" fmla="*/ 4697862 w 5558978"/>
              <a:gd name="connsiteY4" fmla="*/ 4924514 h 5618299"/>
              <a:gd name="connsiteX5" fmla="*/ 4476565 w 5558978"/>
              <a:gd name="connsiteY5" fmla="*/ 5223705 h 5618299"/>
              <a:gd name="connsiteX6" fmla="*/ 4789690 w 5558978"/>
              <a:gd name="connsiteY6" fmla="*/ 5604237 h 5618299"/>
              <a:gd name="connsiteX7" fmla="*/ 3655428 w 5558978"/>
              <a:gd name="connsiteY7" fmla="*/ 5432442 h 5618299"/>
              <a:gd name="connsiteX8" fmla="*/ 2943895 w 5558978"/>
              <a:gd name="connsiteY8" fmla="*/ 5466437 h 5618299"/>
              <a:gd name="connsiteX9" fmla="*/ 1406053 w 5558978"/>
              <a:gd name="connsiteY9" fmla="*/ 5141860 h 5618299"/>
              <a:gd name="connsiteX10" fmla="*/ 25870 w 5558978"/>
              <a:gd name="connsiteY10" fmla="*/ 3930277 h 5618299"/>
              <a:gd name="connsiteX11" fmla="*/ 434832 w 5558978"/>
              <a:gd name="connsiteY11" fmla="*/ 743507 h 5618299"/>
              <a:gd name="connsiteX12" fmla="*/ 2224346 w 5558978"/>
              <a:gd name="connsiteY12" fmla="*/ 81012 h 5618299"/>
              <a:gd name="connsiteX0" fmla="*/ 2245928 w 5580560"/>
              <a:gd name="connsiteY0" fmla="*/ 81012 h 5618299"/>
              <a:gd name="connsiteX1" fmla="*/ 3904384 w 5580560"/>
              <a:gd name="connsiteY1" fmla="*/ 162421 h 5618299"/>
              <a:gd name="connsiteX2" fmla="*/ 5459258 w 5580560"/>
              <a:gd name="connsiteY2" fmla="*/ 1442347 h 5618299"/>
              <a:gd name="connsiteX3" fmla="*/ 5423064 w 5580560"/>
              <a:gd name="connsiteY3" fmla="*/ 3817964 h 5618299"/>
              <a:gd name="connsiteX4" fmla="*/ 4719444 w 5580560"/>
              <a:gd name="connsiteY4" fmla="*/ 4924514 h 5618299"/>
              <a:gd name="connsiteX5" fmla="*/ 4498147 w 5580560"/>
              <a:gd name="connsiteY5" fmla="*/ 5223705 h 5618299"/>
              <a:gd name="connsiteX6" fmla="*/ 4811272 w 5580560"/>
              <a:gd name="connsiteY6" fmla="*/ 5604237 h 5618299"/>
              <a:gd name="connsiteX7" fmla="*/ 3677010 w 5580560"/>
              <a:gd name="connsiteY7" fmla="*/ 5432442 h 5618299"/>
              <a:gd name="connsiteX8" fmla="*/ 2965477 w 5580560"/>
              <a:gd name="connsiteY8" fmla="*/ 5466437 h 5618299"/>
              <a:gd name="connsiteX9" fmla="*/ 1427635 w 5580560"/>
              <a:gd name="connsiteY9" fmla="*/ 5141860 h 5618299"/>
              <a:gd name="connsiteX10" fmla="*/ 47452 w 5580560"/>
              <a:gd name="connsiteY10" fmla="*/ 3930277 h 5618299"/>
              <a:gd name="connsiteX11" fmla="*/ 456414 w 5580560"/>
              <a:gd name="connsiteY11" fmla="*/ 743507 h 5618299"/>
              <a:gd name="connsiteX12" fmla="*/ 2245928 w 5580560"/>
              <a:gd name="connsiteY12" fmla="*/ 81012 h 5618299"/>
              <a:gd name="connsiteX0" fmla="*/ 2191825 w 5580560"/>
              <a:gd name="connsiteY0" fmla="*/ 58364 h 5662694"/>
              <a:gd name="connsiteX1" fmla="*/ 3904384 w 5580560"/>
              <a:gd name="connsiteY1" fmla="*/ 206816 h 5662694"/>
              <a:gd name="connsiteX2" fmla="*/ 5459258 w 5580560"/>
              <a:gd name="connsiteY2" fmla="*/ 1486742 h 5662694"/>
              <a:gd name="connsiteX3" fmla="*/ 5423064 w 5580560"/>
              <a:gd name="connsiteY3" fmla="*/ 3862359 h 5662694"/>
              <a:gd name="connsiteX4" fmla="*/ 4719444 w 5580560"/>
              <a:gd name="connsiteY4" fmla="*/ 4968909 h 5662694"/>
              <a:gd name="connsiteX5" fmla="*/ 4498147 w 5580560"/>
              <a:gd name="connsiteY5" fmla="*/ 5268100 h 5662694"/>
              <a:gd name="connsiteX6" fmla="*/ 4811272 w 5580560"/>
              <a:gd name="connsiteY6" fmla="*/ 5648632 h 5662694"/>
              <a:gd name="connsiteX7" fmla="*/ 3677010 w 5580560"/>
              <a:gd name="connsiteY7" fmla="*/ 5476837 h 5662694"/>
              <a:gd name="connsiteX8" fmla="*/ 2965477 w 5580560"/>
              <a:gd name="connsiteY8" fmla="*/ 5510832 h 5662694"/>
              <a:gd name="connsiteX9" fmla="*/ 1427635 w 5580560"/>
              <a:gd name="connsiteY9" fmla="*/ 5186255 h 5662694"/>
              <a:gd name="connsiteX10" fmla="*/ 47452 w 5580560"/>
              <a:gd name="connsiteY10" fmla="*/ 3974672 h 5662694"/>
              <a:gd name="connsiteX11" fmla="*/ 456414 w 5580560"/>
              <a:gd name="connsiteY11" fmla="*/ 787902 h 5662694"/>
              <a:gd name="connsiteX12" fmla="*/ 2191825 w 5580560"/>
              <a:gd name="connsiteY12" fmla="*/ 58364 h 5662694"/>
              <a:gd name="connsiteX0" fmla="*/ 2191825 w 5580560"/>
              <a:gd name="connsiteY0" fmla="*/ 51467 h 5655797"/>
              <a:gd name="connsiteX1" fmla="*/ 3904384 w 5580560"/>
              <a:gd name="connsiteY1" fmla="*/ 199919 h 5655797"/>
              <a:gd name="connsiteX2" fmla="*/ 5459258 w 5580560"/>
              <a:gd name="connsiteY2" fmla="*/ 1479845 h 5655797"/>
              <a:gd name="connsiteX3" fmla="*/ 5423064 w 5580560"/>
              <a:gd name="connsiteY3" fmla="*/ 3855462 h 5655797"/>
              <a:gd name="connsiteX4" fmla="*/ 4719444 w 5580560"/>
              <a:gd name="connsiteY4" fmla="*/ 4962012 h 5655797"/>
              <a:gd name="connsiteX5" fmla="*/ 4498147 w 5580560"/>
              <a:gd name="connsiteY5" fmla="*/ 5261203 h 5655797"/>
              <a:gd name="connsiteX6" fmla="*/ 4811272 w 5580560"/>
              <a:gd name="connsiteY6" fmla="*/ 5641735 h 5655797"/>
              <a:gd name="connsiteX7" fmla="*/ 3677010 w 5580560"/>
              <a:gd name="connsiteY7" fmla="*/ 5469940 h 5655797"/>
              <a:gd name="connsiteX8" fmla="*/ 2965477 w 5580560"/>
              <a:gd name="connsiteY8" fmla="*/ 5503935 h 5655797"/>
              <a:gd name="connsiteX9" fmla="*/ 1427635 w 5580560"/>
              <a:gd name="connsiteY9" fmla="*/ 5179358 h 5655797"/>
              <a:gd name="connsiteX10" fmla="*/ 47452 w 5580560"/>
              <a:gd name="connsiteY10" fmla="*/ 3967775 h 5655797"/>
              <a:gd name="connsiteX11" fmla="*/ 456414 w 5580560"/>
              <a:gd name="connsiteY11" fmla="*/ 781005 h 5655797"/>
              <a:gd name="connsiteX12" fmla="*/ 2191825 w 5580560"/>
              <a:gd name="connsiteY12" fmla="*/ 51467 h 5655797"/>
              <a:gd name="connsiteX0" fmla="*/ 2046993 w 5580560"/>
              <a:gd name="connsiteY0" fmla="*/ 41387 h 5686704"/>
              <a:gd name="connsiteX1" fmla="*/ 3904384 w 5580560"/>
              <a:gd name="connsiteY1" fmla="*/ 230826 h 5686704"/>
              <a:gd name="connsiteX2" fmla="*/ 5459258 w 5580560"/>
              <a:gd name="connsiteY2" fmla="*/ 1510752 h 5686704"/>
              <a:gd name="connsiteX3" fmla="*/ 5423064 w 5580560"/>
              <a:gd name="connsiteY3" fmla="*/ 3886369 h 5686704"/>
              <a:gd name="connsiteX4" fmla="*/ 4719444 w 5580560"/>
              <a:gd name="connsiteY4" fmla="*/ 4992919 h 5686704"/>
              <a:gd name="connsiteX5" fmla="*/ 4498147 w 5580560"/>
              <a:gd name="connsiteY5" fmla="*/ 5292110 h 5686704"/>
              <a:gd name="connsiteX6" fmla="*/ 4811272 w 5580560"/>
              <a:gd name="connsiteY6" fmla="*/ 5672642 h 5686704"/>
              <a:gd name="connsiteX7" fmla="*/ 3677010 w 5580560"/>
              <a:gd name="connsiteY7" fmla="*/ 5500847 h 5686704"/>
              <a:gd name="connsiteX8" fmla="*/ 2965477 w 5580560"/>
              <a:gd name="connsiteY8" fmla="*/ 5534842 h 5686704"/>
              <a:gd name="connsiteX9" fmla="*/ 1427635 w 5580560"/>
              <a:gd name="connsiteY9" fmla="*/ 5210265 h 5686704"/>
              <a:gd name="connsiteX10" fmla="*/ 47452 w 5580560"/>
              <a:gd name="connsiteY10" fmla="*/ 3998682 h 5686704"/>
              <a:gd name="connsiteX11" fmla="*/ 456414 w 5580560"/>
              <a:gd name="connsiteY11" fmla="*/ 811912 h 5686704"/>
              <a:gd name="connsiteX12" fmla="*/ 2046993 w 5580560"/>
              <a:gd name="connsiteY12" fmla="*/ 41387 h 5686704"/>
              <a:gd name="connsiteX0" fmla="*/ 2046993 w 5670168"/>
              <a:gd name="connsiteY0" fmla="*/ 42306 h 5687623"/>
              <a:gd name="connsiteX1" fmla="*/ 3904384 w 5670168"/>
              <a:gd name="connsiteY1" fmla="*/ 231745 h 5687623"/>
              <a:gd name="connsiteX2" fmla="*/ 5575671 w 5670168"/>
              <a:gd name="connsiteY2" fmla="*/ 1537227 h 5687623"/>
              <a:gd name="connsiteX3" fmla="*/ 5423064 w 5670168"/>
              <a:gd name="connsiteY3" fmla="*/ 3887288 h 5687623"/>
              <a:gd name="connsiteX4" fmla="*/ 4719444 w 5670168"/>
              <a:gd name="connsiteY4" fmla="*/ 4993838 h 5687623"/>
              <a:gd name="connsiteX5" fmla="*/ 4498147 w 5670168"/>
              <a:gd name="connsiteY5" fmla="*/ 5293029 h 5687623"/>
              <a:gd name="connsiteX6" fmla="*/ 4811272 w 5670168"/>
              <a:gd name="connsiteY6" fmla="*/ 5673561 h 5687623"/>
              <a:gd name="connsiteX7" fmla="*/ 3677010 w 5670168"/>
              <a:gd name="connsiteY7" fmla="*/ 5501766 h 5687623"/>
              <a:gd name="connsiteX8" fmla="*/ 2965477 w 5670168"/>
              <a:gd name="connsiteY8" fmla="*/ 5535761 h 5687623"/>
              <a:gd name="connsiteX9" fmla="*/ 1427635 w 5670168"/>
              <a:gd name="connsiteY9" fmla="*/ 5211184 h 5687623"/>
              <a:gd name="connsiteX10" fmla="*/ 47452 w 5670168"/>
              <a:gd name="connsiteY10" fmla="*/ 3999601 h 5687623"/>
              <a:gd name="connsiteX11" fmla="*/ 456414 w 5670168"/>
              <a:gd name="connsiteY11" fmla="*/ 812831 h 5687623"/>
              <a:gd name="connsiteX12" fmla="*/ 2046993 w 5670168"/>
              <a:gd name="connsiteY12" fmla="*/ 42306 h 5687623"/>
              <a:gd name="connsiteX0" fmla="*/ 2046993 w 5692134"/>
              <a:gd name="connsiteY0" fmla="*/ 43769 h 5689086"/>
              <a:gd name="connsiteX1" fmla="*/ 3904384 w 5692134"/>
              <a:gd name="connsiteY1" fmla="*/ 233208 h 5689086"/>
              <a:gd name="connsiteX2" fmla="*/ 5602268 w 5692134"/>
              <a:gd name="connsiteY2" fmla="*/ 1578241 h 5689086"/>
              <a:gd name="connsiteX3" fmla="*/ 5423064 w 5692134"/>
              <a:gd name="connsiteY3" fmla="*/ 3888751 h 5689086"/>
              <a:gd name="connsiteX4" fmla="*/ 4719444 w 5692134"/>
              <a:gd name="connsiteY4" fmla="*/ 4995301 h 5689086"/>
              <a:gd name="connsiteX5" fmla="*/ 4498147 w 5692134"/>
              <a:gd name="connsiteY5" fmla="*/ 5294492 h 5689086"/>
              <a:gd name="connsiteX6" fmla="*/ 4811272 w 5692134"/>
              <a:gd name="connsiteY6" fmla="*/ 5675024 h 5689086"/>
              <a:gd name="connsiteX7" fmla="*/ 3677010 w 5692134"/>
              <a:gd name="connsiteY7" fmla="*/ 5503229 h 5689086"/>
              <a:gd name="connsiteX8" fmla="*/ 2965477 w 5692134"/>
              <a:gd name="connsiteY8" fmla="*/ 5537224 h 5689086"/>
              <a:gd name="connsiteX9" fmla="*/ 1427635 w 5692134"/>
              <a:gd name="connsiteY9" fmla="*/ 5212647 h 5689086"/>
              <a:gd name="connsiteX10" fmla="*/ 47452 w 5692134"/>
              <a:gd name="connsiteY10" fmla="*/ 4001064 h 5689086"/>
              <a:gd name="connsiteX11" fmla="*/ 456414 w 5692134"/>
              <a:gd name="connsiteY11" fmla="*/ 814294 h 5689086"/>
              <a:gd name="connsiteX12" fmla="*/ 2046993 w 5692134"/>
              <a:gd name="connsiteY12" fmla="*/ 43769 h 5689086"/>
              <a:gd name="connsiteX0" fmla="*/ 2046993 w 5692134"/>
              <a:gd name="connsiteY0" fmla="*/ 42968 h 5688285"/>
              <a:gd name="connsiteX1" fmla="*/ 4119479 w 5692134"/>
              <a:gd name="connsiteY1" fmla="*/ 257149 h 5688285"/>
              <a:gd name="connsiteX2" fmla="*/ 5602268 w 5692134"/>
              <a:gd name="connsiteY2" fmla="*/ 1577440 h 5688285"/>
              <a:gd name="connsiteX3" fmla="*/ 5423064 w 5692134"/>
              <a:gd name="connsiteY3" fmla="*/ 3887950 h 5688285"/>
              <a:gd name="connsiteX4" fmla="*/ 4719444 w 5692134"/>
              <a:gd name="connsiteY4" fmla="*/ 4994500 h 5688285"/>
              <a:gd name="connsiteX5" fmla="*/ 4498147 w 5692134"/>
              <a:gd name="connsiteY5" fmla="*/ 5293691 h 5688285"/>
              <a:gd name="connsiteX6" fmla="*/ 4811272 w 5692134"/>
              <a:gd name="connsiteY6" fmla="*/ 5674223 h 5688285"/>
              <a:gd name="connsiteX7" fmla="*/ 3677010 w 5692134"/>
              <a:gd name="connsiteY7" fmla="*/ 5502428 h 5688285"/>
              <a:gd name="connsiteX8" fmla="*/ 2965477 w 5692134"/>
              <a:gd name="connsiteY8" fmla="*/ 5536423 h 5688285"/>
              <a:gd name="connsiteX9" fmla="*/ 1427635 w 5692134"/>
              <a:gd name="connsiteY9" fmla="*/ 5211846 h 5688285"/>
              <a:gd name="connsiteX10" fmla="*/ 47452 w 5692134"/>
              <a:gd name="connsiteY10" fmla="*/ 4000263 h 5688285"/>
              <a:gd name="connsiteX11" fmla="*/ 456414 w 5692134"/>
              <a:gd name="connsiteY11" fmla="*/ 813493 h 5688285"/>
              <a:gd name="connsiteX12" fmla="*/ 2046993 w 5692134"/>
              <a:gd name="connsiteY12" fmla="*/ 42968 h 5688285"/>
              <a:gd name="connsiteX0" fmla="*/ 2048468 w 5693609"/>
              <a:gd name="connsiteY0" fmla="*/ 42968 h 5688285"/>
              <a:gd name="connsiteX1" fmla="*/ 4120954 w 5693609"/>
              <a:gd name="connsiteY1" fmla="*/ 257149 h 5688285"/>
              <a:gd name="connsiteX2" fmla="*/ 5603743 w 5693609"/>
              <a:gd name="connsiteY2" fmla="*/ 1577440 h 5688285"/>
              <a:gd name="connsiteX3" fmla="*/ 5424539 w 5693609"/>
              <a:gd name="connsiteY3" fmla="*/ 3887950 h 5688285"/>
              <a:gd name="connsiteX4" fmla="*/ 4720919 w 5693609"/>
              <a:gd name="connsiteY4" fmla="*/ 4994500 h 5688285"/>
              <a:gd name="connsiteX5" fmla="*/ 4499622 w 5693609"/>
              <a:gd name="connsiteY5" fmla="*/ 5293691 h 5688285"/>
              <a:gd name="connsiteX6" fmla="*/ 4812747 w 5693609"/>
              <a:gd name="connsiteY6" fmla="*/ 5674223 h 5688285"/>
              <a:gd name="connsiteX7" fmla="*/ 3678485 w 5693609"/>
              <a:gd name="connsiteY7" fmla="*/ 5502428 h 5688285"/>
              <a:gd name="connsiteX8" fmla="*/ 2966952 w 5693609"/>
              <a:gd name="connsiteY8" fmla="*/ 5536423 h 5688285"/>
              <a:gd name="connsiteX9" fmla="*/ 1429110 w 5693609"/>
              <a:gd name="connsiteY9" fmla="*/ 5211846 h 5688285"/>
              <a:gd name="connsiteX10" fmla="*/ 47219 w 5693609"/>
              <a:gd name="connsiteY10" fmla="*/ 3876770 h 5688285"/>
              <a:gd name="connsiteX11" fmla="*/ 457889 w 5693609"/>
              <a:gd name="connsiteY11" fmla="*/ 813493 h 5688285"/>
              <a:gd name="connsiteX12" fmla="*/ 2048468 w 5693609"/>
              <a:gd name="connsiteY12" fmla="*/ 42968 h 5688285"/>
              <a:gd name="connsiteX0" fmla="*/ 2044764 w 5689905"/>
              <a:gd name="connsiteY0" fmla="*/ 42968 h 5688285"/>
              <a:gd name="connsiteX1" fmla="*/ 4117250 w 5689905"/>
              <a:gd name="connsiteY1" fmla="*/ 257149 h 5688285"/>
              <a:gd name="connsiteX2" fmla="*/ 5600039 w 5689905"/>
              <a:gd name="connsiteY2" fmla="*/ 1577440 h 5688285"/>
              <a:gd name="connsiteX3" fmla="*/ 5420835 w 5689905"/>
              <a:gd name="connsiteY3" fmla="*/ 3887950 h 5688285"/>
              <a:gd name="connsiteX4" fmla="*/ 4717215 w 5689905"/>
              <a:gd name="connsiteY4" fmla="*/ 4994500 h 5688285"/>
              <a:gd name="connsiteX5" fmla="*/ 4495918 w 5689905"/>
              <a:gd name="connsiteY5" fmla="*/ 5293691 h 5688285"/>
              <a:gd name="connsiteX6" fmla="*/ 4809043 w 5689905"/>
              <a:gd name="connsiteY6" fmla="*/ 5674223 h 5688285"/>
              <a:gd name="connsiteX7" fmla="*/ 3674781 w 5689905"/>
              <a:gd name="connsiteY7" fmla="*/ 5502428 h 5688285"/>
              <a:gd name="connsiteX8" fmla="*/ 2963248 w 5689905"/>
              <a:gd name="connsiteY8" fmla="*/ 5536423 h 5688285"/>
              <a:gd name="connsiteX9" fmla="*/ 1425406 w 5689905"/>
              <a:gd name="connsiteY9" fmla="*/ 5211846 h 5688285"/>
              <a:gd name="connsiteX10" fmla="*/ 47811 w 5689905"/>
              <a:gd name="connsiteY10" fmla="*/ 3779276 h 5688285"/>
              <a:gd name="connsiteX11" fmla="*/ 454185 w 5689905"/>
              <a:gd name="connsiteY11" fmla="*/ 813493 h 5688285"/>
              <a:gd name="connsiteX12" fmla="*/ 2044764 w 5689905"/>
              <a:gd name="connsiteY12" fmla="*/ 42968 h 5688285"/>
              <a:gd name="connsiteX0" fmla="*/ 1926338 w 5689905"/>
              <a:gd name="connsiteY0" fmla="*/ 44856 h 5680435"/>
              <a:gd name="connsiteX1" fmla="*/ 4117250 w 5689905"/>
              <a:gd name="connsiteY1" fmla="*/ 249299 h 5680435"/>
              <a:gd name="connsiteX2" fmla="*/ 5600039 w 5689905"/>
              <a:gd name="connsiteY2" fmla="*/ 1569590 h 5680435"/>
              <a:gd name="connsiteX3" fmla="*/ 5420835 w 5689905"/>
              <a:gd name="connsiteY3" fmla="*/ 3880100 h 5680435"/>
              <a:gd name="connsiteX4" fmla="*/ 4717215 w 5689905"/>
              <a:gd name="connsiteY4" fmla="*/ 4986650 h 5680435"/>
              <a:gd name="connsiteX5" fmla="*/ 4495918 w 5689905"/>
              <a:gd name="connsiteY5" fmla="*/ 5285841 h 5680435"/>
              <a:gd name="connsiteX6" fmla="*/ 4809043 w 5689905"/>
              <a:gd name="connsiteY6" fmla="*/ 5666373 h 5680435"/>
              <a:gd name="connsiteX7" fmla="*/ 3674781 w 5689905"/>
              <a:gd name="connsiteY7" fmla="*/ 5494578 h 5680435"/>
              <a:gd name="connsiteX8" fmla="*/ 2963248 w 5689905"/>
              <a:gd name="connsiteY8" fmla="*/ 5528573 h 5680435"/>
              <a:gd name="connsiteX9" fmla="*/ 1425406 w 5689905"/>
              <a:gd name="connsiteY9" fmla="*/ 5203996 h 5680435"/>
              <a:gd name="connsiteX10" fmla="*/ 47811 w 5689905"/>
              <a:gd name="connsiteY10" fmla="*/ 3771426 h 5680435"/>
              <a:gd name="connsiteX11" fmla="*/ 454185 w 5689905"/>
              <a:gd name="connsiteY11" fmla="*/ 805643 h 5680435"/>
              <a:gd name="connsiteX12" fmla="*/ 1926338 w 5689905"/>
              <a:gd name="connsiteY12" fmla="*/ 44856 h 5680435"/>
              <a:gd name="connsiteX0" fmla="*/ 1926338 w 5689905"/>
              <a:gd name="connsiteY0" fmla="*/ 44856 h 5682647"/>
              <a:gd name="connsiteX1" fmla="*/ 4117250 w 5689905"/>
              <a:gd name="connsiteY1" fmla="*/ 249299 h 5682647"/>
              <a:gd name="connsiteX2" fmla="*/ 5600039 w 5689905"/>
              <a:gd name="connsiteY2" fmla="*/ 1569590 h 5682647"/>
              <a:gd name="connsiteX3" fmla="*/ 5420835 w 5689905"/>
              <a:gd name="connsiteY3" fmla="*/ 3880100 h 5682647"/>
              <a:gd name="connsiteX4" fmla="*/ 4717215 w 5689905"/>
              <a:gd name="connsiteY4" fmla="*/ 4986650 h 5682647"/>
              <a:gd name="connsiteX5" fmla="*/ 4495918 w 5689905"/>
              <a:gd name="connsiteY5" fmla="*/ 5285841 h 5682647"/>
              <a:gd name="connsiteX6" fmla="*/ 4809043 w 5689905"/>
              <a:gd name="connsiteY6" fmla="*/ 5666373 h 5682647"/>
              <a:gd name="connsiteX7" fmla="*/ 3722043 w 5689905"/>
              <a:gd name="connsiteY7" fmla="*/ 5503669 h 5682647"/>
              <a:gd name="connsiteX8" fmla="*/ 2963248 w 5689905"/>
              <a:gd name="connsiteY8" fmla="*/ 5528573 h 5682647"/>
              <a:gd name="connsiteX9" fmla="*/ 1425406 w 5689905"/>
              <a:gd name="connsiteY9" fmla="*/ 5203996 h 5682647"/>
              <a:gd name="connsiteX10" fmla="*/ 47811 w 5689905"/>
              <a:gd name="connsiteY10" fmla="*/ 3771426 h 5682647"/>
              <a:gd name="connsiteX11" fmla="*/ 454185 w 5689905"/>
              <a:gd name="connsiteY11" fmla="*/ 805643 h 5682647"/>
              <a:gd name="connsiteX12" fmla="*/ 1926338 w 5689905"/>
              <a:gd name="connsiteY12" fmla="*/ 44856 h 5682647"/>
              <a:gd name="connsiteX0" fmla="*/ 1926338 w 5689905"/>
              <a:gd name="connsiteY0" fmla="*/ 44856 h 5680680"/>
              <a:gd name="connsiteX1" fmla="*/ 4117250 w 5689905"/>
              <a:gd name="connsiteY1" fmla="*/ 249299 h 5680680"/>
              <a:gd name="connsiteX2" fmla="*/ 5600039 w 5689905"/>
              <a:gd name="connsiteY2" fmla="*/ 1569590 h 5680680"/>
              <a:gd name="connsiteX3" fmla="*/ 5420835 w 5689905"/>
              <a:gd name="connsiteY3" fmla="*/ 3880100 h 5680680"/>
              <a:gd name="connsiteX4" fmla="*/ 4717215 w 5689905"/>
              <a:gd name="connsiteY4" fmla="*/ 4986650 h 5680680"/>
              <a:gd name="connsiteX5" fmla="*/ 4511913 w 5689905"/>
              <a:gd name="connsiteY5" fmla="*/ 5313105 h 5680680"/>
              <a:gd name="connsiteX6" fmla="*/ 4809043 w 5689905"/>
              <a:gd name="connsiteY6" fmla="*/ 5666373 h 5680680"/>
              <a:gd name="connsiteX7" fmla="*/ 3722043 w 5689905"/>
              <a:gd name="connsiteY7" fmla="*/ 5503669 h 5680680"/>
              <a:gd name="connsiteX8" fmla="*/ 2963248 w 5689905"/>
              <a:gd name="connsiteY8" fmla="*/ 5528573 h 5680680"/>
              <a:gd name="connsiteX9" fmla="*/ 1425406 w 5689905"/>
              <a:gd name="connsiteY9" fmla="*/ 5203996 h 5680680"/>
              <a:gd name="connsiteX10" fmla="*/ 47811 w 5689905"/>
              <a:gd name="connsiteY10" fmla="*/ 3771426 h 5680680"/>
              <a:gd name="connsiteX11" fmla="*/ 454185 w 5689905"/>
              <a:gd name="connsiteY11" fmla="*/ 805643 h 5680680"/>
              <a:gd name="connsiteX12" fmla="*/ 1926338 w 5689905"/>
              <a:gd name="connsiteY12" fmla="*/ 44856 h 5680680"/>
              <a:gd name="connsiteX0" fmla="*/ 1926338 w 5689905"/>
              <a:gd name="connsiteY0" fmla="*/ 44856 h 5678043"/>
              <a:gd name="connsiteX1" fmla="*/ 4117250 w 5689905"/>
              <a:gd name="connsiteY1" fmla="*/ 249299 h 5678043"/>
              <a:gd name="connsiteX2" fmla="*/ 5600039 w 5689905"/>
              <a:gd name="connsiteY2" fmla="*/ 1569590 h 5678043"/>
              <a:gd name="connsiteX3" fmla="*/ 5420835 w 5689905"/>
              <a:gd name="connsiteY3" fmla="*/ 3880100 h 5678043"/>
              <a:gd name="connsiteX4" fmla="*/ 4717215 w 5689905"/>
              <a:gd name="connsiteY4" fmla="*/ 4986650 h 5678043"/>
              <a:gd name="connsiteX5" fmla="*/ 4511913 w 5689905"/>
              <a:gd name="connsiteY5" fmla="*/ 5313105 h 5678043"/>
              <a:gd name="connsiteX6" fmla="*/ 4809043 w 5689905"/>
              <a:gd name="connsiteY6" fmla="*/ 5666373 h 5678043"/>
              <a:gd name="connsiteX7" fmla="*/ 3722043 w 5689905"/>
              <a:gd name="connsiteY7" fmla="*/ 5503669 h 5678043"/>
              <a:gd name="connsiteX8" fmla="*/ 2963248 w 5689905"/>
              <a:gd name="connsiteY8" fmla="*/ 5528573 h 5678043"/>
              <a:gd name="connsiteX9" fmla="*/ 1425406 w 5689905"/>
              <a:gd name="connsiteY9" fmla="*/ 5203996 h 5678043"/>
              <a:gd name="connsiteX10" fmla="*/ 47811 w 5689905"/>
              <a:gd name="connsiteY10" fmla="*/ 3771426 h 5678043"/>
              <a:gd name="connsiteX11" fmla="*/ 454185 w 5689905"/>
              <a:gd name="connsiteY11" fmla="*/ 805643 h 5678043"/>
              <a:gd name="connsiteX12" fmla="*/ 1926338 w 5689905"/>
              <a:gd name="connsiteY12" fmla="*/ 44856 h 5678043"/>
              <a:gd name="connsiteX0" fmla="*/ 1926338 w 5689905"/>
              <a:gd name="connsiteY0" fmla="*/ 44856 h 5678043"/>
              <a:gd name="connsiteX1" fmla="*/ 4117250 w 5689905"/>
              <a:gd name="connsiteY1" fmla="*/ 249299 h 5678043"/>
              <a:gd name="connsiteX2" fmla="*/ 5600039 w 5689905"/>
              <a:gd name="connsiteY2" fmla="*/ 1569590 h 5678043"/>
              <a:gd name="connsiteX3" fmla="*/ 5420835 w 5689905"/>
              <a:gd name="connsiteY3" fmla="*/ 3880100 h 5678043"/>
              <a:gd name="connsiteX4" fmla="*/ 4717215 w 5689905"/>
              <a:gd name="connsiteY4" fmla="*/ 4986650 h 5678043"/>
              <a:gd name="connsiteX5" fmla="*/ 4511913 w 5689905"/>
              <a:gd name="connsiteY5" fmla="*/ 5313105 h 5678043"/>
              <a:gd name="connsiteX6" fmla="*/ 4809043 w 5689905"/>
              <a:gd name="connsiteY6" fmla="*/ 5666373 h 5678043"/>
              <a:gd name="connsiteX7" fmla="*/ 3722043 w 5689905"/>
              <a:gd name="connsiteY7" fmla="*/ 5503669 h 5678043"/>
              <a:gd name="connsiteX8" fmla="*/ 2963248 w 5689905"/>
              <a:gd name="connsiteY8" fmla="*/ 5528573 h 5678043"/>
              <a:gd name="connsiteX9" fmla="*/ 1425406 w 5689905"/>
              <a:gd name="connsiteY9" fmla="*/ 5203996 h 5678043"/>
              <a:gd name="connsiteX10" fmla="*/ 47811 w 5689905"/>
              <a:gd name="connsiteY10" fmla="*/ 3771426 h 5678043"/>
              <a:gd name="connsiteX11" fmla="*/ 454185 w 5689905"/>
              <a:gd name="connsiteY11" fmla="*/ 805643 h 5678043"/>
              <a:gd name="connsiteX12" fmla="*/ 1926338 w 5689905"/>
              <a:gd name="connsiteY12" fmla="*/ 44856 h 5678043"/>
              <a:gd name="connsiteX0" fmla="*/ 1926338 w 5689744"/>
              <a:gd name="connsiteY0" fmla="*/ 44856 h 5678043"/>
              <a:gd name="connsiteX1" fmla="*/ 4117250 w 5689744"/>
              <a:gd name="connsiteY1" fmla="*/ 249299 h 5678043"/>
              <a:gd name="connsiteX2" fmla="*/ 5600039 w 5689744"/>
              <a:gd name="connsiteY2" fmla="*/ 1569590 h 5678043"/>
              <a:gd name="connsiteX3" fmla="*/ 5420835 w 5689744"/>
              <a:gd name="connsiteY3" fmla="*/ 3880100 h 5678043"/>
              <a:gd name="connsiteX4" fmla="*/ 4722812 w 5689744"/>
              <a:gd name="connsiteY4" fmla="*/ 5016819 h 5678043"/>
              <a:gd name="connsiteX5" fmla="*/ 4511913 w 5689744"/>
              <a:gd name="connsiteY5" fmla="*/ 5313105 h 5678043"/>
              <a:gd name="connsiteX6" fmla="*/ 4809043 w 5689744"/>
              <a:gd name="connsiteY6" fmla="*/ 5666373 h 5678043"/>
              <a:gd name="connsiteX7" fmla="*/ 3722043 w 5689744"/>
              <a:gd name="connsiteY7" fmla="*/ 5503669 h 5678043"/>
              <a:gd name="connsiteX8" fmla="*/ 2963248 w 5689744"/>
              <a:gd name="connsiteY8" fmla="*/ 5528573 h 5678043"/>
              <a:gd name="connsiteX9" fmla="*/ 1425406 w 5689744"/>
              <a:gd name="connsiteY9" fmla="*/ 5203996 h 5678043"/>
              <a:gd name="connsiteX10" fmla="*/ 47811 w 5689744"/>
              <a:gd name="connsiteY10" fmla="*/ 3771426 h 5678043"/>
              <a:gd name="connsiteX11" fmla="*/ 454185 w 5689744"/>
              <a:gd name="connsiteY11" fmla="*/ 805643 h 5678043"/>
              <a:gd name="connsiteX12" fmla="*/ 1926338 w 5689744"/>
              <a:gd name="connsiteY12" fmla="*/ 44856 h 5678043"/>
              <a:gd name="connsiteX0" fmla="*/ 1926338 w 5689744"/>
              <a:gd name="connsiteY0" fmla="*/ 44856 h 5678043"/>
              <a:gd name="connsiteX1" fmla="*/ 4117250 w 5689744"/>
              <a:gd name="connsiteY1" fmla="*/ 249299 h 5678043"/>
              <a:gd name="connsiteX2" fmla="*/ 5600039 w 5689744"/>
              <a:gd name="connsiteY2" fmla="*/ 1569590 h 5678043"/>
              <a:gd name="connsiteX3" fmla="*/ 5420835 w 5689744"/>
              <a:gd name="connsiteY3" fmla="*/ 3880100 h 5678043"/>
              <a:gd name="connsiteX4" fmla="*/ 4722812 w 5689744"/>
              <a:gd name="connsiteY4" fmla="*/ 5016819 h 5678043"/>
              <a:gd name="connsiteX5" fmla="*/ 4511913 w 5689744"/>
              <a:gd name="connsiteY5" fmla="*/ 5313105 h 5678043"/>
              <a:gd name="connsiteX6" fmla="*/ 4809043 w 5689744"/>
              <a:gd name="connsiteY6" fmla="*/ 5666373 h 5678043"/>
              <a:gd name="connsiteX7" fmla="*/ 3722043 w 5689744"/>
              <a:gd name="connsiteY7" fmla="*/ 5503669 h 5678043"/>
              <a:gd name="connsiteX8" fmla="*/ 2963248 w 5689744"/>
              <a:gd name="connsiteY8" fmla="*/ 5528573 h 5678043"/>
              <a:gd name="connsiteX9" fmla="*/ 1425406 w 5689744"/>
              <a:gd name="connsiteY9" fmla="*/ 5203996 h 5678043"/>
              <a:gd name="connsiteX10" fmla="*/ 47811 w 5689744"/>
              <a:gd name="connsiteY10" fmla="*/ 3771426 h 5678043"/>
              <a:gd name="connsiteX11" fmla="*/ 454185 w 5689744"/>
              <a:gd name="connsiteY11" fmla="*/ 805643 h 5678043"/>
              <a:gd name="connsiteX12" fmla="*/ 1926338 w 5689744"/>
              <a:gd name="connsiteY12" fmla="*/ 44856 h 5678043"/>
              <a:gd name="connsiteX0" fmla="*/ 1926338 w 5697267"/>
              <a:gd name="connsiteY0" fmla="*/ 44856 h 5678043"/>
              <a:gd name="connsiteX1" fmla="*/ 4117250 w 5697267"/>
              <a:gd name="connsiteY1" fmla="*/ 249299 h 5678043"/>
              <a:gd name="connsiteX2" fmla="*/ 5600039 w 5697267"/>
              <a:gd name="connsiteY2" fmla="*/ 1569590 h 5678043"/>
              <a:gd name="connsiteX3" fmla="*/ 5420835 w 5697267"/>
              <a:gd name="connsiteY3" fmla="*/ 3880100 h 5678043"/>
              <a:gd name="connsiteX4" fmla="*/ 4722812 w 5697267"/>
              <a:gd name="connsiteY4" fmla="*/ 5016819 h 5678043"/>
              <a:gd name="connsiteX5" fmla="*/ 4511913 w 5697267"/>
              <a:gd name="connsiteY5" fmla="*/ 5313105 h 5678043"/>
              <a:gd name="connsiteX6" fmla="*/ 4809043 w 5697267"/>
              <a:gd name="connsiteY6" fmla="*/ 5666373 h 5678043"/>
              <a:gd name="connsiteX7" fmla="*/ 3722043 w 5697267"/>
              <a:gd name="connsiteY7" fmla="*/ 5503669 h 5678043"/>
              <a:gd name="connsiteX8" fmla="*/ 2963248 w 5697267"/>
              <a:gd name="connsiteY8" fmla="*/ 5528573 h 5678043"/>
              <a:gd name="connsiteX9" fmla="*/ 1425406 w 5697267"/>
              <a:gd name="connsiteY9" fmla="*/ 5203996 h 5678043"/>
              <a:gd name="connsiteX10" fmla="*/ 47811 w 5697267"/>
              <a:gd name="connsiteY10" fmla="*/ 3771426 h 5678043"/>
              <a:gd name="connsiteX11" fmla="*/ 454185 w 5697267"/>
              <a:gd name="connsiteY11" fmla="*/ 805643 h 5678043"/>
              <a:gd name="connsiteX12" fmla="*/ 1926338 w 5697267"/>
              <a:gd name="connsiteY12" fmla="*/ 44856 h 5678043"/>
              <a:gd name="connsiteX0" fmla="*/ 1926338 w 5697267"/>
              <a:gd name="connsiteY0" fmla="*/ 44856 h 5674062"/>
              <a:gd name="connsiteX1" fmla="*/ 4117250 w 5697267"/>
              <a:gd name="connsiteY1" fmla="*/ 249299 h 5674062"/>
              <a:gd name="connsiteX2" fmla="*/ 5600039 w 5697267"/>
              <a:gd name="connsiteY2" fmla="*/ 1569590 h 5674062"/>
              <a:gd name="connsiteX3" fmla="*/ 5420835 w 5697267"/>
              <a:gd name="connsiteY3" fmla="*/ 3880100 h 5674062"/>
              <a:gd name="connsiteX4" fmla="*/ 4722812 w 5697267"/>
              <a:gd name="connsiteY4" fmla="*/ 5016819 h 5674062"/>
              <a:gd name="connsiteX5" fmla="*/ 4511913 w 5697267"/>
              <a:gd name="connsiteY5" fmla="*/ 5313105 h 5674062"/>
              <a:gd name="connsiteX6" fmla="*/ 4809043 w 5697267"/>
              <a:gd name="connsiteY6" fmla="*/ 5666373 h 5674062"/>
              <a:gd name="connsiteX7" fmla="*/ 3722043 w 5697267"/>
              <a:gd name="connsiteY7" fmla="*/ 5503669 h 5674062"/>
              <a:gd name="connsiteX8" fmla="*/ 2963248 w 5697267"/>
              <a:gd name="connsiteY8" fmla="*/ 5528573 h 5674062"/>
              <a:gd name="connsiteX9" fmla="*/ 1425406 w 5697267"/>
              <a:gd name="connsiteY9" fmla="*/ 5203996 h 5674062"/>
              <a:gd name="connsiteX10" fmla="*/ 47811 w 5697267"/>
              <a:gd name="connsiteY10" fmla="*/ 3771426 h 5674062"/>
              <a:gd name="connsiteX11" fmla="*/ 454185 w 5697267"/>
              <a:gd name="connsiteY11" fmla="*/ 805643 h 5674062"/>
              <a:gd name="connsiteX12" fmla="*/ 1926338 w 5697267"/>
              <a:gd name="connsiteY12" fmla="*/ 44856 h 5674062"/>
              <a:gd name="connsiteX0" fmla="*/ 1926338 w 5697267"/>
              <a:gd name="connsiteY0" fmla="*/ 44856 h 5672458"/>
              <a:gd name="connsiteX1" fmla="*/ 4117250 w 5697267"/>
              <a:gd name="connsiteY1" fmla="*/ 249299 h 5672458"/>
              <a:gd name="connsiteX2" fmla="*/ 5600039 w 5697267"/>
              <a:gd name="connsiteY2" fmla="*/ 1569590 h 5672458"/>
              <a:gd name="connsiteX3" fmla="*/ 5420835 w 5697267"/>
              <a:gd name="connsiteY3" fmla="*/ 3880100 h 5672458"/>
              <a:gd name="connsiteX4" fmla="*/ 4722812 w 5697267"/>
              <a:gd name="connsiteY4" fmla="*/ 5016819 h 5672458"/>
              <a:gd name="connsiteX5" fmla="*/ 4511913 w 5697267"/>
              <a:gd name="connsiteY5" fmla="*/ 5313105 h 5672458"/>
              <a:gd name="connsiteX6" fmla="*/ 4809043 w 5697267"/>
              <a:gd name="connsiteY6" fmla="*/ 5666373 h 5672458"/>
              <a:gd name="connsiteX7" fmla="*/ 3722043 w 5697267"/>
              <a:gd name="connsiteY7" fmla="*/ 5503669 h 5672458"/>
              <a:gd name="connsiteX8" fmla="*/ 2963248 w 5697267"/>
              <a:gd name="connsiteY8" fmla="*/ 5528573 h 5672458"/>
              <a:gd name="connsiteX9" fmla="*/ 1425406 w 5697267"/>
              <a:gd name="connsiteY9" fmla="*/ 5203996 h 5672458"/>
              <a:gd name="connsiteX10" fmla="*/ 47811 w 5697267"/>
              <a:gd name="connsiteY10" fmla="*/ 3771426 h 5672458"/>
              <a:gd name="connsiteX11" fmla="*/ 454185 w 5697267"/>
              <a:gd name="connsiteY11" fmla="*/ 805643 h 5672458"/>
              <a:gd name="connsiteX12" fmla="*/ 1926338 w 5697267"/>
              <a:gd name="connsiteY12" fmla="*/ 44856 h 5672458"/>
              <a:gd name="connsiteX0" fmla="*/ 1926338 w 5697267"/>
              <a:gd name="connsiteY0" fmla="*/ 44856 h 5674951"/>
              <a:gd name="connsiteX1" fmla="*/ 4117250 w 5697267"/>
              <a:gd name="connsiteY1" fmla="*/ 249299 h 5674951"/>
              <a:gd name="connsiteX2" fmla="*/ 5600039 w 5697267"/>
              <a:gd name="connsiteY2" fmla="*/ 1569590 h 5674951"/>
              <a:gd name="connsiteX3" fmla="*/ 5420835 w 5697267"/>
              <a:gd name="connsiteY3" fmla="*/ 3880100 h 5674951"/>
              <a:gd name="connsiteX4" fmla="*/ 4722812 w 5697267"/>
              <a:gd name="connsiteY4" fmla="*/ 5016819 h 5674951"/>
              <a:gd name="connsiteX5" fmla="*/ 4511913 w 5697267"/>
              <a:gd name="connsiteY5" fmla="*/ 5313105 h 5674951"/>
              <a:gd name="connsiteX6" fmla="*/ 4809043 w 5697267"/>
              <a:gd name="connsiteY6" fmla="*/ 5666373 h 5674951"/>
              <a:gd name="connsiteX7" fmla="*/ 3796207 w 5697267"/>
              <a:gd name="connsiteY7" fmla="*/ 5506298 h 5674951"/>
              <a:gd name="connsiteX8" fmla="*/ 2963248 w 5697267"/>
              <a:gd name="connsiteY8" fmla="*/ 5528573 h 5674951"/>
              <a:gd name="connsiteX9" fmla="*/ 1425406 w 5697267"/>
              <a:gd name="connsiteY9" fmla="*/ 5203996 h 5674951"/>
              <a:gd name="connsiteX10" fmla="*/ 47811 w 5697267"/>
              <a:gd name="connsiteY10" fmla="*/ 3771426 h 5674951"/>
              <a:gd name="connsiteX11" fmla="*/ 454185 w 5697267"/>
              <a:gd name="connsiteY11" fmla="*/ 805643 h 5674951"/>
              <a:gd name="connsiteX12" fmla="*/ 1926338 w 5697267"/>
              <a:gd name="connsiteY12" fmla="*/ 44856 h 5674951"/>
              <a:gd name="connsiteX0" fmla="*/ 1926338 w 5697267"/>
              <a:gd name="connsiteY0" fmla="*/ 44856 h 5672342"/>
              <a:gd name="connsiteX1" fmla="*/ 4117250 w 5697267"/>
              <a:gd name="connsiteY1" fmla="*/ 249299 h 5672342"/>
              <a:gd name="connsiteX2" fmla="*/ 5600039 w 5697267"/>
              <a:gd name="connsiteY2" fmla="*/ 1569590 h 5672342"/>
              <a:gd name="connsiteX3" fmla="*/ 5420835 w 5697267"/>
              <a:gd name="connsiteY3" fmla="*/ 3880100 h 5672342"/>
              <a:gd name="connsiteX4" fmla="*/ 4722812 w 5697267"/>
              <a:gd name="connsiteY4" fmla="*/ 5016819 h 5672342"/>
              <a:gd name="connsiteX5" fmla="*/ 4511913 w 5697267"/>
              <a:gd name="connsiteY5" fmla="*/ 5313105 h 5672342"/>
              <a:gd name="connsiteX6" fmla="*/ 4809043 w 5697267"/>
              <a:gd name="connsiteY6" fmla="*/ 5666373 h 5672342"/>
              <a:gd name="connsiteX7" fmla="*/ 3796207 w 5697267"/>
              <a:gd name="connsiteY7" fmla="*/ 5506298 h 5672342"/>
              <a:gd name="connsiteX8" fmla="*/ 2963248 w 5697267"/>
              <a:gd name="connsiteY8" fmla="*/ 5528573 h 5672342"/>
              <a:gd name="connsiteX9" fmla="*/ 1425406 w 5697267"/>
              <a:gd name="connsiteY9" fmla="*/ 5203996 h 5672342"/>
              <a:gd name="connsiteX10" fmla="*/ 47811 w 5697267"/>
              <a:gd name="connsiteY10" fmla="*/ 3771426 h 5672342"/>
              <a:gd name="connsiteX11" fmla="*/ 454185 w 5697267"/>
              <a:gd name="connsiteY11" fmla="*/ 805643 h 5672342"/>
              <a:gd name="connsiteX12" fmla="*/ 1926338 w 5697267"/>
              <a:gd name="connsiteY12" fmla="*/ 44856 h 5672342"/>
              <a:gd name="connsiteX0" fmla="*/ 1926338 w 5697267"/>
              <a:gd name="connsiteY0" fmla="*/ 44856 h 5672342"/>
              <a:gd name="connsiteX1" fmla="*/ 4117250 w 5697267"/>
              <a:gd name="connsiteY1" fmla="*/ 249299 h 5672342"/>
              <a:gd name="connsiteX2" fmla="*/ 5600039 w 5697267"/>
              <a:gd name="connsiteY2" fmla="*/ 1569590 h 5672342"/>
              <a:gd name="connsiteX3" fmla="*/ 5420835 w 5697267"/>
              <a:gd name="connsiteY3" fmla="*/ 3880100 h 5672342"/>
              <a:gd name="connsiteX4" fmla="*/ 4722812 w 5697267"/>
              <a:gd name="connsiteY4" fmla="*/ 5016819 h 5672342"/>
              <a:gd name="connsiteX5" fmla="*/ 4511913 w 5697267"/>
              <a:gd name="connsiteY5" fmla="*/ 5313105 h 5672342"/>
              <a:gd name="connsiteX6" fmla="*/ 4809043 w 5697267"/>
              <a:gd name="connsiteY6" fmla="*/ 5666373 h 5672342"/>
              <a:gd name="connsiteX7" fmla="*/ 3796207 w 5697267"/>
              <a:gd name="connsiteY7" fmla="*/ 5506298 h 5672342"/>
              <a:gd name="connsiteX8" fmla="*/ 2963248 w 5697267"/>
              <a:gd name="connsiteY8" fmla="*/ 5528573 h 5672342"/>
              <a:gd name="connsiteX9" fmla="*/ 1425406 w 5697267"/>
              <a:gd name="connsiteY9" fmla="*/ 5203996 h 5672342"/>
              <a:gd name="connsiteX10" fmla="*/ 47811 w 5697267"/>
              <a:gd name="connsiteY10" fmla="*/ 3771426 h 5672342"/>
              <a:gd name="connsiteX11" fmla="*/ 454185 w 5697267"/>
              <a:gd name="connsiteY11" fmla="*/ 805643 h 5672342"/>
              <a:gd name="connsiteX12" fmla="*/ 1926338 w 5697267"/>
              <a:gd name="connsiteY12" fmla="*/ 44856 h 5672342"/>
              <a:gd name="connsiteX0" fmla="*/ 1926338 w 5697267"/>
              <a:gd name="connsiteY0" fmla="*/ 44856 h 5672342"/>
              <a:gd name="connsiteX1" fmla="*/ 4117250 w 5697267"/>
              <a:gd name="connsiteY1" fmla="*/ 249299 h 5672342"/>
              <a:gd name="connsiteX2" fmla="*/ 5600039 w 5697267"/>
              <a:gd name="connsiteY2" fmla="*/ 1569590 h 5672342"/>
              <a:gd name="connsiteX3" fmla="*/ 5420835 w 5697267"/>
              <a:gd name="connsiteY3" fmla="*/ 3880100 h 5672342"/>
              <a:gd name="connsiteX4" fmla="*/ 4722812 w 5697267"/>
              <a:gd name="connsiteY4" fmla="*/ 5016819 h 5672342"/>
              <a:gd name="connsiteX5" fmla="*/ 4511913 w 5697267"/>
              <a:gd name="connsiteY5" fmla="*/ 5313105 h 5672342"/>
              <a:gd name="connsiteX6" fmla="*/ 4809043 w 5697267"/>
              <a:gd name="connsiteY6" fmla="*/ 5666373 h 5672342"/>
              <a:gd name="connsiteX7" fmla="*/ 3796207 w 5697267"/>
              <a:gd name="connsiteY7" fmla="*/ 5506298 h 5672342"/>
              <a:gd name="connsiteX8" fmla="*/ 2963248 w 5697267"/>
              <a:gd name="connsiteY8" fmla="*/ 5528573 h 5672342"/>
              <a:gd name="connsiteX9" fmla="*/ 1297800 w 5697267"/>
              <a:gd name="connsiteY9" fmla="*/ 5194363 h 5672342"/>
              <a:gd name="connsiteX10" fmla="*/ 47811 w 5697267"/>
              <a:gd name="connsiteY10" fmla="*/ 3771426 h 5672342"/>
              <a:gd name="connsiteX11" fmla="*/ 454185 w 5697267"/>
              <a:gd name="connsiteY11" fmla="*/ 805643 h 5672342"/>
              <a:gd name="connsiteX12" fmla="*/ 1926338 w 5697267"/>
              <a:gd name="connsiteY12" fmla="*/ 44856 h 5672342"/>
              <a:gd name="connsiteX0" fmla="*/ 1926338 w 5697267"/>
              <a:gd name="connsiteY0" fmla="*/ 44856 h 5672342"/>
              <a:gd name="connsiteX1" fmla="*/ 4117250 w 5697267"/>
              <a:gd name="connsiteY1" fmla="*/ 249299 h 5672342"/>
              <a:gd name="connsiteX2" fmla="*/ 5600039 w 5697267"/>
              <a:gd name="connsiteY2" fmla="*/ 1569590 h 5672342"/>
              <a:gd name="connsiteX3" fmla="*/ 5420835 w 5697267"/>
              <a:gd name="connsiteY3" fmla="*/ 3880100 h 5672342"/>
              <a:gd name="connsiteX4" fmla="*/ 4722812 w 5697267"/>
              <a:gd name="connsiteY4" fmla="*/ 5016819 h 5672342"/>
              <a:gd name="connsiteX5" fmla="*/ 4511913 w 5697267"/>
              <a:gd name="connsiteY5" fmla="*/ 5313105 h 5672342"/>
              <a:gd name="connsiteX6" fmla="*/ 4809043 w 5697267"/>
              <a:gd name="connsiteY6" fmla="*/ 5666373 h 5672342"/>
              <a:gd name="connsiteX7" fmla="*/ 3796207 w 5697267"/>
              <a:gd name="connsiteY7" fmla="*/ 5506298 h 5672342"/>
              <a:gd name="connsiteX8" fmla="*/ 1297800 w 5697267"/>
              <a:gd name="connsiteY8" fmla="*/ 5194363 h 5672342"/>
              <a:gd name="connsiteX9" fmla="*/ 47811 w 5697267"/>
              <a:gd name="connsiteY9" fmla="*/ 3771426 h 5672342"/>
              <a:gd name="connsiteX10" fmla="*/ 454185 w 5697267"/>
              <a:gd name="connsiteY10" fmla="*/ 805643 h 5672342"/>
              <a:gd name="connsiteX11" fmla="*/ 1926338 w 5697267"/>
              <a:gd name="connsiteY11" fmla="*/ 44856 h 5672342"/>
              <a:gd name="connsiteX0" fmla="*/ 1926338 w 5697267"/>
              <a:gd name="connsiteY0" fmla="*/ 44856 h 5672342"/>
              <a:gd name="connsiteX1" fmla="*/ 4117250 w 5697267"/>
              <a:gd name="connsiteY1" fmla="*/ 249299 h 5672342"/>
              <a:gd name="connsiteX2" fmla="*/ 5600039 w 5697267"/>
              <a:gd name="connsiteY2" fmla="*/ 1569590 h 5672342"/>
              <a:gd name="connsiteX3" fmla="*/ 5420835 w 5697267"/>
              <a:gd name="connsiteY3" fmla="*/ 3880100 h 5672342"/>
              <a:gd name="connsiteX4" fmla="*/ 4722812 w 5697267"/>
              <a:gd name="connsiteY4" fmla="*/ 5016819 h 5672342"/>
              <a:gd name="connsiteX5" fmla="*/ 4511913 w 5697267"/>
              <a:gd name="connsiteY5" fmla="*/ 5313105 h 5672342"/>
              <a:gd name="connsiteX6" fmla="*/ 4809043 w 5697267"/>
              <a:gd name="connsiteY6" fmla="*/ 5666373 h 5672342"/>
              <a:gd name="connsiteX7" fmla="*/ 3796207 w 5697267"/>
              <a:gd name="connsiteY7" fmla="*/ 5506298 h 5672342"/>
              <a:gd name="connsiteX8" fmla="*/ 1297800 w 5697267"/>
              <a:gd name="connsiteY8" fmla="*/ 5194363 h 5672342"/>
              <a:gd name="connsiteX9" fmla="*/ 47811 w 5697267"/>
              <a:gd name="connsiteY9" fmla="*/ 3771426 h 5672342"/>
              <a:gd name="connsiteX10" fmla="*/ 454185 w 5697267"/>
              <a:gd name="connsiteY10" fmla="*/ 805643 h 5672342"/>
              <a:gd name="connsiteX11" fmla="*/ 1926338 w 5697267"/>
              <a:gd name="connsiteY11" fmla="*/ 44856 h 5672342"/>
              <a:gd name="connsiteX0" fmla="*/ 1926338 w 5697267"/>
              <a:gd name="connsiteY0" fmla="*/ 44856 h 5670215"/>
              <a:gd name="connsiteX1" fmla="*/ 4117250 w 5697267"/>
              <a:gd name="connsiteY1" fmla="*/ 249299 h 5670215"/>
              <a:gd name="connsiteX2" fmla="*/ 5600039 w 5697267"/>
              <a:gd name="connsiteY2" fmla="*/ 1569590 h 5670215"/>
              <a:gd name="connsiteX3" fmla="*/ 5420835 w 5697267"/>
              <a:gd name="connsiteY3" fmla="*/ 3880100 h 5670215"/>
              <a:gd name="connsiteX4" fmla="*/ 4722812 w 5697267"/>
              <a:gd name="connsiteY4" fmla="*/ 5016819 h 5670215"/>
              <a:gd name="connsiteX5" fmla="*/ 4511913 w 5697267"/>
              <a:gd name="connsiteY5" fmla="*/ 5313105 h 5670215"/>
              <a:gd name="connsiteX6" fmla="*/ 4809043 w 5697267"/>
              <a:gd name="connsiteY6" fmla="*/ 5666373 h 5670215"/>
              <a:gd name="connsiteX7" fmla="*/ 3796207 w 5697267"/>
              <a:gd name="connsiteY7" fmla="*/ 5506298 h 5670215"/>
              <a:gd name="connsiteX8" fmla="*/ 1297800 w 5697267"/>
              <a:gd name="connsiteY8" fmla="*/ 5194363 h 5670215"/>
              <a:gd name="connsiteX9" fmla="*/ 47811 w 5697267"/>
              <a:gd name="connsiteY9" fmla="*/ 3771426 h 5670215"/>
              <a:gd name="connsiteX10" fmla="*/ 454185 w 5697267"/>
              <a:gd name="connsiteY10" fmla="*/ 805643 h 5670215"/>
              <a:gd name="connsiteX11" fmla="*/ 1926338 w 5697267"/>
              <a:gd name="connsiteY11" fmla="*/ 44856 h 567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97267" h="5670215">
                <a:moveTo>
                  <a:pt x="1926338" y="44856"/>
                </a:moveTo>
                <a:cubicBezTo>
                  <a:pt x="2536849" y="-47868"/>
                  <a:pt x="3504967" y="-4823"/>
                  <a:pt x="4117250" y="249299"/>
                </a:cubicBezTo>
                <a:cubicBezTo>
                  <a:pt x="4729534" y="503421"/>
                  <a:pt x="5209565" y="508424"/>
                  <a:pt x="5600039" y="1569590"/>
                </a:cubicBezTo>
                <a:cubicBezTo>
                  <a:pt x="5827899" y="2172822"/>
                  <a:pt x="5608317" y="3348414"/>
                  <a:pt x="5420835" y="3880100"/>
                </a:cubicBezTo>
                <a:cubicBezTo>
                  <a:pt x="5233353" y="4411786"/>
                  <a:pt x="5094902" y="4581738"/>
                  <a:pt x="4722812" y="5016819"/>
                </a:cubicBezTo>
                <a:cubicBezTo>
                  <a:pt x="4648227" y="5111966"/>
                  <a:pt x="4565032" y="5240312"/>
                  <a:pt x="4511913" y="5313105"/>
                </a:cubicBezTo>
                <a:cubicBezTo>
                  <a:pt x="4556952" y="5592943"/>
                  <a:pt x="4876203" y="5641604"/>
                  <a:pt x="4809043" y="5666373"/>
                </a:cubicBezTo>
                <a:cubicBezTo>
                  <a:pt x="4741883" y="5691142"/>
                  <a:pt x="4491773" y="5591309"/>
                  <a:pt x="3796207" y="5506298"/>
                </a:cubicBezTo>
                <a:cubicBezTo>
                  <a:pt x="3195087" y="5546189"/>
                  <a:pt x="1922533" y="5483508"/>
                  <a:pt x="1297800" y="5194363"/>
                </a:cubicBezTo>
                <a:cubicBezTo>
                  <a:pt x="811894" y="4901505"/>
                  <a:pt x="183645" y="4412097"/>
                  <a:pt x="47811" y="3771426"/>
                </a:cubicBezTo>
                <a:cubicBezTo>
                  <a:pt x="-90021" y="2820372"/>
                  <a:pt x="77665" y="1449908"/>
                  <a:pt x="454185" y="805643"/>
                </a:cubicBezTo>
                <a:cubicBezTo>
                  <a:pt x="817939" y="289965"/>
                  <a:pt x="1315827" y="137580"/>
                  <a:pt x="1926338" y="44856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F0E5459-80E6-7A57-2196-3253A9334BA7}"/>
              </a:ext>
            </a:extLst>
          </p:cNvPr>
          <p:cNvSpPr txBox="1"/>
          <p:nvPr/>
        </p:nvSpPr>
        <p:spPr>
          <a:xfrm>
            <a:off x="9465259" y="6226261"/>
            <a:ext cx="2547975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cs-CZ" sz="2400" b="1" i="0" dirty="0">
                <a:solidFill>
                  <a:srgbClr val="000000"/>
                </a:solidFill>
                <a:effectLst/>
                <a:latin typeface="Linux Libertine"/>
              </a:rPr>
              <a:t>Klíště obecné</a:t>
            </a:r>
          </a:p>
        </p:txBody>
      </p:sp>
      <p:pic>
        <p:nvPicPr>
          <p:cNvPr id="5124" name="Picture 4" descr="Areál rozšíření">
            <a:extLst>
              <a:ext uri="{FF2B5EF4-FFF2-40B4-BE49-F238E27FC236}">
                <a16:creationId xmlns:a16="http://schemas.microsoft.com/office/drawing/2014/main" id="{138470DC-26A3-7C94-2854-1A0C18FD7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9" b="15626"/>
          <a:stretch/>
        </p:blipFill>
        <p:spPr bwMode="auto">
          <a:xfrm>
            <a:off x="1814169" y="4169667"/>
            <a:ext cx="3844168" cy="148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228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Freeform: Shape 4102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05" name="Freeform: Shape 4104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7FB5426F-482B-4074-A203-9F2C2BEB0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Freeform: Shape 4108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0086" y="335066"/>
            <a:ext cx="7441203" cy="6013686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11" name="Freeform: Shape 4110">
            <a:extLst>
              <a:ext uri="{FF2B5EF4-FFF2-40B4-BE49-F238E27FC236}">
                <a16:creationId xmlns:a16="http://schemas.microsoft.com/office/drawing/2014/main" id="{A7F160B5-A1CE-4576-8323-263FB7D1B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9246" y="762711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E8F270-D212-0BDE-68B4-86A288426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549" y="1407381"/>
            <a:ext cx="3330106" cy="29041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Životní cyklus klíštěte</a:t>
            </a:r>
          </a:p>
        </p:txBody>
      </p:sp>
      <p:pic>
        <p:nvPicPr>
          <p:cNvPr id="4098" name="Picture 2" descr="Yalıtabilir on iki mezar co žere klíšťata jake počasí jim vyhovuje Çeşitli  gübre sağlam">
            <a:extLst>
              <a:ext uri="{FF2B5EF4-FFF2-40B4-BE49-F238E27FC236}">
                <a16:creationId xmlns:a16="http://schemas.microsoft.com/office/drawing/2014/main" id="{5CCDA370-B21F-80B3-A883-D30BC18452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438" y="439434"/>
            <a:ext cx="6931391" cy="586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3" name="Freeform: Shape 4112">
            <a:extLst>
              <a:ext uri="{FF2B5EF4-FFF2-40B4-BE49-F238E27FC236}">
                <a16:creationId xmlns:a16="http://schemas.microsoft.com/office/drawing/2014/main" id="{33366780-B46E-437C-812E-406B7500D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7663" y="782008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28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B20DF01A-DAD0-4D16-BEDE-ED085CCC3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Freeform: Shape 1041">
            <a:extLst>
              <a:ext uri="{FF2B5EF4-FFF2-40B4-BE49-F238E27FC236}">
                <a16:creationId xmlns:a16="http://schemas.microsoft.com/office/drawing/2014/main" id="{B2B5C7F1-27D2-4548-B87E-85A33E366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95980" flipH="1" flipV="1">
            <a:off x="618201" y="454140"/>
            <a:ext cx="7074446" cy="2518858"/>
          </a:xfrm>
          <a:custGeom>
            <a:avLst/>
            <a:gdLst>
              <a:gd name="connsiteX0" fmla="*/ 3702321 w 7745301"/>
              <a:gd name="connsiteY0" fmla="*/ 1 h 5116750"/>
              <a:gd name="connsiteX1" fmla="*/ 6217926 w 7745301"/>
              <a:gd name="connsiteY1" fmla="*/ 504118 h 5116750"/>
              <a:gd name="connsiteX2" fmla="*/ 7691963 w 7745301"/>
              <a:gd name="connsiteY2" fmla="*/ 1956116 h 5116750"/>
              <a:gd name="connsiteX3" fmla="*/ 7018768 w 7745301"/>
              <a:gd name="connsiteY3" fmla="*/ 4594118 h 5116750"/>
              <a:gd name="connsiteX4" fmla="*/ 3330769 w 7745301"/>
              <a:gd name="connsiteY4" fmla="*/ 5060764 h 5116750"/>
              <a:gd name="connsiteX5" fmla="*/ 448565 w 7745301"/>
              <a:gd name="connsiteY5" fmla="*/ 4100663 h 5116750"/>
              <a:gd name="connsiteX6" fmla="*/ 444295 w 7745301"/>
              <a:gd name="connsiteY6" fmla="*/ 4094686 h 5116750"/>
              <a:gd name="connsiteX7" fmla="*/ 428551 w 7745301"/>
              <a:gd name="connsiteY7" fmla="*/ 4079438 h 5116750"/>
              <a:gd name="connsiteX8" fmla="*/ 0 w 7745301"/>
              <a:gd name="connsiteY8" fmla="*/ 2902523 h 5116750"/>
              <a:gd name="connsiteX9" fmla="*/ 23926 w 7745301"/>
              <a:gd name="connsiteY9" fmla="*/ 2595143 h 5116750"/>
              <a:gd name="connsiteX10" fmla="*/ 78299 w 7745301"/>
              <a:gd name="connsiteY10" fmla="*/ 2368287 h 5116750"/>
              <a:gd name="connsiteX11" fmla="*/ 96408 w 7745301"/>
              <a:gd name="connsiteY11" fmla="*/ 2246138 h 5116750"/>
              <a:gd name="connsiteX12" fmla="*/ 858938 w 7745301"/>
              <a:gd name="connsiteY12" fmla="*/ 998674 h 5116750"/>
              <a:gd name="connsiteX13" fmla="*/ 784483 w 7745301"/>
              <a:gd name="connsiteY13" fmla="*/ 373158 h 5116750"/>
              <a:gd name="connsiteX14" fmla="*/ 1744942 w 7745301"/>
              <a:gd name="connsiteY14" fmla="*/ 499346 h 5116750"/>
              <a:gd name="connsiteX15" fmla="*/ 3702321 w 7745301"/>
              <a:gd name="connsiteY15" fmla="*/ 1 h 5116750"/>
              <a:gd name="connsiteX0" fmla="*/ 3718157 w 7761137"/>
              <a:gd name="connsiteY0" fmla="*/ 1 h 5116750"/>
              <a:gd name="connsiteX1" fmla="*/ 6233762 w 7761137"/>
              <a:gd name="connsiteY1" fmla="*/ 504118 h 5116750"/>
              <a:gd name="connsiteX2" fmla="*/ 7707799 w 7761137"/>
              <a:gd name="connsiteY2" fmla="*/ 1956116 h 5116750"/>
              <a:gd name="connsiteX3" fmla="*/ 7034604 w 7761137"/>
              <a:gd name="connsiteY3" fmla="*/ 4594118 h 5116750"/>
              <a:gd name="connsiteX4" fmla="*/ 3346605 w 7761137"/>
              <a:gd name="connsiteY4" fmla="*/ 5060764 h 5116750"/>
              <a:gd name="connsiteX5" fmla="*/ 464401 w 7761137"/>
              <a:gd name="connsiteY5" fmla="*/ 4100663 h 5116750"/>
              <a:gd name="connsiteX6" fmla="*/ 460131 w 7761137"/>
              <a:gd name="connsiteY6" fmla="*/ 4094686 h 5116750"/>
              <a:gd name="connsiteX7" fmla="*/ 444387 w 7761137"/>
              <a:gd name="connsiteY7" fmla="*/ 4079438 h 5116750"/>
              <a:gd name="connsiteX8" fmla="*/ 15836 w 7761137"/>
              <a:gd name="connsiteY8" fmla="*/ 2902523 h 5116750"/>
              <a:gd name="connsiteX9" fmla="*/ 94135 w 7761137"/>
              <a:gd name="connsiteY9" fmla="*/ 2368287 h 5116750"/>
              <a:gd name="connsiteX10" fmla="*/ 112244 w 7761137"/>
              <a:gd name="connsiteY10" fmla="*/ 2246138 h 5116750"/>
              <a:gd name="connsiteX11" fmla="*/ 874774 w 7761137"/>
              <a:gd name="connsiteY11" fmla="*/ 998674 h 5116750"/>
              <a:gd name="connsiteX12" fmla="*/ 800319 w 7761137"/>
              <a:gd name="connsiteY12" fmla="*/ 373158 h 5116750"/>
              <a:gd name="connsiteX13" fmla="*/ 1760778 w 7761137"/>
              <a:gd name="connsiteY13" fmla="*/ 499346 h 5116750"/>
              <a:gd name="connsiteX14" fmla="*/ 3718157 w 7761137"/>
              <a:gd name="connsiteY14" fmla="*/ 1 h 5116750"/>
              <a:gd name="connsiteX0" fmla="*/ 3733943 w 7776923"/>
              <a:gd name="connsiteY0" fmla="*/ 1 h 5116750"/>
              <a:gd name="connsiteX1" fmla="*/ 6249548 w 7776923"/>
              <a:gd name="connsiteY1" fmla="*/ 504118 h 5116750"/>
              <a:gd name="connsiteX2" fmla="*/ 7723585 w 7776923"/>
              <a:gd name="connsiteY2" fmla="*/ 1956116 h 5116750"/>
              <a:gd name="connsiteX3" fmla="*/ 7050390 w 7776923"/>
              <a:gd name="connsiteY3" fmla="*/ 4594118 h 5116750"/>
              <a:gd name="connsiteX4" fmla="*/ 3362391 w 7776923"/>
              <a:gd name="connsiteY4" fmla="*/ 5060764 h 5116750"/>
              <a:gd name="connsiteX5" fmla="*/ 480187 w 7776923"/>
              <a:gd name="connsiteY5" fmla="*/ 4100663 h 5116750"/>
              <a:gd name="connsiteX6" fmla="*/ 475917 w 7776923"/>
              <a:gd name="connsiteY6" fmla="*/ 4094686 h 5116750"/>
              <a:gd name="connsiteX7" fmla="*/ 460173 w 7776923"/>
              <a:gd name="connsiteY7" fmla="*/ 4079438 h 5116750"/>
              <a:gd name="connsiteX8" fmla="*/ 31622 w 7776923"/>
              <a:gd name="connsiteY8" fmla="*/ 2902523 h 5116750"/>
              <a:gd name="connsiteX9" fmla="*/ 128030 w 7776923"/>
              <a:gd name="connsiteY9" fmla="*/ 2246138 h 5116750"/>
              <a:gd name="connsiteX10" fmla="*/ 890560 w 7776923"/>
              <a:gd name="connsiteY10" fmla="*/ 998674 h 5116750"/>
              <a:gd name="connsiteX11" fmla="*/ 816105 w 7776923"/>
              <a:gd name="connsiteY11" fmla="*/ 373158 h 5116750"/>
              <a:gd name="connsiteX12" fmla="*/ 1776564 w 7776923"/>
              <a:gd name="connsiteY12" fmla="*/ 499346 h 5116750"/>
              <a:gd name="connsiteX13" fmla="*/ 3733943 w 7776923"/>
              <a:gd name="connsiteY13" fmla="*/ 1 h 5116750"/>
              <a:gd name="connsiteX0" fmla="*/ 3729138 w 7772118"/>
              <a:gd name="connsiteY0" fmla="*/ 1 h 5116750"/>
              <a:gd name="connsiteX1" fmla="*/ 6244743 w 7772118"/>
              <a:gd name="connsiteY1" fmla="*/ 504118 h 5116750"/>
              <a:gd name="connsiteX2" fmla="*/ 7718780 w 7772118"/>
              <a:gd name="connsiteY2" fmla="*/ 1956116 h 5116750"/>
              <a:gd name="connsiteX3" fmla="*/ 7045585 w 7772118"/>
              <a:gd name="connsiteY3" fmla="*/ 4594118 h 5116750"/>
              <a:gd name="connsiteX4" fmla="*/ 3357586 w 7772118"/>
              <a:gd name="connsiteY4" fmla="*/ 5060764 h 5116750"/>
              <a:gd name="connsiteX5" fmla="*/ 475382 w 7772118"/>
              <a:gd name="connsiteY5" fmla="*/ 4100663 h 5116750"/>
              <a:gd name="connsiteX6" fmla="*/ 471112 w 7772118"/>
              <a:gd name="connsiteY6" fmla="*/ 4094686 h 5116750"/>
              <a:gd name="connsiteX7" fmla="*/ 455368 w 7772118"/>
              <a:gd name="connsiteY7" fmla="*/ 4079438 h 5116750"/>
              <a:gd name="connsiteX8" fmla="*/ 26817 w 7772118"/>
              <a:gd name="connsiteY8" fmla="*/ 2902523 h 5116750"/>
              <a:gd name="connsiteX9" fmla="*/ 137080 w 7772118"/>
              <a:gd name="connsiteY9" fmla="*/ 2116479 h 5116750"/>
              <a:gd name="connsiteX10" fmla="*/ 885755 w 7772118"/>
              <a:gd name="connsiteY10" fmla="*/ 998674 h 5116750"/>
              <a:gd name="connsiteX11" fmla="*/ 811300 w 7772118"/>
              <a:gd name="connsiteY11" fmla="*/ 373158 h 5116750"/>
              <a:gd name="connsiteX12" fmla="*/ 1771759 w 7772118"/>
              <a:gd name="connsiteY12" fmla="*/ 499346 h 5116750"/>
              <a:gd name="connsiteX13" fmla="*/ 3729138 w 7772118"/>
              <a:gd name="connsiteY13" fmla="*/ 1 h 5116750"/>
              <a:gd name="connsiteX0" fmla="*/ 3729138 w 7772118"/>
              <a:gd name="connsiteY0" fmla="*/ 1 h 5096139"/>
              <a:gd name="connsiteX1" fmla="*/ 6244743 w 7772118"/>
              <a:gd name="connsiteY1" fmla="*/ 504118 h 5096139"/>
              <a:gd name="connsiteX2" fmla="*/ 7718780 w 7772118"/>
              <a:gd name="connsiteY2" fmla="*/ 1956116 h 5096139"/>
              <a:gd name="connsiteX3" fmla="*/ 7045585 w 7772118"/>
              <a:gd name="connsiteY3" fmla="*/ 4594118 h 5096139"/>
              <a:gd name="connsiteX4" fmla="*/ 3357586 w 7772118"/>
              <a:gd name="connsiteY4" fmla="*/ 5060764 h 5096139"/>
              <a:gd name="connsiteX5" fmla="*/ 475382 w 7772118"/>
              <a:gd name="connsiteY5" fmla="*/ 4100663 h 5096139"/>
              <a:gd name="connsiteX6" fmla="*/ 471112 w 7772118"/>
              <a:gd name="connsiteY6" fmla="*/ 4094686 h 5096139"/>
              <a:gd name="connsiteX7" fmla="*/ 455368 w 7772118"/>
              <a:gd name="connsiteY7" fmla="*/ 4079438 h 5096139"/>
              <a:gd name="connsiteX8" fmla="*/ 26817 w 7772118"/>
              <a:gd name="connsiteY8" fmla="*/ 2902523 h 5096139"/>
              <a:gd name="connsiteX9" fmla="*/ 137080 w 7772118"/>
              <a:gd name="connsiteY9" fmla="*/ 2116479 h 5096139"/>
              <a:gd name="connsiteX10" fmla="*/ 885755 w 7772118"/>
              <a:gd name="connsiteY10" fmla="*/ 998674 h 5096139"/>
              <a:gd name="connsiteX11" fmla="*/ 811300 w 7772118"/>
              <a:gd name="connsiteY11" fmla="*/ 373158 h 5096139"/>
              <a:gd name="connsiteX12" fmla="*/ 1771759 w 7772118"/>
              <a:gd name="connsiteY12" fmla="*/ 499346 h 5096139"/>
              <a:gd name="connsiteX13" fmla="*/ 3729138 w 7772118"/>
              <a:gd name="connsiteY13" fmla="*/ 1 h 5096139"/>
              <a:gd name="connsiteX0" fmla="*/ 3729138 w 7764503"/>
              <a:gd name="connsiteY0" fmla="*/ 1 h 5061926"/>
              <a:gd name="connsiteX1" fmla="*/ 6244743 w 7764503"/>
              <a:gd name="connsiteY1" fmla="*/ 504118 h 5061926"/>
              <a:gd name="connsiteX2" fmla="*/ 7718780 w 7764503"/>
              <a:gd name="connsiteY2" fmla="*/ 1956116 h 5061926"/>
              <a:gd name="connsiteX3" fmla="*/ 7009765 w 7764503"/>
              <a:gd name="connsiteY3" fmla="*/ 4240028 h 5061926"/>
              <a:gd name="connsiteX4" fmla="*/ 3357586 w 7764503"/>
              <a:gd name="connsiteY4" fmla="*/ 5060764 h 5061926"/>
              <a:gd name="connsiteX5" fmla="*/ 475382 w 7764503"/>
              <a:gd name="connsiteY5" fmla="*/ 4100663 h 5061926"/>
              <a:gd name="connsiteX6" fmla="*/ 471112 w 7764503"/>
              <a:gd name="connsiteY6" fmla="*/ 4094686 h 5061926"/>
              <a:gd name="connsiteX7" fmla="*/ 455368 w 7764503"/>
              <a:gd name="connsiteY7" fmla="*/ 4079438 h 5061926"/>
              <a:gd name="connsiteX8" fmla="*/ 26817 w 7764503"/>
              <a:gd name="connsiteY8" fmla="*/ 2902523 h 5061926"/>
              <a:gd name="connsiteX9" fmla="*/ 137080 w 7764503"/>
              <a:gd name="connsiteY9" fmla="*/ 2116479 h 5061926"/>
              <a:gd name="connsiteX10" fmla="*/ 885755 w 7764503"/>
              <a:gd name="connsiteY10" fmla="*/ 998674 h 5061926"/>
              <a:gd name="connsiteX11" fmla="*/ 811300 w 7764503"/>
              <a:gd name="connsiteY11" fmla="*/ 373158 h 5061926"/>
              <a:gd name="connsiteX12" fmla="*/ 1771759 w 7764503"/>
              <a:gd name="connsiteY12" fmla="*/ 499346 h 5061926"/>
              <a:gd name="connsiteX13" fmla="*/ 3729138 w 7764503"/>
              <a:gd name="connsiteY13" fmla="*/ 1 h 5061926"/>
              <a:gd name="connsiteX0" fmla="*/ 3729138 w 7746582"/>
              <a:gd name="connsiteY0" fmla="*/ 1 h 5061961"/>
              <a:gd name="connsiteX1" fmla="*/ 6244743 w 7746582"/>
              <a:gd name="connsiteY1" fmla="*/ 504118 h 5061961"/>
              <a:gd name="connsiteX2" fmla="*/ 7698507 w 7746582"/>
              <a:gd name="connsiteY2" fmla="*/ 1893640 h 5061961"/>
              <a:gd name="connsiteX3" fmla="*/ 7009765 w 7746582"/>
              <a:gd name="connsiteY3" fmla="*/ 4240028 h 5061961"/>
              <a:gd name="connsiteX4" fmla="*/ 3357586 w 7746582"/>
              <a:gd name="connsiteY4" fmla="*/ 5060764 h 5061961"/>
              <a:gd name="connsiteX5" fmla="*/ 475382 w 7746582"/>
              <a:gd name="connsiteY5" fmla="*/ 4100663 h 5061961"/>
              <a:gd name="connsiteX6" fmla="*/ 471112 w 7746582"/>
              <a:gd name="connsiteY6" fmla="*/ 4094686 h 5061961"/>
              <a:gd name="connsiteX7" fmla="*/ 455368 w 7746582"/>
              <a:gd name="connsiteY7" fmla="*/ 4079438 h 5061961"/>
              <a:gd name="connsiteX8" fmla="*/ 26817 w 7746582"/>
              <a:gd name="connsiteY8" fmla="*/ 2902523 h 5061961"/>
              <a:gd name="connsiteX9" fmla="*/ 137080 w 7746582"/>
              <a:gd name="connsiteY9" fmla="*/ 2116479 h 5061961"/>
              <a:gd name="connsiteX10" fmla="*/ 885755 w 7746582"/>
              <a:gd name="connsiteY10" fmla="*/ 998674 h 5061961"/>
              <a:gd name="connsiteX11" fmla="*/ 811300 w 7746582"/>
              <a:gd name="connsiteY11" fmla="*/ 373158 h 5061961"/>
              <a:gd name="connsiteX12" fmla="*/ 1771759 w 7746582"/>
              <a:gd name="connsiteY12" fmla="*/ 499346 h 5061961"/>
              <a:gd name="connsiteX13" fmla="*/ 3729138 w 7746582"/>
              <a:gd name="connsiteY13" fmla="*/ 1 h 5061961"/>
              <a:gd name="connsiteX0" fmla="*/ 3729138 w 7748607"/>
              <a:gd name="connsiteY0" fmla="*/ 1 h 5061961"/>
              <a:gd name="connsiteX1" fmla="*/ 6244743 w 7748607"/>
              <a:gd name="connsiteY1" fmla="*/ 504118 h 5061961"/>
              <a:gd name="connsiteX2" fmla="*/ 7698507 w 7748607"/>
              <a:gd name="connsiteY2" fmla="*/ 1893640 h 5061961"/>
              <a:gd name="connsiteX3" fmla="*/ 7009765 w 7748607"/>
              <a:gd name="connsiteY3" fmla="*/ 4240028 h 5061961"/>
              <a:gd name="connsiteX4" fmla="*/ 3357586 w 7748607"/>
              <a:gd name="connsiteY4" fmla="*/ 5060764 h 5061961"/>
              <a:gd name="connsiteX5" fmla="*/ 475382 w 7748607"/>
              <a:gd name="connsiteY5" fmla="*/ 4100663 h 5061961"/>
              <a:gd name="connsiteX6" fmla="*/ 471112 w 7748607"/>
              <a:gd name="connsiteY6" fmla="*/ 4094686 h 5061961"/>
              <a:gd name="connsiteX7" fmla="*/ 455368 w 7748607"/>
              <a:gd name="connsiteY7" fmla="*/ 4079438 h 5061961"/>
              <a:gd name="connsiteX8" fmla="*/ 26817 w 7748607"/>
              <a:gd name="connsiteY8" fmla="*/ 2902523 h 5061961"/>
              <a:gd name="connsiteX9" fmla="*/ 137080 w 7748607"/>
              <a:gd name="connsiteY9" fmla="*/ 2116479 h 5061961"/>
              <a:gd name="connsiteX10" fmla="*/ 885755 w 7748607"/>
              <a:gd name="connsiteY10" fmla="*/ 998674 h 5061961"/>
              <a:gd name="connsiteX11" fmla="*/ 811300 w 7748607"/>
              <a:gd name="connsiteY11" fmla="*/ 373158 h 5061961"/>
              <a:gd name="connsiteX12" fmla="*/ 1771759 w 7748607"/>
              <a:gd name="connsiteY12" fmla="*/ 499346 h 5061961"/>
              <a:gd name="connsiteX13" fmla="*/ 3729138 w 7748607"/>
              <a:gd name="connsiteY13" fmla="*/ 1 h 5061961"/>
              <a:gd name="connsiteX0" fmla="*/ 3729138 w 7741343"/>
              <a:gd name="connsiteY0" fmla="*/ 1 h 5061961"/>
              <a:gd name="connsiteX1" fmla="*/ 6244743 w 7741343"/>
              <a:gd name="connsiteY1" fmla="*/ 504118 h 5061961"/>
              <a:gd name="connsiteX2" fmla="*/ 7698507 w 7741343"/>
              <a:gd name="connsiteY2" fmla="*/ 1893640 h 5061961"/>
              <a:gd name="connsiteX3" fmla="*/ 7009765 w 7741343"/>
              <a:gd name="connsiteY3" fmla="*/ 4240028 h 5061961"/>
              <a:gd name="connsiteX4" fmla="*/ 3357586 w 7741343"/>
              <a:gd name="connsiteY4" fmla="*/ 5060764 h 5061961"/>
              <a:gd name="connsiteX5" fmla="*/ 475382 w 7741343"/>
              <a:gd name="connsiteY5" fmla="*/ 4100663 h 5061961"/>
              <a:gd name="connsiteX6" fmla="*/ 471112 w 7741343"/>
              <a:gd name="connsiteY6" fmla="*/ 4094686 h 5061961"/>
              <a:gd name="connsiteX7" fmla="*/ 455368 w 7741343"/>
              <a:gd name="connsiteY7" fmla="*/ 4079438 h 5061961"/>
              <a:gd name="connsiteX8" fmla="*/ 26817 w 7741343"/>
              <a:gd name="connsiteY8" fmla="*/ 2902523 h 5061961"/>
              <a:gd name="connsiteX9" fmla="*/ 137080 w 7741343"/>
              <a:gd name="connsiteY9" fmla="*/ 2116479 h 5061961"/>
              <a:gd name="connsiteX10" fmla="*/ 885755 w 7741343"/>
              <a:gd name="connsiteY10" fmla="*/ 998674 h 5061961"/>
              <a:gd name="connsiteX11" fmla="*/ 811300 w 7741343"/>
              <a:gd name="connsiteY11" fmla="*/ 373158 h 5061961"/>
              <a:gd name="connsiteX12" fmla="*/ 1771759 w 7741343"/>
              <a:gd name="connsiteY12" fmla="*/ 499346 h 5061961"/>
              <a:gd name="connsiteX13" fmla="*/ 3729138 w 7741343"/>
              <a:gd name="connsiteY13" fmla="*/ 1 h 5061961"/>
              <a:gd name="connsiteX0" fmla="*/ 3729138 w 7741193"/>
              <a:gd name="connsiteY0" fmla="*/ 1 h 5061961"/>
              <a:gd name="connsiteX1" fmla="*/ 6323144 w 7741193"/>
              <a:gd name="connsiteY1" fmla="*/ 313740 h 5061961"/>
              <a:gd name="connsiteX2" fmla="*/ 7698507 w 7741193"/>
              <a:gd name="connsiteY2" fmla="*/ 1893640 h 5061961"/>
              <a:gd name="connsiteX3" fmla="*/ 7009765 w 7741193"/>
              <a:gd name="connsiteY3" fmla="*/ 4240028 h 5061961"/>
              <a:gd name="connsiteX4" fmla="*/ 3357586 w 7741193"/>
              <a:gd name="connsiteY4" fmla="*/ 5060764 h 5061961"/>
              <a:gd name="connsiteX5" fmla="*/ 475382 w 7741193"/>
              <a:gd name="connsiteY5" fmla="*/ 4100663 h 5061961"/>
              <a:gd name="connsiteX6" fmla="*/ 471112 w 7741193"/>
              <a:gd name="connsiteY6" fmla="*/ 4094686 h 5061961"/>
              <a:gd name="connsiteX7" fmla="*/ 455368 w 7741193"/>
              <a:gd name="connsiteY7" fmla="*/ 4079438 h 5061961"/>
              <a:gd name="connsiteX8" fmla="*/ 26817 w 7741193"/>
              <a:gd name="connsiteY8" fmla="*/ 2902523 h 5061961"/>
              <a:gd name="connsiteX9" fmla="*/ 137080 w 7741193"/>
              <a:gd name="connsiteY9" fmla="*/ 2116479 h 5061961"/>
              <a:gd name="connsiteX10" fmla="*/ 885755 w 7741193"/>
              <a:gd name="connsiteY10" fmla="*/ 998674 h 5061961"/>
              <a:gd name="connsiteX11" fmla="*/ 811300 w 7741193"/>
              <a:gd name="connsiteY11" fmla="*/ 373158 h 5061961"/>
              <a:gd name="connsiteX12" fmla="*/ 1771759 w 7741193"/>
              <a:gd name="connsiteY12" fmla="*/ 499346 h 5061961"/>
              <a:gd name="connsiteX13" fmla="*/ 3729138 w 7741193"/>
              <a:gd name="connsiteY13" fmla="*/ 1 h 5061961"/>
              <a:gd name="connsiteX0" fmla="*/ 3730409 w 7742464"/>
              <a:gd name="connsiteY0" fmla="*/ 1 h 5061961"/>
              <a:gd name="connsiteX1" fmla="*/ 6324415 w 7742464"/>
              <a:gd name="connsiteY1" fmla="*/ 313740 h 5061961"/>
              <a:gd name="connsiteX2" fmla="*/ 7699778 w 7742464"/>
              <a:gd name="connsiteY2" fmla="*/ 1893640 h 5061961"/>
              <a:gd name="connsiteX3" fmla="*/ 7011036 w 7742464"/>
              <a:gd name="connsiteY3" fmla="*/ 4240028 h 5061961"/>
              <a:gd name="connsiteX4" fmla="*/ 3358857 w 7742464"/>
              <a:gd name="connsiteY4" fmla="*/ 5060764 h 5061961"/>
              <a:gd name="connsiteX5" fmla="*/ 476653 w 7742464"/>
              <a:gd name="connsiteY5" fmla="*/ 4100663 h 5061961"/>
              <a:gd name="connsiteX6" fmla="*/ 472383 w 7742464"/>
              <a:gd name="connsiteY6" fmla="*/ 4094686 h 5061961"/>
              <a:gd name="connsiteX7" fmla="*/ 473817 w 7742464"/>
              <a:gd name="connsiteY7" fmla="*/ 4387149 h 5061961"/>
              <a:gd name="connsiteX8" fmla="*/ 28088 w 7742464"/>
              <a:gd name="connsiteY8" fmla="*/ 2902523 h 5061961"/>
              <a:gd name="connsiteX9" fmla="*/ 138351 w 7742464"/>
              <a:gd name="connsiteY9" fmla="*/ 2116479 h 5061961"/>
              <a:gd name="connsiteX10" fmla="*/ 887026 w 7742464"/>
              <a:gd name="connsiteY10" fmla="*/ 998674 h 5061961"/>
              <a:gd name="connsiteX11" fmla="*/ 812571 w 7742464"/>
              <a:gd name="connsiteY11" fmla="*/ 373158 h 5061961"/>
              <a:gd name="connsiteX12" fmla="*/ 1773030 w 7742464"/>
              <a:gd name="connsiteY12" fmla="*/ 499346 h 5061961"/>
              <a:gd name="connsiteX13" fmla="*/ 3730409 w 7742464"/>
              <a:gd name="connsiteY13" fmla="*/ 1 h 5061961"/>
              <a:gd name="connsiteX0" fmla="*/ 3730409 w 7742464"/>
              <a:gd name="connsiteY0" fmla="*/ 1 h 5061961"/>
              <a:gd name="connsiteX1" fmla="*/ 6324415 w 7742464"/>
              <a:gd name="connsiteY1" fmla="*/ 313740 h 5061961"/>
              <a:gd name="connsiteX2" fmla="*/ 7699778 w 7742464"/>
              <a:gd name="connsiteY2" fmla="*/ 1893640 h 5061961"/>
              <a:gd name="connsiteX3" fmla="*/ 7011036 w 7742464"/>
              <a:gd name="connsiteY3" fmla="*/ 4240028 h 5061961"/>
              <a:gd name="connsiteX4" fmla="*/ 3358857 w 7742464"/>
              <a:gd name="connsiteY4" fmla="*/ 5060764 h 5061961"/>
              <a:gd name="connsiteX5" fmla="*/ 476653 w 7742464"/>
              <a:gd name="connsiteY5" fmla="*/ 4100663 h 5061961"/>
              <a:gd name="connsiteX6" fmla="*/ 473817 w 7742464"/>
              <a:gd name="connsiteY6" fmla="*/ 4387149 h 5061961"/>
              <a:gd name="connsiteX7" fmla="*/ 28088 w 7742464"/>
              <a:gd name="connsiteY7" fmla="*/ 2902523 h 5061961"/>
              <a:gd name="connsiteX8" fmla="*/ 138351 w 7742464"/>
              <a:gd name="connsiteY8" fmla="*/ 2116479 h 5061961"/>
              <a:gd name="connsiteX9" fmla="*/ 887026 w 7742464"/>
              <a:gd name="connsiteY9" fmla="*/ 998674 h 5061961"/>
              <a:gd name="connsiteX10" fmla="*/ 812571 w 7742464"/>
              <a:gd name="connsiteY10" fmla="*/ 373158 h 5061961"/>
              <a:gd name="connsiteX11" fmla="*/ 1773030 w 7742464"/>
              <a:gd name="connsiteY11" fmla="*/ 499346 h 5061961"/>
              <a:gd name="connsiteX12" fmla="*/ 3730409 w 7742464"/>
              <a:gd name="connsiteY12" fmla="*/ 1 h 5061961"/>
              <a:gd name="connsiteX0" fmla="*/ 3730409 w 7742464"/>
              <a:gd name="connsiteY0" fmla="*/ 1 h 5062019"/>
              <a:gd name="connsiteX1" fmla="*/ 6324415 w 7742464"/>
              <a:gd name="connsiteY1" fmla="*/ 313740 h 5062019"/>
              <a:gd name="connsiteX2" fmla="*/ 7699778 w 7742464"/>
              <a:gd name="connsiteY2" fmla="*/ 1893640 h 5062019"/>
              <a:gd name="connsiteX3" fmla="*/ 7011036 w 7742464"/>
              <a:gd name="connsiteY3" fmla="*/ 4240028 h 5062019"/>
              <a:gd name="connsiteX4" fmla="*/ 3358857 w 7742464"/>
              <a:gd name="connsiteY4" fmla="*/ 5060764 h 5062019"/>
              <a:gd name="connsiteX5" fmla="*/ 473817 w 7742464"/>
              <a:gd name="connsiteY5" fmla="*/ 4387149 h 5062019"/>
              <a:gd name="connsiteX6" fmla="*/ 28088 w 7742464"/>
              <a:gd name="connsiteY6" fmla="*/ 2902523 h 5062019"/>
              <a:gd name="connsiteX7" fmla="*/ 138351 w 7742464"/>
              <a:gd name="connsiteY7" fmla="*/ 2116479 h 5062019"/>
              <a:gd name="connsiteX8" fmla="*/ 887026 w 7742464"/>
              <a:gd name="connsiteY8" fmla="*/ 998674 h 5062019"/>
              <a:gd name="connsiteX9" fmla="*/ 812571 w 7742464"/>
              <a:gd name="connsiteY9" fmla="*/ 373158 h 5062019"/>
              <a:gd name="connsiteX10" fmla="*/ 1773030 w 7742464"/>
              <a:gd name="connsiteY10" fmla="*/ 499346 h 5062019"/>
              <a:gd name="connsiteX11" fmla="*/ 3730409 w 7742464"/>
              <a:gd name="connsiteY11" fmla="*/ 1 h 5062019"/>
              <a:gd name="connsiteX0" fmla="*/ 3736775 w 7748830"/>
              <a:gd name="connsiteY0" fmla="*/ 1 h 5084826"/>
              <a:gd name="connsiteX1" fmla="*/ 6330781 w 7748830"/>
              <a:gd name="connsiteY1" fmla="*/ 313740 h 5084826"/>
              <a:gd name="connsiteX2" fmla="*/ 7706144 w 7748830"/>
              <a:gd name="connsiteY2" fmla="*/ 1893640 h 5084826"/>
              <a:gd name="connsiteX3" fmla="*/ 7017402 w 7748830"/>
              <a:gd name="connsiteY3" fmla="*/ 4240028 h 5084826"/>
              <a:gd name="connsiteX4" fmla="*/ 3365223 w 7748830"/>
              <a:gd name="connsiteY4" fmla="*/ 5060764 h 5084826"/>
              <a:gd name="connsiteX5" fmla="*/ 566153 w 7748830"/>
              <a:gd name="connsiteY5" fmla="*/ 4685337 h 5084826"/>
              <a:gd name="connsiteX6" fmla="*/ 34454 w 7748830"/>
              <a:gd name="connsiteY6" fmla="*/ 2902523 h 5084826"/>
              <a:gd name="connsiteX7" fmla="*/ 144717 w 7748830"/>
              <a:gd name="connsiteY7" fmla="*/ 2116479 h 5084826"/>
              <a:gd name="connsiteX8" fmla="*/ 893392 w 7748830"/>
              <a:gd name="connsiteY8" fmla="*/ 998674 h 5084826"/>
              <a:gd name="connsiteX9" fmla="*/ 818937 w 7748830"/>
              <a:gd name="connsiteY9" fmla="*/ 373158 h 5084826"/>
              <a:gd name="connsiteX10" fmla="*/ 1779396 w 7748830"/>
              <a:gd name="connsiteY10" fmla="*/ 499346 h 5084826"/>
              <a:gd name="connsiteX11" fmla="*/ 3736775 w 7748830"/>
              <a:gd name="connsiteY11" fmla="*/ 1 h 5084826"/>
              <a:gd name="connsiteX0" fmla="*/ 3626592 w 7638647"/>
              <a:gd name="connsiteY0" fmla="*/ 1 h 5105505"/>
              <a:gd name="connsiteX1" fmla="*/ 6220598 w 7638647"/>
              <a:gd name="connsiteY1" fmla="*/ 313740 h 5105505"/>
              <a:gd name="connsiteX2" fmla="*/ 7595961 w 7638647"/>
              <a:gd name="connsiteY2" fmla="*/ 1893640 h 5105505"/>
              <a:gd name="connsiteX3" fmla="*/ 6907219 w 7638647"/>
              <a:gd name="connsiteY3" fmla="*/ 4240028 h 5105505"/>
              <a:gd name="connsiteX4" fmla="*/ 3255040 w 7638647"/>
              <a:gd name="connsiteY4" fmla="*/ 5060764 h 5105505"/>
              <a:gd name="connsiteX5" fmla="*/ 455970 w 7638647"/>
              <a:gd name="connsiteY5" fmla="*/ 4685337 h 5105505"/>
              <a:gd name="connsiteX6" fmla="*/ 34534 w 7638647"/>
              <a:gd name="connsiteY6" fmla="*/ 2116479 h 5105505"/>
              <a:gd name="connsiteX7" fmla="*/ 783209 w 7638647"/>
              <a:gd name="connsiteY7" fmla="*/ 998674 h 5105505"/>
              <a:gd name="connsiteX8" fmla="*/ 708754 w 7638647"/>
              <a:gd name="connsiteY8" fmla="*/ 373158 h 5105505"/>
              <a:gd name="connsiteX9" fmla="*/ 1669213 w 7638647"/>
              <a:gd name="connsiteY9" fmla="*/ 499346 h 5105505"/>
              <a:gd name="connsiteX10" fmla="*/ 3626592 w 7638647"/>
              <a:gd name="connsiteY10" fmla="*/ 1 h 5105505"/>
              <a:gd name="connsiteX0" fmla="*/ 3603023 w 7615078"/>
              <a:gd name="connsiteY0" fmla="*/ 1 h 5124997"/>
              <a:gd name="connsiteX1" fmla="*/ 6197029 w 7615078"/>
              <a:gd name="connsiteY1" fmla="*/ 313740 h 5124997"/>
              <a:gd name="connsiteX2" fmla="*/ 7572392 w 7615078"/>
              <a:gd name="connsiteY2" fmla="*/ 1893640 h 5124997"/>
              <a:gd name="connsiteX3" fmla="*/ 6883650 w 7615078"/>
              <a:gd name="connsiteY3" fmla="*/ 4240028 h 5124997"/>
              <a:gd name="connsiteX4" fmla="*/ 3231471 w 7615078"/>
              <a:gd name="connsiteY4" fmla="*/ 5060764 h 5124997"/>
              <a:gd name="connsiteX5" fmla="*/ 633161 w 7615078"/>
              <a:gd name="connsiteY5" fmla="*/ 4739149 h 5124997"/>
              <a:gd name="connsiteX6" fmla="*/ 10965 w 7615078"/>
              <a:gd name="connsiteY6" fmla="*/ 2116479 h 5124997"/>
              <a:gd name="connsiteX7" fmla="*/ 759640 w 7615078"/>
              <a:gd name="connsiteY7" fmla="*/ 998674 h 5124997"/>
              <a:gd name="connsiteX8" fmla="*/ 685185 w 7615078"/>
              <a:gd name="connsiteY8" fmla="*/ 373158 h 5124997"/>
              <a:gd name="connsiteX9" fmla="*/ 1645644 w 7615078"/>
              <a:gd name="connsiteY9" fmla="*/ 499346 h 5124997"/>
              <a:gd name="connsiteX10" fmla="*/ 3603023 w 7615078"/>
              <a:gd name="connsiteY10" fmla="*/ 1 h 5124997"/>
              <a:gd name="connsiteX0" fmla="*/ 3604900 w 7616955"/>
              <a:gd name="connsiteY0" fmla="*/ 1 h 5156507"/>
              <a:gd name="connsiteX1" fmla="*/ 6198906 w 7616955"/>
              <a:gd name="connsiteY1" fmla="*/ 313740 h 5156507"/>
              <a:gd name="connsiteX2" fmla="*/ 7574269 w 7616955"/>
              <a:gd name="connsiteY2" fmla="*/ 1893640 h 5156507"/>
              <a:gd name="connsiteX3" fmla="*/ 6885527 w 7616955"/>
              <a:gd name="connsiteY3" fmla="*/ 4240028 h 5156507"/>
              <a:gd name="connsiteX4" fmla="*/ 3233348 w 7616955"/>
              <a:gd name="connsiteY4" fmla="*/ 5060764 h 5156507"/>
              <a:gd name="connsiteX5" fmla="*/ 600275 w 7616955"/>
              <a:gd name="connsiteY5" fmla="*/ 4809242 h 5156507"/>
              <a:gd name="connsiteX6" fmla="*/ 12842 w 7616955"/>
              <a:gd name="connsiteY6" fmla="*/ 2116479 h 5156507"/>
              <a:gd name="connsiteX7" fmla="*/ 761517 w 7616955"/>
              <a:gd name="connsiteY7" fmla="*/ 998674 h 5156507"/>
              <a:gd name="connsiteX8" fmla="*/ 687062 w 7616955"/>
              <a:gd name="connsiteY8" fmla="*/ 373158 h 5156507"/>
              <a:gd name="connsiteX9" fmla="*/ 1647521 w 7616955"/>
              <a:gd name="connsiteY9" fmla="*/ 499346 h 5156507"/>
              <a:gd name="connsiteX10" fmla="*/ 3604900 w 7616955"/>
              <a:gd name="connsiteY10" fmla="*/ 1 h 5156507"/>
              <a:gd name="connsiteX0" fmla="*/ 3605747 w 7617802"/>
              <a:gd name="connsiteY0" fmla="*/ 1 h 5103957"/>
              <a:gd name="connsiteX1" fmla="*/ 6199753 w 7617802"/>
              <a:gd name="connsiteY1" fmla="*/ 313740 h 5103957"/>
              <a:gd name="connsiteX2" fmla="*/ 7575116 w 7617802"/>
              <a:gd name="connsiteY2" fmla="*/ 1893640 h 5103957"/>
              <a:gd name="connsiteX3" fmla="*/ 6886374 w 7617802"/>
              <a:gd name="connsiteY3" fmla="*/ 4240028 h 5103957"/>
              <a:gd name="connsiteX4" fmla="*/ 3234195 w 7617802"/>
              <a:gd name="connsiteY4" fmla="*/ 5060764 h 5103957"/>
              <a:gd name="connsiteX5" fmla="*/ 588097 w 7617802"/>
              <a:gd name="connsiteY5" fmla="*/ 4680481 h 5103957"/>
              <a:gd name="connsiteX6" fmla="*/ 13689 w 7617802"/>
              <a:gd name="connsiteY6" fmla="*/ 2116479 h 5103957"/>
              <a:gd name="connsiteX7" fmla="*/ 762364 w 7617802"/>
              <a:gd name="connsiteY7" fmla="*/ 998674 h 5103957"/>
              <a:gd name="connsiteX8" fmla="*/ 687909 w 7617802"/>
              <a:gd name="connsiteY8" fmla="*/ 373158 h 5103957"/>
              <a:gd name="connsiteX9" fmla="*/ 1648368 w 7617802"/>
              <a:gd name="connsiteY9" fmla="*/ 499346 h 5103957"/>
              <a:gd name="connsiteX10" fmla="*/ 3605747 w 7617802"/>
              <a:gd name="connsiteY10" fmla="*/ 1 h 5103957"/>
              <a:gd name="connsiteX0" fmla="*/ 3603400 w 7615455"/>
              <a:gd name="connsiteY0" fmla="*/ 1 h 5103958"/>
              <a:gd name="connsiteX1" fmla="*/ 6197406 w 7615455"/>
              <a:gd name="connsiteY1" fmla="*/ 313740 h 5103958"/>
              <a:gd name="connsiteX2" fmla="*/ 7572769 w 7615455"/>
              <a:gd name="connsiteY2" fmla="*/ 1893640 h 5103958"/>
              <a:gd name="connsiteX3" fmla="*/ 6884027 w 7615455"/>
              <a:gd name="connsiteY3" fmla="*/ 4240028 h 5103958"/>
              <a:gd name="connsiteX4" fmla="*/ 3231848 w 7615455"/>
              <a:gd name="connsiteY4" fmla="*/ 5060764 h 5103958"/>
              <a:gd name="connsiteX5" fmla="*/ 585750 w 7615455"/>
              <a:gd name="connsiteY5" fmla="*/ 4680481 h 5103958"/>
              <a:gd name="connsiteX6" fmla="*/ 13865 w 7615455"/>
              <a:gd name="connsiteY6" fmla="*/ 2279334 h 5103958"/>
              <a:gd name="connsiteX7" fmla="*/ 760017 w 7615455"/>
              <a:gd name="connsiteY7" fmla="*/ 998674 h 5103958"/>
              <a:gd name="connsiteX8" fmla="*/ 685562 w 7615455"/>
              <a:gd name="connsiteY8" fmla="*/ 373158 h 5103958"/>
              <a:gd name="connsiteX9" fmla="*/ 1646021 w 7615455"/>
              <a:gd name="connsiteY9" fmla="*/ 499346 h 5103958"/>
              <a:gd name="connsiteX10" fmla="*/ 3603400 w 7615455"/>
              <a:gd name="connsiteY10" fmla="*/ 1 h 5103958"/>
              <a:gd name="connsiteX0" fmla="*/ 3603400 w 7554491"/>
              <a:gd name="connsiteY0" fmla="*/ 1 h 5103958"/>
              <a:gd name="connsiteX1" fmla="*/ 6197406 w 7554491"/>
              <a:gd name="connsiteY1" fmla="*/ 313740 h 5103958"/>
              <a:gd name="connsiteX2" fmla="*/ 7502348 w 7554491"/>
              <a:gd name="connsiteY2" fmla="*/ 1887069 h 5103958"/>
              <a:gd name="connsiteX3" fmla="*/ 6884027 w 7554491"/>
              <a:gd name="connsiteY3" fmla="*/ 4240028 h 5103958"/>
              <a:gd name="connsiteX4" fmla="*/ 3231848 w 7554491"/>
              <a:gd name="connsiteY4" fmla="*/ 5060764 h 5103958"/>
              <a:gd name="connsiteX5" fmla="*/ 585750 w 7554491"/>
              <a:gd name="connsiteY5" fmla="*/ 4680481 h 5103958"/>
              <a:gd name="connsiteX6" fmla="*/ 13865 w 7554491"/>
              <a:gd name="connsiteY6" fmla="*/ 2279334 h 5103958"/>
              <a:gd name="connsiteX7" fmla="*/ 760017 w 7554491"/>
              <a:gd name="connsiteY7" fmla="*/ 998674 h 5103958"/>
              <a:gd name="connsiteX8" fmla="*/ 685562 w 7554491"/>
              <a:gd name="connsiteY8" fmla="*/ 373158 h 5103958"/>
              <a:gd name="connsiteX9" fmla="*/ 1646021 w 7554491"/>
              <a:gd name="connsiteY9" fmla="*/ 499346 h 5103958"/>
              <a:gd name="connsiteX10" fmla="*/ 3603400 w 7554491"/>
              <a:gd name="connsiteY10" fmla="*/ 1 h 5103958"/>
              <a:gd name="connsiteX0" fmla="*/ 3603400 w 7546134"/>
              <a:gd name="connsiteY0" fmla="*/ 1 h 5103958"/>
              <a:gd name="connsiteX1" fmla="*/ 6197406 w 7546134"/>
              <a:gd name="connsiteY1" fmla="*/ 313740 h 5103958"/>
              <a:gd name="connsiteX2" fmla="*/ 7502348 w 7546134"/>
              <a:gd name="connsiteY2" fmla="*/ 1887069 h 5103958"/>
              <a:gd name="connsiteX3" fmla="*/ 6884027 w 7546134"/>
              <a:gd name="connsiteY3" fmla="*/ 4240028 h 5103958"/>
              <a:gd name="connsiteX4" fmla="*/ 3231848 w 7546134"/>
              <a:gd name="connsiteY4" fmla="*/ 5060764 h 5103958"/>
              <a:gd name="connsiteX5" fmla="*/ 585750 w 7546134"/>
              <a:gd name="connsiteY5" fmla="*/ 4680481 h 5103958"/>
              <a:gd name="connsiteX6" fmla="*/ 13865 w 7546134"/>
              <a:gd name="connsiteY6" fmla="*/ 2279334 h 5103958"/>
              <a:gd name="connsiteX7" fmla="*/ 760017 w 7546134"/>
              <a:gd name="connsiteY7" fmla="*/ 998674 h 5103958"/>
              <a:gd name="connsiteX8" fmla="*/ 685562 w 7546134"/>
              <a:gd name="connsiteY8" fmla="*/ 373158 h 5103958"/>
              <a:gd name="connsiteX9" fmla="*/ 1646021 w 7546134"/>
              <a:gd name="connsiteY9" fmla="*/ 499346 h 5103958"/>
              <a:gd name="connsiteX10" fmla="*/ 3603400 w 7546134"/>
              <a:gd name="connsiteY10" fmla="*/ 1 h 5103958"/>
              <a:gd name="connsiteX0" fmla="*/ 3603400 w 7546134"/>
              <a:gd name="connsiteY0" fmla="*/ 33665 h 5137622"/>
              <a:gd name="connsiteX1" fmla="*/ 6197406 w 7546134"/>
              <a:gd name="connsiteY1" fmla="*/ 347404 h 5137622"/>
              <a:gd name="connsiteX2" fmla="*/ 7502348 w 7546134"/>
              <a:gd name="connsiteY2" fmla="*/ 1920733 h 5137622"/>
              <a:gd name="connsiteX3" fmla="*/ 6884027 w 7546134"/>
              <a:gd name="connsiteY3" fmla="*/ 4273692 h 5137622"/>
              <a:gd name="connsiteX4" fmla="*/ 3231848 w 7546134"/>
              <a:gd name="connsiteY4" fmla="*/ 5094428 h 5137622"/>
              <a:gd name="connsiteX5" fmla="*/ 585750 w 7546134"/>
              <a:gd name="connsiteY5" fmla="*/ 4714145 h 5137622"/>
              <a:gd name="connsiteX6" fmla="*/ 13865 w 7546134"/>
              <a:gd name="connsiteY6" fmla="*/ 2312998 h 5137622"/>
              <a:gd name="connsiteX7" fmla="*/ 760017 w 7546134"/>
              <a:gd name="connsiteY7" fmla="*/ 1032338 h 5137622"/>
              <a:gd name="connsiteX8" fmla="*/ 685562 w 7546134"/>
              <a:gd name="connsiteY8" fmla="*/ 406822 h 5137622"/>
              <a:gd name="connsiteX9" fmla="*/ 1646021 w 7546134"/>
              <a:gd name="connsiteY9" fmla="*/ 533010 h 5137622"/>
              <a:gd name="connsiteX10" fmla="*/ 3603400 w 7546134"/>
              <a:gd name="connsiteY10" fmla="*/ 33665 h 5137622"/>
              <a:gd name="connsiteX0" fmla="*/ 3603400 w 7546134"/>
              <a:gd name="connsiteY0" fmla="*/ 33665 h 5137622"/>
              <a:gd name="connsiteX1" fmla="*/ 6197406 w 7546134"/>
              <a:gd name="connsiteY1" fmla="*/ 347404 h 5137622"/>
              <a:gd name="connsiteX2" fmla="*/ 7502348 w 7546134"/>
              <a:gd name="connsiteY2" fmla="*/ 1920733 h 5137622"/>
              <a:gd name="connsiteX3" fmla="*/ 6884027 w 7546134"/>
              <a:gd name="connsiteY3" fmla="*/ 4273692 h 5137622"/>
              <a:gd name="connsiteX4" fmla="*/ 3231848 w 7546134"/>
              <a:gd name="connsiteY4" fmla="*/ 5094428 h 5137622"/>
              <a:gd name="connsiteX5" fmla="*/ 585750 w 7546134"/>
              <a:gd name="connsiteY5" fmla="*/ 4714145 h 5137622"/>
              <a:gd name="connsiteX6" fmla="*/ 13865 w 7546134"/>
              <a:gd name="connsiteY6" fmla="*/ 2312998 h 5137622"/>
              <a:gd name="connsiteX7" fmla="*/ 760017 w 7546134"/>
              <a:gd name="connsiteY7" fmla="*/ 1032338 h 5137622"/>
              <a:gd name="connsiteX8" fmla="*/ 685562 w 7546134"/>
              <a:gd name="connsiteY8" fmla="*/ 406822 h 5137622"/>
              <a:gd name="connsiteX9" fmla="*/ 1646021 w 7546134"/>
              <a:gd name="connsiteY9" fmla="*/ 533010 h 5137622"/>
              <a:gd name="connsiteX10" fmla="*/ 3603400 w 7546134"/>
              <a:gd name="connsiteY10" fmla="*/ 33665 h 5137622"/>
              <a:gd name="connsiteX0" fmla="*/ 3603400 w 7417783"/>
              <a:gd name="connsiteY0" fmla="*/ 31687 h 5135644"/>
              <a:gd name="connsiteX1" fmla="*/ 6197406 w 7417783"/>
              <a:gd name="connsiteY1" fmla="*/ 345426 h 5135644"/>
              <a:gd name="connsiteX2" fmla="*/ 7339607 w 7417783"/>
              <a:gd name="connsiteY2" fmla="*/ 1827041 h 5135644"/>
              <a:gd name="connsiteX3" fmla="*/ 6884027 w 7417783"/>
              <a:gd name="connsiteY3" fmla="*/ 4271714 h 5135644"/>
              <a:gd name="connsiteX4" fmla="*/ 3231848 w 7417783"/>
              <a:gd name="connsiteY4" fmla="*/ 5092450 h 5135644"/>
              <a:gd name="connsiteX5" fmla="*/ 585750 w 7417783"/>
              <a:gd name="connsiteY5" fmla="*/ 4712167 h 5135644"/>
              <a:gd name="connsiteX6" fmla="*/ 13865 w 7417783"/>
              <a:gd name="connsiteY6" fmla="*/ 2311020 h 5135644"/>
              <a:gd name="connsiteX7" fmla="*/ 760017 w 7417783"/>
              <a:gd name="connsiteY7" fmla="*/ 1030360 h 5135644"/>
              <a:gd name="connsiteX8" fmla="*/ 685562 w 7417783"/>
              <a:gd name="connsiteY8" fmla="*/ 404844 h 5135644"/>
              <a:gd name="connsiteX9" fmla="*/ 1646021 w 7417783"/>
              <a:gd name="connsiteY9" fmla="*/ 531032 h 5135644"/>
              <a:gd name="connsiteX10" fmla="*/ 3603400 w 7417783"/>
              <a:gd name="connsiteY10" fmla="*/ 31687 h 5135644"/>
              <a:gd name="connsiteX0" fmla="*/ 3603400 w 7374876"/>
              <a:gd name="connsiteY0" fmla="*/ 31687 h 5136334"/>
              <a:gd name="connsiteX1" fmla="*/ 6197406 w 7374876"/>
              <a:gd name="connsiteY1" fmla="*/ 345426 h 5136334"/>
              <a:gd name="connsiteX2" fmla="*/ 7339607 w 7374876"/>
              <a:gd name="connsiteY2" fmla="*/ 1827041 h 5136334"/>
              <a:gd name="connsiteX3" fmla="*/ 6715667 w 7374876"/>
              <a:gd name="connsiteY3" fmla="*/ 4262378 h 5136334"/>
              <a:gd name="connsiteX4" fmla="*/ 3231848 w 7374876"/>
              <a:gd name="connsiteY4" fmla="*/ 5092450 h 5136334"/>
              <a:gd name="connsiteX5" fmla="*/ 585750 w 7374876"/>
              <a:gd name="connsiteY5" fmla="*/ 4712167 h 5136334"/>
              <a:gd name="connsiteX6" fmla="*/ 13865 w 7374876"/>
              <a:gd name="connsiteY6" fmla="*/ 2311020 h 5136334"/>
              <a:gd name="connsiteX7" fmla="*/ 760017 w 7374876"/>
              <a:gd name="connsiteY7" fmla="*/ 1030360 h 5136334"/>
              <a:gd name="connsiteX8" fmla="*/ 685562 w 7374876"/>
              <a:gd name="connsiteY8" fmla="*/ 404844 h 5136334"/>
              <a:gd name="connsiteX9" fmla="*/ 1646021 w 7374876"/>
              <a:gd name="connsiteY9" fmla="*/ 531032 h 5136334"/>
              <a:gd name="connsiteX10" fmla="*/ 3603400 w 7374876"/>
              <a:gd name="connsiteY10" fmla="*/ 31687 h 5136334"/>
              <a:gd name="connsiteX0" fmla="*/ 3603400 w 7366286"/>
              <a:gd name="connsiteY0" fmla="*/ 31687 h 5147961"/>
              <a:gd name="connsiteX1" fmla="*/ 6197406 w 7366286"/>
              <a:gd name="connsiteY1" fmla="*/ 345426 h 5147961"/>
              <a:gd name="connsiteX2" fmla="*/ 7339607 w 7366286"/>
              <a:gd name="connsiteY2" fmla="*/ 1827041 h 5147961"/>
              <a:gd name="connsiteX3" fmla="*/ 6671868 w 7366286"/>
              <a:gd name="connsiteY3" fmla="*/ 4105237 h 5147961"/>
              <a:gd name="connsiteX4" fmla="*/ 3231848 w 7366286"/>
              <a:gd name="connsiteY4" fmla="*/ 5092450 h 5147961"/>
              <a:gd name="connsiteX5" fmla="*/ 585750 w 7366286"/>
              <a:gd name="connsiteY5" fmla="*/ 4712167 h 5147961"/>
              <a:gd name="connsiteX6" fmla="*/ 13865 w 7366286"/>
              <a:gd name="connsiteY6" fmla="*/ 2311020 h 5147961"/>
              <a:gd name="connsiteX7" fmla="*/ 760017 w 7366286"/>
              <a:gd name="connsiteY7" fmla="*/ 1030360 h 5147961"/>
              <a:gd name="connsiteX8" fmla="*/ 685562 w 7366286"/>
              <a:gd name="connsiteY8" fmla="*/ 404844 h 5147961"/>
              <a:gd name="connsiteX9" fmla="*/ 1646021 w 7366286"/>
              <a:gd name="connsiteY9" fmla="*/ 531032 h 5147961"/>
              <a:gd name="connsiteX10" fmla="*/ 3603400 w 7366286"/>
              <a:gd name="connsiteY10" fmla="*/ 31687 h 5147961"/>
              <a:gd name="connsiteX0" fmla="*/ 3603400 w 7359988"/>
              <a:gd name="connsiteY0" fmla="*/ 31687 h 5146347"/>
              <a:gd name="connsiteX1" fmla="*/ 6197406 w 7359988"/>
              <a:gd name="connsiteY1" fmla="*/ 345426 h 5146347"/>
              <a:gd name="connsiteX2" fmla="*/ 7339607 w 7359988"/>
              <a:gd name="connsiteY2" fmla="*/ 1827041 h 5146347"/>
              <a:gd name="connsiteX3" fmla="*/ 6632220 w 7359988"/>
              <a:gd name="connsiteY3" fmla="*/ 4127047 h 5146347"/>
              <a:gd name="connsiteX4" fmla="*/ 3231848 w 7359988"/>
              <a:gd name="connsiteY4" fmla="*/ 5092450 h 5146347"/>
              <a:gd name="connsiteX5" fmla="*/ 585750 w 7359988"/>
              <a:gd name="connsiteY5" fmla="*/ 4712167 h 5146347"/>
              <a:gd name="connsiteX6" fmla="*/ 13865 w 7359988"/>
              <a:gd name="connsiteY6" fmla="*/ 2311020 h 5146347"/>
              <a:gd name="connsiteX7" fmla="*/ 760017 w 7359988"/>
              <a:gd name="connsiteY7" fmla="*/ 1030360 h 5146347"/>
              <a:gd name="connsiteX8" fmla="*/ 685562 w 7359988"/>
              <a:gd name="connsiteY8" fmla="*/ 404844 h 5146347"/>
              <a:gd name="connsiteX9" fmla="*/ 1646021 w 7359988"/>
              <a:gd name="connsiteY9" fmla="*/ 531032 h 5146347"/>
              <a:gd name="connsiteX10" fmla="*/ 3603400 w 7359988"/>
              <a:gd name="connsiteY10" fmla="*/ 31687 h 5146347"/>
              <a:gd name="connsiteX0" fmla="*/ 3603400 w 7283289"/>
              <a:gd name="connsiteY0" fmla="*/ 31590 h 5146250"/>
              <a:gd name="connsiteX1" fmla="*/ 6197406 w 7283289"/>
              <a:gd name="connsiteY1" fmla="*/ 345329 h 5146250"/>
              <a:gd name="connsiteX2" fmla="*/ 7255428 w 7283289"/>
              <a:gd name="connsiteY2" fmla="*/ 1822276 h 5146250"/>
              <a:gd name="connsiteX3" fmla="*/ 6632220 w 7283289"/>
              <a:gd name="connsiteY3" fmla="*/ 4126950 h 5146250"/>
              <a:gd name="connsiteX4" fmla="*/ 3231848 w 7283289"/>
              <a:gd name="connsiteY4" fmla="*/ 5092353 h 5146250"/>
              <a:gd name="connsiteX5" fmla="*/ 585750 w 7283289"/>
              <a:gd name="connsiteY5" fmla="*/ 4712070 h 5146250"/>
              <a:gd name="connsiteX6" fmla="*/ 13865 w 7283289"/>
              <a:gd name="connsiteY6" fmla="*/ 2310923 h 5146250"/>
              <a:gd name="connsiteX7" fmla="*/ 760017 w 7283289"/>
              <a:gd name="connsiteY7" fmla="*/ 1030263 h 5146250"/>
              <a:gd name="connsiteX8" fmla="*/ 685562 w 7283289"/>
              <a:gd name="connsiteY8" fmla="*/ 404747 h 5146250"/>
              <a:gd name="connsiteX9" fmla="*/ 1646021 w 7283289"/>
              <a:gd name="connsiteY9" fmla="*/ 530935 h 5146250"/>
              <a:gd name="connsiteX10" fmla="*/ 3603400 w 7283289"/>
              <a:gd name="connsiteY10" fmla="*/ 31590 h 5146250"/>
              <a:gd name="connsiteX0" fmla="*/ 3603400 w 7283289"/>
              <a:gd name="connsiteY0" fmla="*/ 31590 h 5146250"/>
              <a:gd name="connsiteX1" fmla="*/ 6197406 w 7283289"/>
              <a:gd name="connsiteY1" fmla="*/ 345329 h 5146250"/>
              <a:gd name="connsiteX2" fmla="*/ 7255428 w 7283289"/>
              <a:gd name="connsiteY2" fmla="*/ 1822276 h 5146250"/>
              <a:gd name="connsiteX3" fmla="*/ 6632220 w 7283289"/>
              <a:gd name="connsiteY3" fmla="*/ 4126950 h 5146250"/>
              <a:gd name="connsiteX4" fmla="*/ 3231848 w 7283289"/>
              <a:gd name="connsiteY4" fmla="*/ 5092353 h 5146250"/>
              <a:gd name="connsiteX5" fmla="*/ 585750 w 7283289"/>
              <a:gd name="connsiteY5" fmla="*/ 4712070 h 5146250"/>
              <a:gd name="connsiteX6" fmla="*/ 13865 w 7283289"/>
              <a:gd name="connsiteY6" fmla="*/ 2310923 h 5146250"/>
              <a:gd name="connsiteX7" fmla="*/ 760017 w 7283289"/>
              <a:gd name="connsiteY7" fmla="*/ 1030263 h 5146250"/>
              <a:gd name="connsiteX8" fmla="*/ 680359 w 7283289"/>
              <a:gd name="connsiteY8" fmla="*/ 292641 h 5146250"/>
              <a:gd name="connsiteX9" fmla="*/ 1646021 w 7283289"/>
              <a:gd name="connsiteY9" fmla="*/ 530935 h 5146250"/>
              <a:gd name="connsiteX10" fmla="*/ 3603400 w 7283289"/>
              <a:gd name="connsiteY10" fmla="*/ 31590 h 5146250"/>
              <a:gd name="connsiteX0" fmla="*/ 3603400 w 7283289"/>
              <a:gd name="connsiteY0" fmla="*/ 31590 h 5146250"/>
              <a:gd name="connsiteX1" fmla="*/ 6197406 w 7283289"/>
              <a:gd name="connsiteY1" fmla="*/ 345329 h 5146250"/>
              <a:gd name="connsiteX2" fmla="*/ 7255428 w 7283289"/>
              <a:gd name="connsiteY2" fmla="*/ 1822276 h 5146250"/>
              <a:gd name="connsiteX3" fmla="*/ 6632220 w 7283289"/>
              <a:gd name="connsiteY3" fmla="*/ 4126950 h 5146250"/>
              <a:gd name="connsiteX4" fmla="*/ 3231848 w 7283289"/>
              <a:gd name="connsiteY4" fmla="*/ 5092353 h 5146250"/>
              <a:gd name="connsiteX5" fmla="*/ 585750 w 7283289"/>
              <a:gd name="connsiteY5" fmla="*/ 4712070 h 5146250"/>
              <a:gd name="connsiteX6" fmla="*/ 13865 w 7283289"/>
              <a:gd name="connsiteY6" fmla="*/ 2310923 h 5146250"/>
              <a:gd name="connsiteX7" fmla="*/ 729414 w 7283289"/>
              <a:gd name="connsiteY7" fmla="*/ 1097923 h 5146250"/>
              <a:gd name="connsiteX8" fmla="*/ 680359 w 7283289"/>
              <a:gd name="connsiteY8" fmla="*/ 292641 h 5146250"/>
              <a:gd name="connsiteX9" fmla="*/ 1646021 w 7283289"/>
              <a:gd name="connsiteY9" fmla="*/ 530935 h 5146250"/>
              <a:gd name="connsiteX10" fmla="*/ 3603400 w 7283289"/>
              <a:gd name="connsiteY10" fmla="*/ 31590 h 5146250"/>
              <a:gd name="connsiteX0" fmla="*/ 3603400 w 7194149"/>
              <a:gd name="connsiteY0" fmla="*/ 31938 h 5146598"/>
              <a:gd name="connsiteX1" fmla="*/ 6197406 w 7194149"/>
              <a:gd name="connsiteY1" fmla="*/ 345677 h 5146598"/>
              <a:gd name="connsiteX2" fmla="*/ 7150714 w 7194149"/>
              <a:gd name="connsiteY2" fmla="*/ 1839431 h 5146598"/>
              <a:gd name="connsiteX3" fmla="*/ 6632220 w 7194149"/>
              <a:gd name="connsiteY3" fmla="*/ 4127298 h 5146598"/>
              <a:gd name="connsiteX4" fmla="*/ 3231848 w 7194149"/>
              <a:gd name="connsiteY4" fmla="*/ 5092701 h 5146598"/>
              <a:gd name="connsiteX5" fmla="*/ 585750 w 7194149"/>
              <a:gd name="connsiteY5" fmla="*/ 4712418 h 5146598"/>
              <a:gd name="connsiteX6" fmla="*/ 13865 w 7194149"/>
              <a:gd name="connsiteY6" fmla="*/ 2311271 h 5146598"/>
              <a:gd name="connsiteX7" fmla="*/ 729414 w 7194149"/>
              <a:gd name="connsiteY7" fmla="*/ 1098271 h 5146598"/>
              <a:gd name="connsiteX8" fmla="*/ 680359 w 7194149"/>
              <a:gd name="connsiteY8" fmla="*/ 292989 h 5146598"/>
              <a:gd name="connsiteX9" fmla="*/ 1646021 w 7194149"/>
              <a:gd name="connsiteY9" fmla="*/ 531283 h 5146598"/>
              <a:gd name="connsiteX10" fmla="*/ 3603400 w 7194149"/>
              <a:gd name="connsiteY10" fmla="*/ 31938 h 5146598"/>
              <a:gd name="connsiteX0" fmla="*/ 3603400 w 7107447"/>
              <a:gd name="connsiteY0" fmla="*/ 32329 h 5146989"/>
              <a:gd name="connsiteX1" fmla="*/ 6197406 w 7107447"/>
              <a:gd name="connsiteY1" fmla="*/ 346068 h 5146989"/>
              <a:gd name="connsiteX2" fmla="*/ 7035528 w 7107447"/>
              <a:gd name="connsiteY2" fmla="*/ 1858310 h 5146989"/>
              <a:gd name="connsiteX3" fmla="*/ 6632220 w 7107447"/>
              <a:gd name="connsiteY3" fmla="*/ 4127689 h 5146989"/>
              <a:gd name="connsiteX4" fmla="*/ 3231848 w 7107447"/>
              <a:gd name="connsiteY4" fmla="*/ 5093092 h 5146989"/>
              <a:gd name="connsiteX5" fmla="*/ 585750 w 7107447"/>
              <a:gd name="connsiteY5" fmla="*/ 4712809 h 5146989"/>
              <a:gd name="connsiteX6" fmla="*/ 13865 w 7107447"/>
              <a:gd name="connsiteY6" fmla="*/ 2311662 h 5146989"/>
              <a:gd name="connsiteX7" fmla="*/ 729414 w 7107447"/>
              <a:gd name="connsiteY7" fmla="*/ 1098662 h 5146989"/>
              <a:gd name="connsiteX8" fmla="*/ 680359 w 7107447"/>
              <a:gd name="connsiteY8" fmla="*/ 293380 h 5146989"/>
              <a:gd name="connsiteX9" fmla="*/ 1646021 w 7107447"/>
              <a:gd name="connsiteY9" fmla="*/ 531674 h 5146989"/>
              <a:gd name="connsiteX10" fmla="*/ 3603400 w 7107447"/>
              <a:gd name="connsiteY10" fmla="*/ 32329 h 5146989"/>
              <a:gd name="connsiteX0" fmla="*/ 3603400 w 7107447"/>
              <a:gd name="connsiteY0" fmla="*/ 31042 h 5145702"/>
              <a:gd name="connsiteX1" fmla="*/ 6197406 w 7107447"/>
              <a:gd name="connsiteY1" fmla="*/ 344781 h 5145702"/>
              <a:gd name="connsiteX2" fmla="*/ 7035528 w 7107447"/>
              <a:gd name="connsiteY2" fmla="*/ 1857023 h 5145702"/>
              <a:gd name="connsiteX3" fmla="*/ 6632220 w 7107447"/>
              <a:gd name="connsiteY3" fmla="*/ 4126402 h 5145702"/>
              <a:gd name="connsiteX4" fmla="*/ 3231848 w 7107447"/>
              <a:gd name="connsiteY4" fmla="*/ 5091805 h 5145702"/>
              <a:gd name="connsiteX5" fmla="*/ 585750 w 7107447"/>
              <a:gd name="connsiteY5" fmla="*/ 4711522 h 5145702"/>
              <a:gd name="connsiteX6" fmla="*/ 13865 w 7107447"/>
              <a:gd name="connsiteY6" fmla="*/ 2310375 h 5145702"/>
              <a:gd name="connsiteX7" fmla="*/ 729414 w 7107447"/>
              <a:gd name="connsiteY7" fmla="*/ 1097375 h 5145702"/>
              <a:gd name="connsiteX8" fmla="*/ 680359 w 7107447"/>
              <a:gd name="connsiteY8" fmla="*/ 292093 h 5145702"/>
              <a:gd name="connsiteX9" fmla="*/ 1646021 w 7107447"/>
              <a:gd name="connsiteY9" fmla="*/ 530387 h 5145702"/>
              <a:gd name="connsiteX10" fmla="*/ 3603400 w 7107447"/>
              <a:gd name="connsiteY10" fmla="*/ 31042 h 5145702"/>
              <a:gd name="connsiteX0" fmla="*/ 3603400 w 7125591"/>
              <a:gd name="connsiteY0" fmla="*/ 31042 h 5145702"/>
              <a:gd name="connsiteX1" fmla="*/ 6197406 w 7125591"/>
              <a:gd name="connsiteY1" fmla="*/ 344781 h 5145702"/>
              <a:gd name="connsiteX2" fmla="*/ 7035528 w 7125591"/>
              <a:gd name="connsiteY2" fmla="*/ 1857023 h 5145702"/>
              <a:gd name="connsiteX3" fmla="*/ 6632220 w 7125591"/>
              <a:gd name="connsiteY3" fmla="*/ 4126402 h 5145702"/>
              <a:gd name="connsiteX4" fmla="*/ 3231848 w 7125591"/>
              <a:gd name="connsiteY4" fmla="*/ 5091805 h 5145702"/>
              <a:gd name="connsiteX5" fmla="*/ 585750 w 7125591"/>
              <a:gd name="connsiteY5" fmla="*/ 4711522 h 5145702"/>
              <a:gd name="connsiteX6" fmla="*/ 13865 w 7125591"/>
              <a:gd name="connsiteY6" fmla="*/ 2310375 h 5145702"/>
              <a:gd name="connsiteX7" fmla="*/ 729414 w 7125591"/>
              <a:gd name="connsiteY7" fmla="*/ 1097375 h 5145702"/>
              <a:gd name="connsiteX8" fmla="*/ 680359 w 7125591"/>
              <a:gd name="connsiteY8" fmla="*/ 292093 h 5145702"/>
              <a:gd name="connsiteX9" fmla="*/ 1646021 w 7125591"/>
              <a:gd name="connsiteY9" fmla="*/ 530387 h 5145702"/>
              <a:gd name="connsiteX10" fmla="*/ 3603400 w 7125591"/>
              <a:gd name="connsiteY10" fmla="*/ 31042 h 5145702"/>
              <a:gd name="connsiteX0" fmla="*/ 3603400 w 7073245"/>
              <a:gd name="connsiteY0" fmla="*/ 31042 h 5143141"/>
              <a:gd name="connsiteX1" fmla="*/ 6197406 w 7073245"/>
              <a:gd name="connsiteY1" fmla="*/ 344781 h 5143141"/>
              <a:gd name="connsiteX2" fmla="*/ 7035528 w 7073245"/>
              <a:gd name="connsiteY2" fmla="*/ 1857023 h 5143141"/>
              <a:gd name="connsiteX3" fmla="*/ 6538881 w 7073245"/>
              <a:gd name="connsiteY3" fmla="*/ 4160999 h 5143141"/>
              <a:gd name="connsiteX4" fmla="*/ 3231848 w 7073245"/>
              <a:gd name="connsiteY4" fmla="*/ 5091805 h 5143141"/>
              <a:gd name="connsiteX5" fmla="*/ 585750 w 7073245"/>
              <a:gd name="connsiteY5" fmla="*/ 4711522 h 5143141"/>
              <a:gd name="connsiteX6" fmla="*/ 13865 w 7073245"/>
              <a:gd name="connsiteY6" fmla="*/ 2310375 h 5143141"/>
              <a:gd name="connsiteX7" fmla="*/ 729414 w 7073245"/>
              <a:gd name="connsiteY7" fmla="*/ 1097375 h 5143141"/>
              <a:gd name="connsiteX8" fmla="*/ 680359 w 7073245"/>
              <a:gd name="connsiteY8" fmla="*/ 292093 h 5143141"/>
              <a:gd name="connsiteX9" fmla="*/ 1646021 w 7073245"/>
              <a:gd name="connsiteY9" fmla="*/ 530387 h 5143141"/>
              <a:gd name="connsiteX10" fmla="*/ 3603400 w 7073245"/>
              <a:gd name="connsiteY10" fmla="*/ 31042 h 5143141"/>
              <a:gd name="connsiteX0" fmla="*/ 3603400 w 7074446"/>
              <a:gd name="connsiteY0" fmla="*/ 31042 h 5143143"/>
              <a:gd name="connsiteX1" fmla="*/ 6197406 w 7074446"/>
              <a:gd name="connsiteY1" fmla="*/ 344781 h 5143143"/>
              <a:gd name="connsiteX2" fmla="*/ 7035528 w 7074446"/>
              <a:gd name="connsiteY2" fmla="*/ 1857023 h 5143143"/>
              <a:gd name="connsiteX3" fmla="*/ 6538881 w 7074446"/>
              <a:gd name="connsiteY3" fmla="*/ 4160999 h 5143143"/>
              <a:gd name="connsiteX4" fmla="*/ 3231848 w 7074446"/>
              <a:gd name="connsiteY4" fmla="*/ 5091805 h 5143143"/>
              <a:gd name="connsiteX5" fmla="*/ 585750 w 7074446"/>
              <a:gd name="connsiteY5" fmla="*/ 4711522 h 5143143"/>
              <a:gd name="connsiteX6" fmla="*/ 13865 w 7074446"/>
              <a:gd name="connsiteY6" fmla="*/ 2310375 h 5143143"/>
              <a:gd name="connsiteX7" fmla="*/ 729414 w 7074446"/>
              <a:gd name="connsiteY7" fmla="*/ 1097375 h 5143143"/>
              <a:gd name="connsiteX8" fmla="*/ 680359 w 7074446"/>
              <a:gd name="connsiteY8" fmla="*/ 292093 h 5143143"/>
              <a:gd name="connsiteX9" fmla="*/ 1646021 w 7074446"/>
              <a:gd name="connsiteY9" fmla="*/ 530387 h 5143143"/>
              <a:gd name="connsiteX10" fmla="*/ 3603400 w 7074446"/>
              <a:gd name="connsiteY10" fmla="*/ 31042 h 514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74446" h="5143143">
                <a:moveTo>
                  <a:pt x="3603400" y="31042"/>
                </a:moveTo>
                <a:cubicBezTo>
                  <a:pt x="4423310" y="-60071"/>
                  <a:pt x="5805207" y="50824"/>
                  <a:pt x="6197406" y="344781"/>
                </a:cubicBezTo>
                <a:cubicBezTo>
                  <a:pt x="6589605" y="638738"/>
                  <a:pt x="6975905" y="1162571"/>
                  <a:pt x="7035528" y="1857023"/>
                </a:cubicBezTo>
                <a:cubicBezTo>
                  <a:pt x="7095151" y="2551475"/>
                  <a:pt x="7172828" y="3621869"/>
                  <a:pt x="6538881" y="4160999"/>
                </a:cubicBezTo>
                <a:cubicBezTo>
                  <a:pt x="5904934" y="4700129"/>
                  <a:pt x="4224036" y="5000051"/>
                  <a:pt x="3231848" y="5091805"/>
                </a:cubicBezTo>
                <a:cubicBezTo>
                  <a:pt x="2239660" y="5183559"/>
                  <a:pt x="1122501" y="5202236"/>
                  <a:pt x="585750" y="4711522"/>
                </a:cubicBezTo>
                <a:cubicBezTo>
                  <a:pt x="48999" y="4220808"/>
                  <a:pt x="-40675" y="2924819"/>
                  <a:pt x="13865" y="2310375"/>
                </a:cubicBezTo>
                <a:cubicBezTo>
                  <a:pt x="89808" y="1928283"/>
                  <a:pt x="260371" y="1568831"/>
                  <a:pt x="729414" y="1097375"/>
                </a:cubicBezTo>
                <a:cubicBezTo>
                  <a:pt x="886296" y="876105"/>
                  <a:pt x="680359" y="292093"/>
                  <a:pt x="680359" y="292093"/>
                </a:cubicBezTo>
                <a:cubicBezTo>
                  <a:pt x="749285" y="267826"/>
                  <a:pt x="1158848" y="573895"/>
                  <a:pt x="1646021" y="530387"/>
                </a:cubicBezTo>
                <a:cubicBezTo>
                  <a:pt x="2133194" y="486879"/>
                  <a:pt x="2879806" y="108819"/>
                  <a:pt x="3603400" y="31042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3C84B26-3036-486D-4469-AD8495E9D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740" y="893617"/>
            <a:ext cx="5827060" cy="164638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Stavba těla členovců – vnější kostra</a:t>
            </a:r>
          </a:p>
        </p:txBody>
      </p:sp>
      <p:sp>
        <p:nvSpPr>
          <p:cNvPr id="1044" name="Freeform: Shape 1043">
            <a:extLst>
              <a:ext uri="{FF2B5EF4-FFF2-40B4-BE49-F238E27FC236}">
                <a16:creationId xmlns:a16="http://schemas.microsoft.com/office/drawing/2014/main" id="{3ADE783A-5990-4FBC-B78E-709A9A070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95980" flipH="1" flipV="1">
            <a:off x="661578" y="522149"/>
            <a:ext cx="7074446" cy="2518858"/>
          </a:xfrm>
          <a:custGeom>
            <a:avLst/>
            <a:gdLst>
              <a:gd name="connsiteX0" fmla="*/ 3702321 w 7745301"/>
              <a:gd name="connsiteY0" fmla="*/ 1 h 5116750"/>
              <a:gd name="connsiteX1" fmla="*/ 6217926 w 7745301"/>
              <a:gd name="connsiteY1" fmla="*/ 504118 h 5116750"/>
              <a:gd name="connsiteX2" fmla="*/ 7691963 w 7745301"/>
              <a:gd name="connsiteY2" fmla="*/ 1956116 h 5116750"/>
              <a:gd name="connsiteX3" fmla="*/ 7018768 w 7745301"/>
              <a:gd name="connsiteY3" fmla="*/ 4594118 h 5116750"/>
              <a:gd name="connsiteX4" fmla="*/ 3330769 w 7745301"/>
              <a:gd name="connsiteY4" fmla="*/ 5060764 h 5116750"/>
              <a:gd name="connsiteX5" fmla="*/ 448565 w 7745301"/>
              <a:gd name="connsiteY5" fmla="*/ 4100663 h 5116750"/>
              <a:gd name="connsiteX6" fmla="*/ 444295 w 7745301"/>
              <a:gd name="connsiteY6" fmla="*/ 4094686 h 5116750"/>
              <a:gd name="connsiteX7" fmla="*/ 428551 w 7745301"/>
              <a:gd name="connsiteY7" fmla="*/ 4079438 h 5116750"/>
              <a:gd name="connsiteX8" fmla="*/ 0 w 7745301"/>
              <a:gd name="connsiteY8" fmla="*/ 2902523 h 5116750"/>
              <a:gd name="connsiteX9" fmla="*/ 23926 w 7745301"/>
              <a:gd name="connsiteY9" fmla="*/ 2595143 h 5116750"/>
              <a:gd name="connsiteX10" fmla="*/ 78299 w 7745301"/>
              <a:gd name="connsiteY10" fmla="*/ 2368287 h 5116750"/>
              <a:gd name="connsiteX11" fmla="*/ 96408 w 7745301"/>
              <a:gd name="connsiteY11" fmla="*/ 2246138 h 5116750"/>
              <a:gd name="connsiteX12" fmla="*/ 858938 w 7745301"/>
              <a:gd name="connsiteY12" fmla="*/ 998674 h 5116750"/>
              <a:gd name="connsiteX13" fmla="*/ 784483 w 7745301"/>
              <a:gd name="connsiteY13" fmla="*/ 373158 h 5116750"/>
              <a:gd name="connsiteX14" fmla="*/ 1744942 w 7745301"/>
              <a:gd name="connsiteY14" fmla="*/ 499346 h 5116750"/>
              <a:gd name="connsiteX15" fmla="*/ 3702321 w 7745301"/>
              <a:gd name="connsiteY15" fmla="*/ 1 h 5116750"/>
              <a:gd name="connsiteX0" fmla="*/ 3718157 w 7761137"/>
              <a:gd name="connsiteY0" fmla="*/ 1 h 5116750"/>
              <a:gd name="connsiteX1" fmla="*/ 6233762 w 7761137"/>
              <a:gd name="connsiteY1" fmla="*/ 504118 h 5116750"/>
              <a:gd name="connsiteX2" fmla="*/ 7707799 w 7761137"/>
              <a:gd name="connsiteY2" fmla="*/ 1956116 h 5116750"/>
              <a:gd name="connsiteX3" fmla="*/ 7034604 w 7761137"/>
              <a:gd name="connsiteY3" fmla="*/ 4594118 h 5116750"/>
              <a:gd name="connsiteX4" fmla="*/ 3346605 w 7761137"/>
              <a:gd name="connsiteY4" fmla="*/ 5060764 h 5116750"/>
              <a:gd name="connsiteX5" fmla="*/ 464401 w 7761137"/>
              <a:gd name="connsiteY5" fmla="*/ 4100663 h 5116750"/>
              <a:gd name="connsiteX6" fmla="*/ 460131 w 7761137"/>
              <a:gd name="connsiteY6" fmla="*/ 4094686 h 5116750"/>
              <a:gd name="connsiteX7" fmla="*/ 444387 w 7761137"/>
              <a:gd name="connsiteY7" fmla="*/ 4079438 h 5116750"/>
              <a:gd name="connsiteX8" fmla="*/ 15836 w 7761137"/>
              <a:gd name="connsiteY8" fmla="*/ 2902523 h 5116750"/>
              <a:gd name="connsiteX9" fmla="*/ 94135 w 7761137"/>
              <a:gd name="connsiteY9" fmla="*/ 2368287 h 5116750"/>
              <a:gd name="connsiteX10" fmla="*/ 112244 w 7761137"/>
              <a:gd name="connsiteY10" fmla="*/ 2246138 h 5116750"/>
              <a:gd name="connsiteX11" fmla="*/ 874774 w 7761137"/>
              <a:gd name="connsiteY11" fmla="*/ 998674 h 5116750"/>
              <a:gd name="connsiteX12" fmla="*/ 800319 w 7761137"/>
              <a:gd name="connsiteY12" fmla="*/ 373158 h 5116750"/>
              <a:gd name="connsiteX13" fmla="*/ 1760778 w 7761137"/>
              <a:gd name="connsiteY13" fmla="*/ 499346 h 5116750"/>
              <a:gd name="connsiteX14" fmla="*/ 3718157 w 7761137"/>
              <a:gd name="connsiteY14" fmla="*/ 1 h 5116750"/>
              <a:gd name="connsiteX0" fmla="*/ 3733943 w 7776923"/>
              <a:gd name="connsiteY0" fmla="*/ 1 h 5116750"/>
              <a:gd name="connsiteX1" fmla="*/ 6249548 w 7776923"/>
              <a:gd name="connsiteY1" fmla="*/ 504118 h 5116750"/>
              <a:gd name="connsiteX2" fmla="*/ 7723585 w 7776923"/>
              <a:gd name="connsiteY2" fmla="*/ 1956116 h 5116750"/>
              <a:gd name="connsiteX3" fmla="*/ 7050390 w 7776923"/>
              <a:gd name="connsiteY3" fmla="*/ 4594118 h 5116750"/>
              <a:gd name="connsiteX4" fmla="*/ 3362391 w 7776923"/>
              <a:gd name="connsiteY4" fmla="*/ 5060764 h 5116750"/>
              <a:gd name="connsiteX5" fmla="*/ 480187 w 7776923"/>
              <a:gd name="connsiteY5" fmla="*/ 4100663 h 5116750"/>
              <a:gd name="connsiteX6" fmla="*/ 475917 w 7776923"/>
              <a:gd name="connsiteY6" fmla="*/ 4094686 h 5116750"/>
              <a:gd name="connsiteX7" fmla="*/ 460173 w 7776923"/>
              <a:gd name="connsiteY7" fmla="*/ 4079438 h 5116750"/>
              <a:gd name="connsiteX8" fmla="*/ 31622 w 7776923"/>
              <a:gd name="connsiteY8" fmla="*/ 2902523 h 5116750"/>
              <a:gd name="connsiteX9" fmla="*/ 128030 w 7776923"/>
              <a:gd name="connsiteY9" fmla="*/ 2246138 h 5116750"/>
              <a:gd name="connsiteX10" fmla="*/ 890560 w 7776923"/>
              <a:gd name="connsiteY10" fmla="*/ 998674 h 5116750"/>
              <a:gd name="connsiteX11" fmla="*/ 816105 w 7776923"/>
              <a:gd name="connsiteY11" fmla="*/ 373158 h 5116750"/>
              <a:gd name="connsiteX12" fmla="*/ 1776564 w 7776923"/>
              <a:gd name="connsiteY12" fmla="*/ 499346 h 5116750"/>
              <a:gd name="connsiteX13" fmla="*/ 3733943 w 7776923"/>
              <a:gd name="connsiteY13" fmla="*/ 1 h 5116750"/>
              <a:gd name="connsiteX0" fmla="*/ 3729138 w 7772118"/>
              <a:gd name="connsiteY0" fmla="*/ 1 h 5116750"/>
              <a:gd name="connsiteX1" fmla="*/ 6244743 w 7772118"/>
              <a:gd name="connsiteY1" fmla="*/ 504118 h 5116750"/>
              <a:gd name="connsiteX2" fmla="*/ 7718780 w 7772118"/>
              <a:gd name="connsiteY2" fmla="*/ 1956116 h 5116750"/>
              <a:gd name="connsiteX3" fmla="*/ 7045585 w 7772118"/>
              <a:gd name="connsiteY3" fmla="*/ 4594118 h 5116750"/>
              <a:gd name="connsiteX4" fmla="*/ 3357586 w 7772118"/>
              <a:gd name="connsiteY4" fmla="*/ 5060764 h 5116750"/>
              <a:gd name="connsiteX5" fmla="*/ 475382 w 7772118"/>
              <a:gd name="connsiteY5" fmla="*/ 4100663 h 5116750"/>
              <a:gd name="connsiteX6" fmla="*/ 471112 w 7772118"/>
              <a:gd name="connsiteY6" fmla="*/ 4094686 h 5116750"/>
              <a:gd name="connsiteX7" fmla="*/ 455368 w 7772118"/>
              <a:gd name="connsiteY7" fmla="*/ 4079438 h 5116750"/>
              <a:gd name="connsiteX8" fmla="*/ 26817 w 7772118"/>
              <a:gd name="connsiteY8" fmla="*/ 2902523 h 5116750"/>
              <a:gd name="connsiteX9" fmla="*/ 137080 w 7772118"/>
              <a:gd name="connsiteY9" fmla="*/ 2116479 h 5116750"/>
              <a:gd name="connsiteX10" fmla="*/ 885755 w 7772118"/>
              <a:gd name="connsiteY10" fmla="*/ 998674 h 5116750"/>
              <a:gd name="connsiteX11" fmla="*/ 811300 w 7772118"/>
              <a:gd name="connsiteY11" fmla="*/ 373158 h 5116750"/>
              <a:gd name="connsiteX12" fmla="*/ 1771759 w 7772118"/>
              <a:gd name="connsiteY12" fmla="*/ 499346 h 5116750"/>
              <a:gd name="connsiteX13" fmla="*/ 3729138 w 7772118"/>
              <a:gd name="connsiteY13" fmla="*/ 1 h 5116750"/>
              <a:gd name="connsiteX0" fmla="*/ 3729138 w 7772118"/>
              <a:gd name="connsiteY0" fmla="*/ 1 h 5096139"/>
              <a:gd name="connsiteX1" fmla="*/ 6244743 w 7772118"/>
              <a:gd name="connsiteY1" fmla="*/ 504118 h 5096139"/>
              <a:gd name="connsiteX2" fmla="*/ 7718780 w 7772118"/>
              <a:gd name="connsiteY2" fmla="*/ 1956116 h 5096139"/>
              <a:gd name="connsiteX3" fmla="*/ 7045585 w 7772118"/>
              <a:gd name="connsiteY3" fmla="*/ 4594118 h 5096139"/>
              <a:gd name="connsiteX4" fmla="*/ 3357586 w 7772118"/>
              <a:gd name="connsiteY4" fmla="*/ 5060764 h 5096139"/>
              <a:gd name="connsiteX5" fmla="*/ 475382 w 7772118"/>
              <a:gd name="connsiteY5" fmla="*/ 4100663 h 5096139"/>
              <a:gd name="connsiteX6" fmla="*/ 471112 w 7772118"/>
              <a:gd name="connsiteY6" fmla="*/ 4094686 h 5096139"/>
              <a:gd name="connsiteX7" fmla="*/ 455368 w 7772118"/>
              <a:gd name="connsiteY7" fmla="*/ 4079438 h 5096139"/>
              <a:gd name="connsiteX8" fmla="*/ 26817 w 7772118"/>
              <a:gd name="connsiteY8" fmla="*/ 2902523 h 5096139"/>
              <a:gd name="connsiteX9" fmla="*/ 137080 w 7772118"/>
              <a:gd name="connsiteY9" fmla="*/ 2116479 h 5096139"/>
              <a:gd name="connsiteX10" fmla="*/ 885755 w 7772118"/>
              <a:gd name="connsiteY10" fmla="*/ 998674 h 5096139"/>
              <a:gd name="connsiteX11" fmla="*/ 811300 w 7772118"/>
              <a:gd name="connsiteY11" fmla="*/ 373158 h 5096139"/>
              <a:gd name="connsiteX12" fmla="*/ 1771759 w 7772118"/>
              <a:gd name="connsiteY12" fmla="*/ 499346 h 5096139"/>
              <a:gd name="connsiteX13" fmla="*/ 3729138 w 7772118"/>
              <a:gd name="connsiteY13" fmla="*/ 1 h 5096139"/>
              <a:gd name="connsiteX0" fmla="*/ 3729138 w 7764503"/>
              <a:gd name="connsiteY0" fmla="*/ 1 h 5061926"/>
              <a:gd name="connsiteX1" fmla="*/ 6244743 w 7764503"/>
              <a:gd name="connsiteY1" fmla="*/ 504118 h 5061926"/>
              <a:gd name="connsiteX2" fmla="*/ 7718780 w 7764503"/>
              <a:gd name="connsiteY2" fmla="*/ 1956116 h 5061926"/>
              <a:gd name="connsiteX3" fmla="*/ 7009765 w 7764503"/>
              <a:gd name="connsiteY3" fmla="*/ 4240028 h 5061926"/>
              <a:gd name="connsiteX4" fmla="*/ 3357586 w 7764503"/>
              <a:gd name="connsiteY4" fmla="*/ 5060764 h 5061926"/>
              <a:gd name="connsiteX5" fmla="*/ 475382 w 7764503"/>
              <a:gd name="connsiteY5" fmla="*/ 4100663 h 5061926"/>
              <a:gd name="connsiteX6" fmla="*/ 471112 w 7764503"/>
              <a:gd name="connsiteY6" fmla="*/ 4094686 h 5061926"/>
              <a:gd name="connsiteX7" fmla="*/ 455368 w 7764503"/>
              <a:gd name="connsiteY7" fmla="*/ 4079438 h 5061926"/>
              <a:gd name="connsiteX8" fmla="*/ 26817 w 7764503"/>
              <a:gd name="connsiteY8" fmla="*/ 2902523 h 5061926"/>
              <a:gd name="connsiteX9" fmla="*/ 137080 w 7764503"/>
              <a:gd name="connsiteY9" fmla="*/ 2116479 h 5061926"/>
              <a:gd name="connsiteX10" fmla="*/ 885755 w 7764503"/>
              <a:gd name="connsiteY10" fmla="*/ 998674 h 5061926"/>
              <a:gd name="connsiteX11" fmla="*/ 811300 w 7764503"/>
              <a:gd name="connsiteY11" fmla="*/ 373158 h 5061926"/>
              <a:gd name="connsiteX12" fmla="*/ 1771759 w 7764503"/>
              <a:gd name="connsiteY12" fmla="*/ 499346 h 5061926"/>
              <a:gd name="connsiteX13" fmla="*/ 3729138 w 7764503"/>
              <a:gd name="connsiteY13" fmla="*/ 1 h 5061926"/>
              <a:gd name="connsiteX0" fmla="*/ 3729138 w 7746582"/>
              <a:gd name="connsiteY0" fmla="*/ 1 h 5061961"/>
              <a:gd name="connsiteX1" fmla="*/ 6244743 w 7746582"/>
              <a:gd name="connsiteY1" fmla="*/ 504118 h 5061961"/>
              <a:gd name="connsiteX2" fmla="*/ 7698507 w 7746582"/>
              <a:gd name="connsiteY2" fmla="*/ 1893640 h 5061961"/>
              <a:gd name="connsiteX3" fmla="*/ 7009765 w 7746582"/>
              <a:gd name="connsiteY3" fmla="*/ 4240028 h 5061961"/>
              <a:gd name="connsiteX4" fmla="*/ 3357586 w 7746582"/>
              <a:gd name="connsiteY4" fmla="*/ 5060764 h 5061961"/>
              <a:gd name="connsiteX5" fmla="*/ 475382 w 7746582"/>
              <a:gd name="connsiteY5" fmla="*/ 4100663 h 5061961"/>
              <a:gd name="connsiteX6" fmla="*/ 471112 w 7746582"/>
              <a:gd name="connsiteY6" fmla="*/ 4094686 h 5061961"/>
              <a:gd name="connsiteX7" fmla="*/ 455368 w 7746582"/>
              <a:gd name="connsiteY7" fmla="*/ 4079438 h 5061961"/>
              <a:gd name="connsiteX8" fmla="*/ 26817 w 7746582"/>
              <a:gd name="connsiteY8" fmla="*/ 2902523 h 5061961"/>
              <a:gd name="connsiteX9" fmla="*/ 137080 w 7746582"/>
              <a:gd name="connsiteY9" fmla="*/ 2116479 h 5061961"/>
              <a:gd name="connsiteX10" fmla="*/ 885755 w 7746582"/>
              <a:gd name="connsiteY10" fmla="*/ 998674 h 5061961"/>
              <a:gd name="connsiteX11" fmla="*/ 811300 w 7746582"/>
              <a:gd name="connsiteY11" fmla="*/ 373158 h 5061961"/>
              <a:gd name="connsiteX12" fmla="*/ 1771759 w 7746582"/>
              <a:gd name="connsiteY12" fmla="*/ 499346 h 5061961"/>
              <a:gd name="connsiteX13" fmla="*/ 3729138 w 7746582"/>
              <a:gd name="connsiteY13" fmla="*/ 1 h 5061961"/>
              <a:gd name="connsiteX0" fmla="*/ 3729138 w 7748607"/>
              <a:gd name="connsiteY0" fmla="*/ 1 h 5061961"/>
              <a:gd name="connsiteX1" fmla="*/ 6244743 w 7748607"/>
              <a:gd name="connsiteY1" fmla="*/ 504118 h 5061961"/>
              <a:gd name="connsiteX2" fmla="*/ 7698507 w 7748607"/>
              <a:gd name="connsiteY2" fmla="*/ 1893640 h 5061961"/>
              <a:gd name="connsiteX3" fmla="*/ 7009765 w 7748607"/>
              <a:gd name="connsiteY3" fmla="*/ 4240028 h 5061961"/>
              <a:gd name="connsiteX4" fmla="*/ 3357586 w 7748607"/>
              <a:gd name="connsiteY4" fmla="*/ 5060764 h 5061961"/>
              <a:gd name="connsiteX5" fmla="*/ 475382 w 7748607"/>
              <a:gd name="connsiteY5" fmla="*/ 4100663 h 5061961"/>
              <a:gd name="connsiteX6" fmla="*/ 471112 w 7748607"/>
              <a:gd name="connsiteY6" fmla="*/ 4094686 h 5061961"/>
              <a:gd name="connsiteX7" fmla="*/ 455368 w 7748607"/>
              <a:gd name="connsiteY7" fmla="*/ 4079438 h 5061961"/>
              <a:gd name="connsiteX8" fmla="*/ 26817 w 7748607"/>
              <a:gd name="connsiteY8" fmla="*/ 2902523 h 5061961"/>
              <a:gd name="connsiteX9" fmla="*/ 137080 w 7748607"/>
              <a:gd name="connsiteY9" fmla="*/ 2116479 h 5061961"/>
              <a:gd name="connsiteX10" fmla="*/ 885755 w 7748607"/>
              <a:gd name="connsiteY10" fmla="*/ 998674 h 5061961"/>
              <a:gd name="connsiteX11" fmla="*/ 811300 w 7748607"/>
              <a:gd name="connsiteY11" fmla="*/ 373158 h 5061961"/>
              <a:gd name="connsiteX12" fmla="*/ 1771759 w 7748607"/>
              <a:gd name="connsiteY12" fmla="*/ 499346 h 5061961"/>
              <a:gd name="connsiteX13" fmla="*/ 3729138 w 7748607"/>
              <a:gd name="connsiteY13" fmla="*/ 1 h 5061961"/>
              <a:gd name="connsiteX0" fmla="*/ 3729138 w 7741343"/>
              <a:gd name="connsiteY0" fmla="*/ 1 h 5061961"/>
              <a:gd name="connsiteX1" fmla="*/ 6244743 w 7741343"/>
              <a:gd name="connsiteY1" fmla="*/ 504118 h 5061961"/>
              <a:gd name="connsiteX2" fmla="*/ 7698507 w 7741343"/>
              <a:gd name="connsiteY2" fmla="*/ 1893640 h 5061961"/>
              <a:gd name="connsiteX3" fmla="*/ 7009765 w 7741343"/>
              <a:gd name="connsiteY3" fmla="*/ 4240028 h 5061961"/>
              <a:gd name="connsiteX4" fmla="*/ 3357586 w 7741343"/>
              <a:gd name="connsiteY4" fmla="*/ 5060764 h 5061961"/>
              <a:gd name="connsiteX5" fmla="*/ 475382 w 7741343"/>
              <a:gd name="connsiteY5" fmla="*/ 4100663 h 5061961"/>
              <a:gd name="connsiteX6" fmla="*/ 471112 w 7741343"/>
              <a:gd name="connsiteY6" fmla="*/ 4094686 h 5061961"/>
              <a:gd name="connsiteX7" fmla="*/ 455368 w 7741343"/>
              <a:gd name="connsiteY7" fmla="*/ 4079438 h 5061961"/>
              <a:gd name="connsiteX8" fmla="*/ 26817 w 7741343"/>
              <a:gd name="connsiteY8" fmla="*/ 2902523 h 5061961"/>
              <a:gd name="connsiteX9" fmla="*/ 137080 w 7741343"/>
              <a:gd name="connsiteY9" fmla="*/ 2116479 h 5061961"/>
              <a:gd name="connsiteX10" fmla="*/ 885755 w 7741343"/>
              <a:gd name="connsiteY10" fmla="*/ 998674 h 5061961"/>
              <a:gd name="connsiteX11" fmla="*/ 811300 w 7741343"/>
              <a:gd name="connsiteY11" fmla="*/ 373158 h 5061961"/>
              <a:gd name="connsiteX12" fmla="*/ 1771759 w 7741343"/>
              <a:gd name="connsiteY12" fmla="*/ 499346 h 5061961"/>
              <a:gd name="connsiteX13" fmla="*/ 3729138 w 7741343"/>
              <a:gd name="connsiteY13" fmla="*/ 1 h 5061961"/>
              <a:gd name="connsiteX0" fmla="*/ 3729138 w 7741193"/>
              <a:gd name="connsiteY0" fmla="*/ 1 h 5061961"/>
              <a:gd name="connsiteX1" fmla="*/ 6323144 w 7741193"/>
              <a:gd name="connsiteY1" fmla="*/ 313740 h 5061961"/>
              <a:gd name="connsiteX2" fmla="*/ 7698507 w 7741193"/>
              <a:gd name="connsiteY2" fmla="*/ 1893640 h 5061961"/>
              <a:gd name="connsiteX3" fmla="*/ 7009765 w 7741193"/>
              <a:gd name="connsiteY3" fmla="*/ 4240028 h 5061961"/>
              <a:gd name="connsiteX4" fmla="*/ 3357586 w 7741193"/>
              <a:gd name="connsiteY4" fmla="*/ 5060764 h 5061961"/>
              <a:gd name="connsiteX5" fmla="*/ 475382 w 7741193"/>
              <a:gd name="connsiteY5" fmla="*/ 4100663 h 5061961"/>
              <a:gd name="connsiteX6" fmla="*/ 471112 w 7741193"/>
              <a:gd name="connsiteY6" fmla="*/ 4094686 h 5061961"/>
              <a:gd name="connsiteX7" fmla="*/ 455368 w 7741193"/>
              <a:gd name="connsiteY7" fmla="*/ 4079438 h 5061961"/>
              <a:gd name="connsiteX8" fmla="*/ 26817 w 7741193"/>
              <a:gd name="connsiteY8" fmla="*/ 2902523 h 5061961"/>
              <a:gd name="connsiteX9" fmla="*/ 137080 w 7741193"/>
              <a:gd name="connsiteY9" fmla="*/ 2116479 h 5061961"/>
              <a:gd name="connsiteX10" fmla="*/ 885755 w 7741193"/>
              <a:gd name="connsiteY10" fmla="*/ 998674 h 5061961"/>
              <a:gd name="connsiteX11" fmla="*/ 811300 w 7741193"/>
              <a:gd name="connsiteY11" fmla="*/ 373158 h 5061961"/>
              <a:gd name="connsiteX12" fmla="*/ 1771759 w 7741193"/>
              <a:gd name="connsiteY12" fmla="*/ 499346 h 5061961"/>
              <a:gd name="connsiteX13" fmla="*/ 3729138 w 7741193"/>
              <a:gd name="connsiteY13" fmla="*/ 1 h 5061961"/>
              <a:gd name="connsiteX0" fmla="*/ 3730409 w 7742464"/>
              <a:gd name="connsiteY0" fmla="*/ 1 h 5061961"/>
              <a:gd name="connsiteX1" fmla="*/ 6324415 w 7742464"/>
              <a:gd name="connsiteY1" fmla="*/ 313740 h 5061961"/>
              <a:gd name="connsiteX2" fmla="*/ 7699778 w 7742464"/>
              <a:gd name="connsiteY2" fmla="*/ 1893640 h 5061961"/>
              <a:gd name="connsiteX3" fmla="*/ 7011036 w 7742464"/>
              <a:gd name="connsiteY3" fmla="*/ 4240028 h 5061961"/>
              <a:gd name="connsiteX4" fmla="*/ 3358857 w 7742464"/>
              <a:gd name="connsiteY4" fmla="*/ 5060764 h 5061961"/>
              <a:gd name="connsiteX5" fmla="*/ 476653 w 7742464"/>
              <a:gd name="connsiteY5" fmla="*/ 4100663 h 5061961"/>
              <a:gd name="connsiteX6" fmla="*/ 472383 w 7742464"/>
              <a:gd name="connsiteY6" fmla="*/ 4094686 h 5061961"/>
              <a:gd name="connsiteX7" fmla="*/ 473817 w 7742464"/>
              <a:gd name="connsiteY7" fmla="*/ 4387149 h 5061961"/>
              <a:gd name="connsiteX8" fmla="*/ 28088 w 7742464"/>
              <a:gd name="connsiteY8" fmla="*/ 2902523 h 5061961"/>
              <a:gd name="connsiteX9" fmla="*/ 138351 w 7742464"/>
              <a:gd name="connsiteY9" fmla="*/ 2116479 h 5061961"/>
              <a:gd name="connsiteX10" fmla="*/ 887026 w 7742464"/>
              <a:gd name="connsiteY10" fmla="*/ 998674 h 5061961"/>
              <a:gd name="connsiteX11" fmla="*/ 812571 w 7742464"/>
              <a:gd name="connsiteY11" fmla="*/ 373158 h 5061961"/>
              <a:gd name="connsiteX12" fmla="*/ 1773030 w 7742464"/>
              <a:gd name="connsiteY12" fmla="*/ 499346 h 5061961"/>
              <a:gd name="connsiteX13" fmla="*/ 3730409 w 7742464"/>
              <a:gd name="connsiteY13" fmla="*/ 1 h 5061961"/>
              <a:gd name="connsiteX0" fmla="*/ 3730409 w 7742464"/>
              <a:gd name="connsiteY0" fmla="*/ 1 h 5061961"/>
              <a:gd name="connsiteX1" fmla="*/ 6324415 w 7742464"/>
              <a:gd name="connsiteY1" fmla="*/ 313740 h 5061961"/>
              <a:gd name="connsiteX2" fmla="*/ 7699778 w 7742464"/>
              <a:gd name="connsiteY2" fmla="*/ 1893640 h 5061961"/>
              <a:gd name="connsiteX3" fmla="*/ 7011036 w 7742464"/>
              <a:gd name="connsiteY3" fmla="*/ 4240028 h 5061961"/>
              <a:gd name="connsiteX4" fmla="*/ 3358857 w 7742464"/>
              <a:gd name="connsiteY4" fmla="*/ 5060764 h 5061961"/>
              <a:gd name="connsiteX5" fmla="*/ 476653 w 7742464"/>
              <a:gd name="connsiteY5" fmla="*/ 4100663 h 5061961"/>
              <a:gd name="connsiteX6" fmla="*/ 473817 w 7742464"/>
              <a:gd name="connsiteY6" fmla="*/ 4387149 h 5061961"/>
              <a:gd name="connsiteX7" fmla="*/ 28088 w 7742464"/>
              <a:gd name="connsiteY7" fmla="*/ 2902523 h 5061961"/>
              <a:gd name="connsiteX8" fmla="*/ 138351 w 7742464"/>
              <a:gd name="connsiteY8" fmla="*/ 2116479 h 5061961"/>
              <a:gd name="connsiteX9" fmla="*/ 887026 w 7742464"/>
              <a:gd name="connsiteY9" fmla="*/ 998674 h 5061961"/>
              <a:gd name="connsiteX10" fmla="*/ 812571 w 7742464"/>
              <a:gd name="connsiteY10" fmla="*/ 373158 h 5061961"/>
              <a:gd name="connsiteX11" fmla="*/ 1773030 w 7742464"/>
              <a:gd name="connsiteY11" fmla="*/ 499346 h 5061961"/>
              <a:gd name="connsiteX12" fmla="*/ 3730409 w 7742464"/>
              <a:gd name="connsiteY12" fmla="*/ 1 h 5061961"/>
              <a:gd name="connsiteX0" fmla="*/ 3730409 w 7742464"/>
              <a:gd name="connsiteY0" fmla="*/ 1 h 5062019"/>
              <a:gd name="connsiteX1" fmla="*/ 6324415 w 7742464"/>
              <a:gd name="connsiteY1" fmla="*/ 313740 h 5062019"/>
              <a:gd name="connsiteX2" fmla="*/ 7699778 w 7742464"/>
              <a:gd name="connsiteY2" fmla="*/ 1893640 h 5062019"/>
              <a:gd name="connsiteX3" fmla="*/ 7011036 w 7742464"/>
              <a:gd name="connsiteY3" fmla="*/ 4240028 h 5062019"/>
              <a:gd name="connsiteX4" fmla="*/ 3358857 w 7742464"/>
              <a:gd name="connsiteY4" fmla="*/ 5060764 h 5062019"/>
              <a:gd name="connsiteX5" fmla="*/ 473817 w 7742464"/>
              <a:gd name="connsiteY5" fmla="*/ 4387149 h 5062019"/>
              <a:gd name="connsiteX6" fmla="*/ 28088 w 7742464"/>
              <a:gd name="connsiteY6" fmla="*/ 2902523 h 5062019"/>
              <a:gd name="connsiteX7" fmla="*/ 138351 w 7742464"/>
              <a:gd name="connsiteY7" fmla="*/ 2116479 h 5062019"/>
              <a:gd name="connsiteX8" fmla="*/ 887026 w 7742464"/>
              <a:gd name="connsiteY8" fmla="*/ 998674 h 5062019"/>
              <a:gd name="connsiteX9" fmla="*/ 812571 w 7742464"/>
              <a:gd name="connsiteY9" fmla="*/ 373158 h 5062019"/>
              <a:gd name="connsiteX10" fmla="*/ 1773030 w 7742464"/>
              <a:gd name="connsiteY10" fmla="*/ 499346 h 5062019"/>
              <a:gd name="connsiteX11" fmla="*/ 3730409 w 7742464"/>
              <a:gd name="connsiteY11" fmla="*/ 1 h 5062019"/>
              <a:gd name="connsiteX0" fmla="*/ 3736775 w 7748830"/>
              <a:gd name="connsiteY0" fmla="*/ 1 h 5084826"/>
              <a:gd name="connsiteX1" fmla="*/ 6330781 w 7748830"/>
              <a:gd name="connsiteY1" fmla="*/ 313740 h 5084826"/>
              <a:gd name="connsiteX2" fmla="*/ 7706144 w 7748830"/>
              <a:gd name="connsiteY2" fmla="*/ 1893640 h 5084826"/>
              <a:gd name="connsiteX3" fmla="*/ 7017402 w 7748830"/>
              <a:gd name="connsiteY3" fmla="*/ 4240028 h 5084826"/>
              <a:gd name="connsiteX4" fmla="*/ 3365223 w 7748830"/>
              <a:gd name="connsiteY4" fmla="*/ 5060764 h 5084826"/>
              <a:gd name="connsiteX5" fmla="*/ 566153 w 7748830"/>
              <a:gd name="connsiteY5" fmla="*/ 4685337 h 5084826"/>
              <a:gd name="connsiteX6" fmla="*/ 34454 w 7748830"/>
              <a:gd name="connsiteY6" fmla="*/ 2902523 h 5084826"/>
              <a:gd name="connsiteX7" fmla="*/ 144717 w 7748830"/>
              <a:gd name="connsiteY7" fmla="*/ 2116479 h 5084826"/>
              <a:gd name="connsiteX8" fmla="*/ 893392 w 7748830"/>
              <a:gd name="connsiteY8" fmla="*/ 998674 h 5084826"/>
              <a:gd name="connsiteX9" fmla="*/ 818937 w 7748830"/>
              <a:gd name="connsiteY9" fmla="*/ 373158 h 5084826"/>
              <a:gd name="connsiteX10" fmla="*/ 1779396 w 7748830"/>
              <a:gd name="connsiteY10" fmla="*/ 499346 h 5084826"/>
              <a:gd name="connsiteX11" fmla="*/ 3736775 w 7748830"/>
              <a:gd name="connsiteY11" fmla="*/ 1 h 5084826"/>
              <a:gd name="connsiteX0" fmla="*/ 3626592 w 7638647"/>
              <a:gd name="connsiteY0" fmla="*/ 1 h 5105505"/>
              <a:gd name="connsiteX1" fmla="*/ 6220598 w 7638647"/>
              <a:gd name="connsiteY1" fmla="*/ 313740 h 5105505"/>
              <a:gd name="connsiteX2" fmla="*/ 7595961 w 7638647"/>
              <a:gd name="connsiteY2" fmla="*/ 1893640 h 5105505"/>
              <a:gd name="connsiteX3" fmla="*/ 6907219 w 7638647"/>
              <a:gd name="connsiteY3" fmla="*/ 4240028 h 5105505"/>
              <a:gd name="connsiteX4" fmla="*/ 3255040 w 7638647"/>
              <a:gd name="connsiteY4" fmla="*/ 5060764 h 5105505"/>
              <a:gd name="connsiteX5" fmla="*/ 455970 w 7638647"/>
              <a:gd name="connsiteY5" fmla="*/ 4685337 h 5105505"/>
              <a:gd name="connsiteX6" fmla="*/ 34534 w 7638647"/>
              <a:gd name="connsiteY6" fmla="*/ 2116479 h 5105505"/>
              <a:gd name="connsiteX7" fmla="*/ 783209 w 7638647"/>
              <a:gd name="connsiteY7" fmla="*/ 998674 h 5105505"/>
              <a:gd name="connsiteX8" fmla="*/ 708754 w 7638647"/>
              <a:gd name="connsiteY8" fmla="*/ 373158 h 5105505"/>
              <a:gd name="connsiteX9" fmla="*/ 1669213 w 7638647"/>
              <a:gd name="connsiteY9" fmla="*/ 499346 h 5105505"/>
              <a:gd name="connsiteX10" fmla="*/ 3626592 w 7638647"/>
              <a:gd name="connsiteY10" fmla="*/ 1 h 5105505"/>
              <a:gd name="connsiteX0" fmla="*/ 3603023 w 7615078"/>
              <a:gd name="connsiteY0" fmla="*/ 1 h 5124997"/>
              <a:gd name="connsiteX1" fmla="*/ 6197029 w 7615078"/>
              <a:gd name="connsiteY1" fmla="*/ 313740 h 5124997"/>
              <a:gd name="connsiteX2" fmla="*/ 7572392 w 7615078"/>
              <a:gd name="connsiteY2" fmla="*/ 1893640 h 5124997"/>
              <a:gd name="connsiteX3" fmla="*/ 6883650 w 7615078"/>
              <a:gd name="connsiteY3" fmla="*/ 4240028 h 5124997"/>
              <a:gd name="connsiteX4" fmla="*/ 3231471 w 7615078"/>
              <a:gd name="connsiteY4" fmla="*/ 5060764 h 5124997"/>
              <a:gd name="connsiteX5" fmla="*/ 633161 w 7615078"/>
              <a:gd name="connsiteY5" fmla="*/ 4739149 h 5124997"/>
              <a:gd name="connsiteX6" fmla="*/ 10965 w 7615078"/>
              <a:gd name="connsiteY6" fmla="*/ 2116479 h 5124997"/>
              <a:gd name="connsiteX7" fmla="*/ 759640 w 7615078"/>
              <a:gd name="connsiteY7" fmla="*/ 998674 h 5124997"/>
              <a:gd name="connsiteX8" fmla="*/ 685185 w 7615078"/>
              <a:gd name="connsiteY8" fmla="*/ 373158 h 5124997"/>
              <a:gd name="connsiteX9" fmla="*/ 1645644 w 7615078"/>
              <a:gd name="connsiteY9" fmla="*/ 499346 h 5124997"/>
              <a:gd name="connsiteX10" fmla="*/ 3603023 w 7615078"/>
              <a:gd name="connsiteY10" fmla="*/ 1 h 5124997"/>
              <a:gd name="connsiteX0" fmla="*/ 3604900 w 7616955"/>
              <a:gd name="connsiteY0" fmla="*/ 1 h 5156507"/>
              <a:gd name="connsiteX1" fmla="*/ 6198906 w 7616955"/>
              <a:gd name="connsiteY1" fmla="*/ 313740 h 5156507"/>
              <a:gd name="connsiteX2" fmla="*/ 7574269 w 7616955"/>
              <a:gd name="connsiteY2" fmla="*/ 1893640 h 5156507"/>
              <a:gd name="connsiteX3" fmla="*/ 6885527 w 7616955"/>
              <a:gd name="connsiteY3" fmla="*/ 4240028 h 5156507"/>
              <a:gd name="connsiteX4" fmla="*/ 3233348 w 7616955"/>
              <a:gd name="connsiteY4" fmla="*/ 5060764 h 5156507"/>
              <a:gd name="connsiteX5" fmla="*/ 600275 w 7616955"/>
              <a:gd name="connsiteY5" fmla="*/ 4809242 h 5156507"/>
              <a:gd name="connsiteX6" fmla="*/ 12842 w 7616955"/>
              <a:gd name="connsiteY6" fmla="*/ 2116479 h 5156507"/>
              <a:gd name="connsiteX7" fmla="*/ 761517 w 7616955"/>
              <a:gd name="connsiteY7" fmla="*/ 998674 h 5156507"/>
              <a:gd name="connsiteX8" fmla="*/ 687062 w 7616955"/>
              <a:gd name="connsiteY8" fmla="*/ 373158 h 5156507"/>
              <a:gd name="connsiteX9" fmla="*/ 1647521 w 7616955"/>
              <a:gd name="connsiteY9" fmla="*/ 499346 h 5156507"/>
              <a:gd name="connsiteX10" fmla="*/ 3604900 w 7616955"/>
              <a:gd name="connsiteY10" fmla="*/ 1 h 5156507"/>
              <a:gd name="connsiteX0" fmla="*/ 3605747 w 7617802"/>
              <a:gd name="connsiteY0" fmla="*/ 1 h 5103957"/>
              <a:gd name="connsiteX1" fmla="*/ 6199753 w 7617802"/>
              <a:gd name="connsiteY1" fmla="*/ 313740 h 5103957"/>
              <a:gd name="connsiteX2" fmla="*/ 7575116 w 7617802"/>
              <a:gd name="connsiteY2" fmla="*/ 1893640 h 5103957"/>
              <a:gd name="connsiteX3" fmla="*/ 6886374 w 7617802"/>
              <a:gd name="connsiteY3" fmla="*/ 4240028 h 5103957"/>
              <a:gd name="connsiteX4" fmla="*/ 3234195 w 7617802"/>
              <a:gd name="connsiteY4" fmla="*/ 5060764 h 5103957"/>
              <a:gd name="connsiteX5" fmla="*/ 588097 w 7617802"/>
              <a:gd name="connsiteY5" fmla="*/ 4680481 h 5103957"/>
              <a:gd name="connsiteX6" fmla="*/ 13689 w 7617802"/>
              <a:gd name="connsiteY6" fmla="*/ 2116479 h 5103957"/>
              <a:gd name="connsiteX7" fmla="*/ 762364 w 7617802"/>
              <a:gd name="connsiteY7" fmla="*/ 998674 h 5103957"/>
              <a:gd name="connsiteX8" fmla="*/ 687909 w 7617802"/>
              <a:gd name="connsiteY8" fmla="*/ 373158 h 5103957"/>
              <a:gd name="connsiteX9" fmla="*/ 1648368 w 7617802"/>
              <a:gd name="connsiteY9" fmla="*/ 499346 h 5103957"/>
              <a:gd name="connsiteX10" fmla="*/ 3605747 w 7617802"/>
              <a:gd name="connsiteY10" fmla="*/ 1 h 5103957"/>
              <a:gd name="connsiteX0" fmla="*/ 3603400 w 7615455"/>
              <a:gd name="connsiteY0" fmla="*/ 1 h 5103958"/>
              <a:gd name="connsiteX1" fmla="*/ 6197406 w 7615455"/>
              <a:gd name="connsiteY1" fmla="*/ 313740 h 5103958"/>
              <a:gd name="connsiteX2" fmla="*/ 7572769 w 7615455"/>
              <a:gd name="connsiteY2" fmla="*/ 1893640 h 5103958"/>
              <a:gd name="connsiteX3" fmla="*/ 6884027 w 7615455"/>
              <a:gd name="connsiteY3" fmla="*/ 4240028 h 5103958"/>
              <a:gd name="connsiteX4" fmla="*/ 3231848 w 7615455"/>
              <a:gd name="connsiteY4" fmla="*/ 5060764 h 5103958"/>
              <a:gd name="connsiteX5" fmla="*/ 585750 w 7615455"/>
              <a:gd name="connsiteY5" fmla="*/ 4680481 h 5103958"/>
              <a:gd name="connsiteX6" fmla="*/ 13865 w 7615455"/>
              <a:gd name="connsiteY6" fmla="*/ 2279334 h 5103958"/>
              <a:gd name="connsiteX7" fmla="*/ 760017 w 7615455"/>
              <a:gd name="connsiteY7" fmla="*/ 998674 h 5103958"/>
              <a:gd name="connsiteX8" fmla="*/ 685562 w 7615455"/>
              <a:gd name="connsiteY8" fmla="*/ 373158 h 5103958"/>
              <a:gd name="connsiteX9" fmla="*/ 1646021 w 7615455"/>
              <a:gd name="connsiteY9" fmla="*/ 499346 h 5103958"/>
              <a:gd name="connsiteX10" fmla="*/ 3603400 w 7615455"/>
              <a:gd name="connsiteY10" fmla="*/ 1 h 5103958"/>
              <a:gd name="connsiteX0" fmla="*/ 3603400 w 7554491"/>
              <a:gd name="connsiteY0" fmla="*/ 1 h 5103958"/>
              <a:gd name="connsiteX1" fmla="*/ 6197406 w 7554491"/>
              <a:gd name="connsiteY1" fmla="*/ 313740 h 5103958"/>
              <a:gd name="connsiteX2" fmla="*/ 7502348 w 7554491"/>
              <a:gd name="connsiteY2" fmla="*/ 1887069 h 5103958"/>
              <a:gd name="connsiteX3" fmla="*/ 6884027 w 7554491"/>
              <a:gd name="connsiteY3" fmla="*/ 4240028 h 5103958"/>
              <a:gd name="connsiteX4" fmla="*/ 3231848 w 7554491"/>
              <a:gd name="connsiteY4" fmla="*/ 5060764 h 5103958"/>
              <a:gd name="connsiteX5" fmla="*/ 585750 w 7554491"/>
              <a:gd name="connsiteY5" fmla="*/ 4680481 h 5103958"/>
              <a:gd name="connsiteX6" fmla="*/ 13865 w 7554491"/>
              <a:gd name="connsiteY6" fmla="*/ 2279334 h 5103958"/>
              <a:gd name="connsiteX7" fmla="*/ 760017 w 7554491"/>
              <a:gd name="connsiteY7" fmla="*/ 998674 h 5103958"/>
              <a:gd name="connsiteX8" fmla="*/ 685562 w 7554491"/>
              <a:gd name="connsiteY8" fmla="*/ 373158 h 5103958"/>
              <a:gd name="connsiteX9" fmla="*/ 1646021 w 7554491"/>
              <a:gd name="connsiteY9" fmla="*/ 499346 h 5103958"/>
              <a:gd name="connsiteX10" fmla="*/ 3603400 w 7554491"/>
              <a:gd name="connsiteY10" fmla="*/ 1 h 5103958"/>
              <a:gd name="connsiteX0" fmla="*/ 3603400 w 7546134"/>
              <a:gd name="connsiteY0" fmla="*/ 1 h 5103958"/>
              <a:gd name="connsiteX1" fmla="*/ 6197406 w 7546134"/>
              <a:gd name="connsiteY1" fmla="*/ 313740 h 5103958"/>
              <a:gd name="connsiteX2" fmla="*/ 7502348 w 7546134"/>
              <a:gd name="connsiteY2" fmla="*/ 1887069 h 5103958"/>
              <a:gd name="connsiteX3" fmla="*/ 6884027 w 7546134"/>
              <a:gd name="connsiteY3" fmla="*/ 4240028 h 5103958"/>
              <a:gd name="connsiteX4" fmla="*/ 3231848 w 7546134"/>
              <a:gd name="connsiteY4" fmla="*/ 5060764 h 5103958"/>
              <a:gd name="connsiteX5" fmla="*/ 585750 w 7546134"/>
              <a:gd name="connsiteY5" fmla="*/ 4680481 h 5103958"/>
              <a:gd name="connsiteX6" fmla="*/ 13865 w 7546134"/>
              <a:gd name="connsiteY6" fmla="*/ 2279334 h 5103958"/>
              <a:gd name="connsiteX7" fmla="*/ 760017 w 7546134"/>
              <a:gd name="connsiteY7" fmla="*/ 998674 h 5103958"/>
              <a:gd name="connsiteX8" fmla="*/ 685562 w 7546134"/>
              <a:gd name="connsiteY8" fmla="*/ 373158 h 5103958"/>
              <a:gd name="connsiteX9" fmla="*/ 1646021 w 7546134"/>
              <a:gd name="connsiteY9" fmla="*/ 499346 h 5103958"/>
              <a:gd name="connsiteX10" fmla="*/ 3603400 w 7546134"/>
              <a:gd name="connsiteY10" fmla="*/ 1 h 5103958"/>
              <a:gd name="connsiteX0" fmla="*/ 3603400 w 7546134"/>
              <a:gd name="connsiteY0" fmla="*/ 33665 h 5137622"/>
              <a:gd name="connsiteX1" fmla="*/ 6197406 w 7546134"/>
              <a:gd name="connsiteY1" fmla="*/ 347404 h 5137622"/>
              <a:gd name="connsiteX2" fmla="*/ 7502348 w 7546134"/>
              <a:gd name="connsiteY2" fmla="*/ 1920733 h 5137622"/>
              <a:gd name="connsiteX3" fmla="*/ 6884027 w 7546134"/>
              <a:gd name="connsiteY3" fmla="*/ 4273692 h 5137622"/>
              <a:gd name="connsiteX4" fmla="*/ 3231848 w 7546134"/>
              <a:gd name="connsiteY4" fmla="*/ 5094428 h 5137622"/>
              <a:gd name="connsiteX5" fmla="*/ 585750 w 7546134"/>
              <a:gd name="connsiteY5" fmla="*/ 4714145 h 5137622"/>
              <a:gd name="connsiteX6" fmla="*/ 13865 w 7546134"/>
              <a:gd name="connsiteY6" fmla="*/ 2312998 h 5137622"/>
              <a:gd name="connsiteX7" fmla="*/ 760017 w 7546134"/>
              <a:gd name="connsiteY7" fmla="*/ 1032338 h 5137622"/>
              <a:gd name="connsiteX8" fmla="*/ 685562 w 7546134"/>
              <a:gd name="connsiteY8" fmla="*/ 406822 h 5137622"/>
              <a:gd name="connsiteX9" fmla="*/ 1646021 w 7546134"/>
              <a:gd name="connsiteY9" fmla="*/ 533010 h 5137622"/>
              <a:gd name="connsiteX10" fmla="*/ 3603400 w 7546134"/>
              <a:gd name="connsiteY10" fmla="*/ 33665 h 5137622"/>
              <a:gd name="connsiteX0" fmla="*/ 3603400 w 7546134"/>
              <a:gd name="connsiteY0" fmla="*/ 33665 h 5137622"/>
              <a:gd name="connsiteX1" fmla="*/ 6197406 w 7546134"/>
              <a:gd name="connsiteY1" fmla="*/ 347404 h 5137622"/>
              <a:gd name="connsiteX2" fmla="*/ 7502348 w 7546134"/>
              <a:gd name="connsiteY2" fmla="*/ 1920733 h 5137622"/>
              <a:gd name="connsiteX3" fmla="*/ 6884027 w 7546134"/>
              <a:gd name="connsiteY3" fmla="*/ 4273692 h 5137622"/>
              <a:gd name="connsiteX4" fmla="*/ 3231848 w 7546134"/>
              <a:gd name="connsiteY4" fmla="*/ 5094428 h 5137622"/>
              <a:gd name="connsiteX5" fmla="*/ 585750 w 7546134"/>
              <a:gd name="connsiteY5" fmla="*/ 4714145 h 5137622"/>
              <a:gd name="connsiteX6" fmla="*/ 13865 w 7546134"/>
              <a:gd name="connsiteY6" fmla="*/ 2312998 h 5137622"/>
              <a:gd name="connsiteX7" fmla="*/ 760017 w 7546134"/>
              <a:gd name="connsiteY7" fmla="*/ 1032338 h 5137622"/>
              <a:gd name="connsiteX8" fmla="*/ 685562 w 7546134"/>
              <a:gd name="connsiteY8" fmla="*/ 406822 h 5137622"/>
              <a:gd name="connsiteX9" fmla="*/ 1646021 w 7546134"/>
              <a:gd name="connsiteY9" fmla="*/ 533010 h 5137622"/>
              <a:gd name="connsiteX10" fmla="*/ 3603400 w 7546134"/>
              <a:gd name="connsiteY10" fmla="*/ 33665 h 5137622"/>
              <a:gd name="connsiteX0" fmla="*/ 3603400 w 7417783"/>
              <a:gd name="connsiteY0" fmla="*/ 31687 h 5135644"/>
              <a:gd name="connsiteX1" fmla="*/ 6197406 w 7417783"/>
              <a:gd name="connsiteY1" fmla="*/ 345426 h 5135644"/>
              <a:gd name="connsiteX2" fmla="*/ 7339607 w 7417783"/>
              <a:gd name="connsiteY2" fmla="*/ 1827041 h 5135644"/>
              <a:gd name="connsiteX3" fmla="*/ 6884027 w 7417783"/>
              <a:gd name="connsiteY3" fmla="*/ 4271714 h 5135644"/>
              <a:gd name="connsiteX4" fmla="*/ 3231848 w 7417783"/>
              <a:gd name="connsiteY4" fmla="*/ 5092450 h 5135644"/>
              <a:gd name="connsiteX5" fmla="*/ 585750 w 7417783"/>
              <a:gd name="connsiteY5" fmla="*/ 4712167 h 5135644"/>
              <a:gd name="connsiteX6" fmla="*/ 13865 w 7417783"/>
              <a:gd name="connsiteY6" fmla="*/ 2311020 h 5135644"/>
              <a:gd name="connsiteX7" fmla="*/ 760017 w 7417783"/>
              <a:gd name="connsiteY7" fmla="*/ 1030360 h 5135644"/>
              <a:gd name="connsiteX8" fmla="*/ 685562 w 7417783"/>
              <a:gd name="connsiteY8" fmla="*/ 404844 h 5135644"/>
              <a:gd name="connsiteX9" fmla="*/ 1646021 w 7417783"/>
              <a:gd name="connsiteY9" fmla="*/ 531032 h 5135644"/>
              <a:gd name="connsiteX10" fmla="*/ 3603400 w 7417783"/>
              <a:gd name="connsiteY10" fmla="*/ 31687 h 5135644"/>
              <a:gd name="connsiteX0" fmla="*/ 3603400 w 7374876"/>
              <a:gd name="connsiteY0" fmla="*/ 31687 h 5136334"/>
              <a:gd name="connsiteX1" fmla="*/ 6197406 w 7374876"/>
              <a:gd name="connsiteY1" fmla="*/ 345426 h 5136334"/>
              <a:gd name="connsiteX2" fmla="*/ 7339607 w 7374876"/>
              <a:gd name="connsiteY2" fmla="*/ 1827041 h 5136334"/>
              <a:gd name="connsiteX3" fmla="*/ 6715667 w 7374876"/>
              <a:gd name="connsiteY3" fmla="*/ 4262378 h 5136334"/>
              <a:gd name="connsiteX4" fmla="*/ 3231848 w 7374876"/>
              <a:gd name="connsiteY4" fmla="*/ 5092450 h 5136334"/>
              <a:gd name="connsiteX5" fmla="*/ 585750 w 7374876"/>
              <a:gd name="connsiteY5" fmla="*/ 4712167 h 5136334"/>
              <a:gd name="connsiteX6" fmla="*/ 13865 w 7374876"/>
              <a:gd name="connsiteY6" fmla="*/ 2311020 h 5136334"/>
              <a:gd name="connsiteX7" fmla="*/ 760017 w 7374876"/>
              <a:gd name="connsiteY7" fmla="*/ 1030360 h 5136334"/>
              <a:gd name="connsiteX8" fmla="*/ 685562 w 7374876"/>
              <a:gd name="connsiteY8" fmla="*/ 404844 h 5136334"/>
              <a:gd name="connsiteX9" fmla="*/ 1646021 w 7374876"/>
              <a:gd name="connsiteY9" fmla="*/ 531032 h 5136334"/>
              <a:gd name="connsiteX10" fmla="*/ 3603400 w 7374876"/>
              <a:gd name="connsiteY10" fmla="*/ 31687 h 5136334"/>
              <a:gd name="connsiteX0" fmla="*/ 3603400 w 7366286"/>
              <a:gd name="connsiteY0" fmla="*/ 31687 h 5147961"/>
              <a:gd name="connsiteX1" fmla="*/ 6197406 w 7366286"/>
              <a:gd name="connsiteY1" fmla="*/ 345426 h 5147961"/>
              <a:gd name="connsiteX2" fmla="*/ 7339607 w 7366286"/>
              <a:gd name="connsiteY2" fmla="*/ 1827041 h 5147961"/>
              <a:gd name="connsiteX3" fmla="*/ 6671868 w 7366286"/>
              <a:gd name="connsiteY3" fmla="*/ 4105237 h 5147961"/>
              <a:gd name="connsiteX4" fmla="*/ 3231848 w 7366286"/>
              <a:gd name="connsiteY4" fmla="*/ 5092450 h 5147961"/>
              <a:gd name="connsiteX5" fmla="*/ 585750 w 7366286"/>
              <a:gd name="connsiteY5" fmla="*/ 4712167 h 5147961"/>
              <a:gd name="connsiteX6" fmla="*/ 13865 w 7366286"/>
              <a:gd name="connsiteY6" fmla="*/ 2311020 h 5147961"/>
              <a:gd name="connsiteX7" fmla="*/ 760017 w 7366286"/>
              <a:gd name="connsiteY7" fmla="*/ 1030360 h 5147961"/>
              <a:gd name="connsiteX8" fmla="*/ 685562 w 7366286"/>
              <a:gd name="connsiteY8" fmla="*/ 404844 h 5147961"/>
              <a:gd name="connsiteX9" fmla="*/ 1646021 w 7366286"/>
              <a:gd name="connsiteY9" fmla="*/ 531032 h 5147961"/>
              <a:gd name="connsiteX10" fmla="*/ 3603400 w 7366286"/>
              <a:gd name="connsiteY10" fmla="*/ 31687 h 5147961"/>
              <a:gd name="connsiteX0" fmla="*/ 3603400 w 7359988"/>
              <a:gd name="connsiteY0" fmla="*/ 31687 h 5146347"/>
              <a:gd name="connsiteX1" fmla="*/ 6197406 w 7359988"/>
              <a:gd name="connsiteY1" fmla="*/ 345426 h 5146347"/>
              <a:gd name="connsiteX2" fmla="*/ 7339607 w 7359988"/>
              <a:gd name="connsiteY2" fmla="*/ 1827041 h 5146347"/>
              <a:gd name="connsiteX3" fmla="*/ 6632220 w 7359988"/>
              <a:gd name="connsiteY3" fmla="*/ 4127047 h 5146347"/>
              <a:gd name="connsiteX4" fmla="*/ 3231848 w 7359988"/>
              <a:gd name="connsiteY4" fmla="*/ 5092450 h 5146347"/>
              <a:gd name="connsiteX5" fmla="*/ 585750 w 7359988"/>
              <a:gd name="connsiteY5" fmla="*/ 4712167 h 5146347"/>
              <a:gd name="connsiteX6" fmla="*/ 13865 w 7359988"/>
              <a:gd name="connsiteY6" fmla="*/ 2311020 h 5146347"/>
              <a:gd name="connsiteX7" fmla="*/ 760017 w 7359988"/>
              <a:gd name="connsiteY7" fmla="*/ 1030360 h 5146347"/>
              <a:gd name="connsiteX8" fmla="*/ 685562 w 7359988"/>
              <a:gd name="connsiteY8" fmla="*/ 404844 h 5146347"/>
              <a:gd name="connsiteX9" fmla="*/ 1646021 w 7359988"/>
              <a:gd name="connsiteY9" fmla="*/ 531032 h 5146347"/>
              <a:gd name="connsiteX10" fmla="*/ 3603400 w 7359988"/>
              <a:gd name="connsiteY10" fmla="*/ 31687 h 5146347"/>
              <a:gd name="connsiteX0" fmla="*/ 3603400 w 7283289"/>
              <a:gd name="connsiteY0" fmla="*/ 31590 h 5146250"/>
              <a:gd name="connsiteX1" fmla="*/ 6197406 w 7283289"/>
              <a:gd name="connsiteY1" fmla="*/ 345329 h 5146250"/>
              <a:gd name="connsiteX2" fmla="*/ 7255428 w 7283289"/>
              <a:gd name="connsiteY2" fmla="*/ 1822276 h 5146250"/>
              <a:gd name="connsiteX3" fmla="*/ 6632220 w 7283289"/>
              <a:gd name="connsiteY3" fmla="*/ 4126950 h 5146250"/>
              <a:gd name="connsiteX4" fmla="*/ 3231848 w 7283289"/>
              <a:gd name="connsiteY4" fmla="*/ 5092353 h 5146250"/>
              <a:gd name="connsiteX5" fmla="*/ 585750 w 7283289"/>
              <a:gd name="connsiteY5" fmla="*/ 4712070 h 5146250"/>
              <a:gd name="connsiteX6" fmla="*/ 13865 w 7283289"/>
              <a:gd name="connsiteY6" fmla="*/ 2310923 h 5146250"/>
              <a:gd name="connsiteX7" fmla="*/ 760017 w 7283289"/>
              <a:gd name="connsiteY7" fmla="*/ 1030263 h 5146250"/>
              <a:gd name="connsiteX8" fmla="*/ 685562 w 7283289"/>
              <a:gd name="connsiteY8" fmla="*/ 404747 h 5146250"/>
              <a:gd name="connsiteX9" fmla="*/ 1646021 w 7283289"/>
              <a:gd name="connsiteY9" fmla="*/ 530935 h 5146250"/>
              <a:gd name="connsiteX10" fmla="*/ 3603400 w 7283289"/>
              <a:gd name="connsiteY10" fmla="*/ 31590 h 5146250"/>
              <a:gd name="connsiteX0" fmla="*/ 3603400 w 7283289"/>
              <a:gd name="connsiteY0" fmla="*/ 31590 h 5146250"/>
              <a:gd name="connsiteX1" fmla="*/ 6197406 w 7283289"/>
              <a:gd name="connsiteY1" fmla="*/ 345329 h 5146250"/>
              <a:gd name="connsiteX2" fmla="*/ 7255428 w 7283289"/>
              <a:gd name="connsiteY2" fmla="*/ 1822276 h 5146250"/>
              <a:gd name="connsiteX3" fmla="*/ 6632220 w 7283289"/>
              <a:gd name="connsiteY3" fmla="*/ 4126950 h 5146250"/>
              <a:gd name="connsiteX4" fmla="*/ 3231848 w 7283289"/>
              <a:gd name="connsiteY4" fmla="*/ 5092353 h 5146250"/>
              <a:gd name="connsiteX5" fmla="*/ 585750 w 7283289"/>
              <a:gd name="connsiteY5" fmla="*/ 4712070 h 5146250"/>
              <a:gd name="connsiteX6" fmla="*/ 13865 w 7283289"/>
              <a:gd name="connsiteY6" fmla="*/ 2310923 h 5146250"/>
              <a:gd name="connsiteX7" fmla="*/ 760017 w 7283289"/>
              <a:gd name="connsiteY7" fmla="*/ 1030263 h 5146250"/>
              <a:gd name="connsiteX8" fmla="*/ 680359 w 7283289"/>
              <a:gd name="connsiteY8" fmla="*/ 292641 h 5146250"/>
              <a:gd name="connsiteX9" fmla="*/ 1646021 w 7283289"/>
              <a:gd name="connsiteY9" fmla="*/ 530935 h 5146250"/>
              <a:gd name="connsiteX10" fmla="*/ 3603400 w 7283289"/>
              <a:gd name="connsiteY10" fmla="*/ 31590 h 5146250"/>
              <a:gd name="connsiteX0" fmla="*/ 3603400 w 7283289"/>
              <a:gd name="connsiteY0" fmla="*/ 31590 h 5146250"/>
              <a:gd name="connsiteX1" fmla="*/ 6197406 w 7283289"/>
              <a:gd name="connsiteY1" fmla="*/ 345329 h 5146250"/>
              <a:gd name="connsiteX2" fmla="*/ 7255428 w 7283289"/>
              <a:gd name="connsiteY2" fmla="*/ 1822276 h 5146250"/>
              <a:gd name="connsiteX3" fmla="*/ 6632220 w 7283289"/>
              <a:gd name="connsiteY3" fmla="*/ 4126950 h 5146250"/>
              <a:gd name="connsiteX4" fmla="*/ 3231848 w 7283289"/>
              <a:gd name="connsiteY4" fmla="*/ 5092353 h 5146250"/>
              <a:gd name="connsiteX5" fmla="*/ 585750 w 7283289"/>
              <a:gd name="connsiteY5" fmla="*/ 4712070 h 5146250"/>
              <a:gd name="connsiteX6" fmla="*/ 13865 w 7283289"/>
              <a:gd name="connsiteY6" fmla="*/ 2310923 h 5146250"/>
              <a:gd name="connsiteX7" fmla="*/ 729414 w 7283289"/>
              <a:gd name="connsiteY7" fmla="*/ 1097923 h 5146250"/>
              <a:gd name="connsiteX8" fmla="*/ 680359 w 7283289"/>
              <a:gd name="connsiteY8" fmla="*/ 292641 h 5146250"/>
              <a:gd name="connsiteX9" fmla="*/ 1646021 w 7283289"/>
              <a:gd name="connsiteY9" fmla="*/ 530935 h 5146250"/>
              <a:gd name="connsiteX10" fmla="*/ 3603400 w 7283289"/>
              <a:gd name="connsiteY10" fmla="*/ 31590 h 5146250"/>
              <a:gd name="connsiteX0" fmla="*/ 3603400 w 7194149"/>
              <a:gd name="connsiteY0" fmla="*/ 31938 h 5146598"/>
              <a:gd name="connsiteX1" fmla="*/ 6197406 w 7194149"/>
              <a:gd name="connsiteY1" fmla="*/ 345677 h 5146598"/>
              <a:gd name="connsiteX2" fmla="*/ 7150714 w 7194149"/>
              <a:gd name="connsiteY2" fmla="*/ 1839431 h 5146598"/>
              <a:gd name="connsiteX3" fmla="*/ 6632220 w 7194149"/>
              <a:gd name="connsiteY3" fmla="*/ 4127298 h 5146598"/>
              <a:gd name="connsiteX4" fmla="*/ 3231848 w 7194149"/>
              <a:gd name="connsiteY4" fmla="*/ 5092701 h 5146598"/>
              <a:gd name="connsiteX5" fmla="*/ 585750 w 7194149"/>
              <a:gd name="connsiteY5" fmla="*/ 4712418 h 5146598"/>
              <a:gd name="connsiteX6" fmla="*/ 13865 w 7194149"/>
              <a:gd name="connsiteY6" fmla="*/ 2311271 h 5146598"/>
              <a:gd name="connsiteX7" fmla="*/ 729414 w 7194149"/>
              <a:gd name="connsiteY7" fmla="*/ 1098271 h 5146598"/>
              <a:gd name="connsiteX8" fmla="*/ 680359 w 7194149"/>
              <a:gd name="connsiteY8" fmla="*/ 292989 h 5146598"/>
              <a:gd name="connsiteX9" fmla="*/ 1646021 w 7194149"/>
              <a:gd name="connsiteY9" fmla="*/ 531283 h 5146598"/>
              <a:gd name="connsiteX10" fmla="*/ 3603400 w 7194149"/>
              <a:gd name="connsiteY10" fmla="*/ 31938 h 5146598"/>
              <a:gd name="connsiteX0" fmla="*/ 3603400 w 7107447"/>
              <a:gd name="connsiteY0" fmla="*/ 32329 h 5146989"/>
              <a:gd name="connsiteX1" fmla="*/ 6197406 w 7107447"/>
              <a:gd name="connsiteY1" fmla="*/ 346068 h 5146989"/>
              <a:gd name="connsiteX2" fmla="*/ 7035528 w 7107447"/>
              <a:gd name="connsiteY2" fmla="*/ 1858310 h 5146989"/>
              <a:gd name="connsiteX3" fmla="*/ 6632220 w 7107447"/>
              <a:gd name="connsiteY3" fmla="*/ 4127689 h 5146989"/>
              <a:gd name="connsiteX4" fmla="*/ 3231848 w 7107447"/>
              <a:gd name="connsiteY4" fmla="*/ 5093092 h 5146989"/>
              <a:gd name="connsiteX5" fmla="*/ 585750 w 7107447"/>
              <a:gd name="connsiteY5" fmla="*/ 4712809 h 5146989"/>
              <a:gd name="connsiteX6" fmla="*/ 13865 w 7107447"/>
              <a:gd name="connsiteY6" fmla="*/ 2311662 h 5146989"/>
              <a:gd name="connsiteX7" fmla="*/ 729414 w 7107447"/>
              <a:gd name="connsiteY7" fmla="*/ 1098662 h 5146989"/>
              <a:gd name="connsiteX8" fmla="*/ 680359 w 7107447"/>
              <a:gd name="connsiteY8" fmla="*/ 293380 h 5146989"/>
              <a:gd name="connsiteX9" fmla="*/ 1646021 w 7107447"/>
              <a:gd name="connsiteY9" fmla="*/ 531674 h 5146989"/>
              <a:gd name="connsiteX10" fmla="*/ 3603400 w 7107447"/>
              <a:gd name="connsiteY10" fmla="*/ 32329 h 5146989"/>
              <a:gd name="connsiteX0" fmla="*/ 3603400 w 7107447"/>
              <a:gd name="connsiteY0" fmla="*/ 31042 h 5145702"/>
              <a:gd name="connsiteX1" fmla="*/ 6197406 w 7107447"/>
              <a:gd name="connsiteY1" fmla="*/ 344781 h 5145702"/>
              <a:gd name="connsiteX2" fmla="*/ 7035528 w 7107447"/>
              <a:gd name="connsiteY2" fmla="*/ 1857023 h 5145702"/>
              <a:gd name="connsiteX3" fmla="*/ 6632220 w 7107447"/>
              <a:gd name="connsiteY3" fmla="*/ 4126402 h 5145702"/>
              <a:gd name="connsiteX4" fmla="*/ 3231848 w 7107447"/>
              <a:gd name="connsiteY4" fmla="*/ 5091805 h 5145702"/>
              <a:gd name="connsiteX5" fmla="*/ 585750 w 7107447"/>
              <a:gd name="connsiteY5" fmla="*/ 4711522 h 5145702"/>
              <a:gd name="connsiteX6" fmla="*/ 13865 w 7107447"/>
              <a:gd name="connsiteY6" fmla="*/ 2310375 h 5145702"/>
              <a:gd name="connsiteX7" fmla="*/ 729414 w 7107447"/>
              <a:gd name="connsiteY7" fmla="*/ 1097375 h 5145702"/>
              <a:gd name="connsiteX8" fmla="*/ 680359 w 7107447"/>
              <a:gd name="connsiteY8" fmla="*/ 292093 h 5145702"/>
              <a:gd name="connsiteX9" fmla="*/ 1646021 w 7107447"/>
              <a:gd name="connsiteY9" fmla="*/ 530387 h 5145702"/>
              <a:gd name="connsiteX10" fmla="*/ 3603400 w 7107447"/>
              <a:gd name="connsiteY10" fmla="*/ 31042 h 5145702"/>
              <a:gd name="connsiteX0" fmla="*/ 3603400 w 7125591"/>
              <a:gd name="connsiteY0" fmla="*/ 31042 h 5145702"/>
              <a:gd name="connsiteX1" fmla="*/ 6197406 w 7125591"/>
              <a:gd name="connsiteY1" fmla="*/ 344781 h 5145702"/>
              <a:gd name="connsiteX2" fmla="*/ 7035528 w 7125591"/>
              <a:gd name="connsiteY2" fmla="*/ 1857023 h 5145702"/>
              <a:gd name="connsiteX3" fmla="*/ 6632220 w 7125591"/>
              <a:gd name="connsiteY3" fmla="*/ 4126402 h 5145702"/>
              <a:gd name="connsiteX4" fmla="*/ 3231848 w 7125591"/>
              <a:gd name="connsiteY4" fmla="*/ 5091805 h 5145702"/>
              <a:gd name="connsiteX5" fmla="*/ 585750 w 7125591"/>
              <a:gd name="connsiteY5" fmla="*/ 4711522 h 5145702"/>
              <a:gd name="connsiteX6" fmla="*/ 13865 w 7125591"/>
              <a:gd name="connsiteY6" fmla="*/ 2310375 h 5145702"/>
              <a:gd name="connsiteX7" fmla="*/ 729414 w 7125591"/>
              <a:gd name="connsiteY7" fmla="*/ 1097375 h 5145702"/>
              <a:gd name="connsiteX8" fmla="*/ 680359 w 7125591"/>
              <a:gd name="connsiteY8" fmla="*/ 292093 h 5145702"/>
              <a:gd name="connsiteX9" fmla="*/ 1646021 w 7125591"/>
              <a:gd name="connsiteY9" fmla="*/ 530387 h 5145702"/>
              <a:gd name="connsiteX10" fmla="*/ 3603400 w 7125591"/>
              <a:gd name="connsiteY10" fmla="*/ 31042 h 5145702"/>
              <a:gd name="connsiteX0" fmla="*/ 3603400 w 7073245"/>
              <a:gd name="connsiteY0" fmla="*/ 31042 h 5143141"/>
              <a:gd name="connsiteX1" fmla="*/ 6197406 w 7073245"/>
              <a:gd name="connsiteY1" fmla="*/ 344781 h 5143141"/>
              <a:gd name="connsiteX2" fmla="*/ 7035528 w 7073245"/>
              <a:gd name="connsiteY2" fmla="*/ 1857023 h 5143141"/>
              <a:gd name="connsiteX3" fmla="*/ 6538881 w 7073245"/>
              <a:gd name="connsiteY3" fmla="*/ 4160999 h 5143141"/>
              <a:gd name="connsiteX4" fmla="*/ 3231848 w 7073245"/>
              <a:gd name="connsiteY4" fmla="*/ 5091805 h 5143141"/>
              <a:gd name="connsiteX5" fmla="*/ 585750 w 7073245"/>
              <a:gd name="connsiteY5" fmla="*/ 4711522 h 5143141"/>
              <a:gd name="connsiteX6" fmla="*/ 13865 w 7073245"/>
              <a:gd name="connsiteY6" fmla="*/ 2310375 h 5143141"/>
              <a:gd name="connsiteX7" fmla="*/ 729414 w 7073245"/>
              <a:gd name="connsiteY7" fmla="*/ 1097375 h 5143141"/>
              <a:gd name="connsiteX8" fmla="*/ 680359 w 7073245"/>
              <a:gd name="connsiteY8" fmla="*/ 292093 h 5143141"/>
              <a:gd name="connsiteX9" fmla="*/ 1646021 w 7073245"/>
              <a:gd name="connsiteY9" fmla="*/ 530387 h 5143141"/>
              <a:gd name="connsiteX10" fmla="*/ 3603400 w 7073245"/>
              <a:gd name="connsiteY10" fmla="*/ 31042 h 5143141"/>
              <a:gd name="connsiteX0" fmla="*/ 3603400 w 7074446"/>
              <a:gd name="connsiteY0" fmla="*/ 31042 h 5143143"/>
              <a:gd name="connsiteX1" fmla="*/ 6197406 w 7074446"/>
              <a:gd name="connsiteY1" fmla="*/ 344781 h 5143143"/>
              <a:gd name="connsiteX2" fmla="*/ 7035528 w 7074446"/>
              <a:gd name="connsiteY2" fmla="*/ 1857023 h 5143143"/>
              <a:gd name="connsiteX3" fmla="*/ 6538881 w 7074446"/>
              <a:gd name="connsiteY3" fmla="*/ 4160999 h 5143143"/>
              <a:gd name="connsiteX4" fmla="*/ 3231848 w 7074446"/>
              <a:gd name="connsiteY4" fmla="*/ 5091805 h 5143143"/>
              <a:gd name="connsiteX5" fmla="*/ 585750 w 7074446"/>
              <a:gd name="connsiteY5" fmla="*/ 4711522 h 5143143"/>
              <a:gd name="connsiteX6" fmla="*/ 13865 w 7074446"/>
              <a:gd name="connsiteY6" fmla="*/ 2310375 h 5143143"/>
              <a:gd name="connsiteX7" fmla="*/ 729414 w 7074446"/>
              <a:gd name="connsiteY7" fmla="*/ 1097375 h 5143143"/>
              <a:gd name="connsiteX8" fmla="*/ 680359 w 7074446"/>
              <a:gd name="connsiteY8" fmla="*/ 292093 h 5143143"/>
              <a:gd name="connsiteX9" fmla="*/ 1646021 w 7074446"/>
              <a:gd name="connsiteY9" fmla="*/ 530387 h 5143143"/>
              <a:gd name="connsiteX10" fmla="*/ 3603400 w 7074446"/>
              <a:gd name="connsiteY10" fmla="*/ 31042 h 514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74446" h="5143143">
                <a:moveTo>
                  <a:pt x="3603400" y="31042"/>
                </a:moveTo>
                <a:cubicBezTo>
                  <a:pt x="4423310" y="-60071"/>
                  <a:pt x="5805207" y="50824"/>
                  <a:pt x="6197406" y="344781"/>
                </a:cubicBezTo>
                <a:cubicBezTo>
                  <a:pt x="6589605" y="638738"/>
                  <a:pt x="6975905" y="1162571"/>
                  <a:pt x="7035528" y="1857023"/>
                </a:cubicBezTo>
                <a:cubicBezTo>
                  <a:pt x="7095151" y="2551475"/>
                  <a:pt x="7172828" y="3621869"/>
                  <a:pt x="6538881" y="4160999"/>
                </a:cubicBezTo>
                <a:cubicBezTo>
                  <a:pt x="5904934" y="4700129"/>
                  <a:pt x="4224036" y="5000051"/>
                  <a:pt x="3231848" y="5091805"/>
                </a:cubicBezTo>
                <a:cubicBezTo>
                  <a:pt x="2239660" y="5183559"/>
                  <a:pt x="1122501" y="5202236"/>
                  <a:pt x="585750" y="4711522"/>
                </a:cubicBezTo>
                <a:cubicBezTo>
                  <a:pt x="48999" y="4220808"/>
                  <a:pt x="-40675" y="2924819"/>
                  <a:pt x="13865" y="2310375"/>
                </a:cubicBezTo>
                <a:cubicBezTo>
                  <a:pt x="89808" y="1928283"/>
                  <a:pt x="260371" y="1568831"/>
                  <a:pt x="729414" y="1097375"/>
                </a:cubicBezTo>
                <a:cubicBezTo>
                  <a:pt x="886296" y="876105"/>
                  <a:pt x="680359" y="292093"/>
                  <a:pt x="680359" y="292093"/>
                </a:cubicBezTo>
                <a:cubicBezTo>
                  <a:pt x="749285" y="267826"/>
                  <a:pt x="1158848" y="573895"/>
                  <a:pt x="1646021" y="530387"/>
                </a:cubicBezTo>
                <a:cubicBezTo>
                  <a:pt x="2133194" y="486879"/>
                  <a:pt x="2879806" y="108819"/>
                  <a:pt x="3603400" y="3104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4" descr="Obrázek - Libellula depressa (vážka ploská) | BioLib.cz">
            <a:extLst>
              <a:ext uri="{FF2B5EF4-FFF2-40B4-BE49-F238E27FC236}">
                <a16:creationId xmlns:a16="http://schemas.microsoft.com/office/drawing/2014/main" id="{53C78120-EBF1-11BD-FEEC-F8C0013EE7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2" r="4" b="20994"/>
          <a:stretch/>
        </p:blipFill>
        <p:spPr bwMode="auto">
          <a:xfrm>
            <a:off x="8506691" y="-1108"/>
            <a:ext cx="3692823" cy="343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A0B429-DF8A-1CC3-C7DC-13F15FE32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770" y="3142964"/>
            <a:ext cx="6605308" cy="3492391"/>
          </a:xfrm>
        </p:spPr>
        <p:txBody>
          <a:bodyPr anchor="t">
            <a:normAutofit fontScale="92500" lnSpcReduction="10000"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Tělo silná jednovrstevná pokožka, dále obsahující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chitin (celulóza polysacharid, kutikula);</a:t>
            </a:r>
            <a:endParaRPr lang="cs-CZ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Schránka je pevná někdy zpevněná třeba vápníkem (korýši);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Na kostru se upínají svaly;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Růst – musí se svlékat protože schránka neroste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(fáze instar);</a:t>
            </a:r>
          </a:p>
        </p:txBody>
      </p:sp>
      <p:pic>
        <p:nvPicPr>
          <p:cNvPr id="1026" name="Picture 2" descr="alternativní popis obrázku chybí">
            <a:extLst>
              <a:ext uri="{FF2B5EF4-FFF2-40B4-BE49-F238E27FC236}">
                <a16:creationId xmlns:a16="http://schemas.microsoft.com/office/drawing/2014/main" id="{DD0458D0-F992-B723-F2E8-FCE4E1CCE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53" r="1" b="2846"/>
          <a:stretch/>
        </p:blipFill>
        <p:spPr bwMode="auto">
          <a:xfrm>
            <a:off x="8506691" y="3426784"/>
            <a:ext cx="3692823" cy="343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ED58B8C-B0A0-D3FF-627E-6442A1B9866B}"/>
              </a:ext>
            </a:extLst>
          </p:cNvPr>
          <p:cNvSpPr txBox="1"/>
          <p:nvPr/>
        </p:nvSpPr>
        <p:spPr>
          <a:xfrm>
            <a:off x="10978363" y="154636"/>
            <a:ext cx="1034248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instar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4133006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B20DF01A-DAD0-4D16-BEDE-ED085CCC3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Tapety : oči, hmyz, Včela, vosa, fauna, škůdce, sršeň, zblízka, makro  fotografie, bezobratlý, členovců, tykadla 2560x1600 - CoolWallpapers -  632168 - Tapety - WallHere">
            <a:extLst>
              <a:ext uri="{FF2B5EF4-FFF2-40B4-BE49-F238E27FC236}">
                <a16:creationId xmlns:a16="http://schemas.microsoft.com/office/drawing/2014/main" id="{FAE61CF4-DFD3-0963-CFC4-80F2118EA9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5" r="11091" b="3"/>
          <a:stretch/>
        </p:blipFill>
        <p:spPr bwMode="auto">
          <a:xfrm>
            <a:off x="6191539" y="492315"/>
            <a:ext cx="2550123" cy="2126589"/>
          </a:xfrm>
          <a:custGeom>
            <a:avLst/>
            <a:gdLst/>
            <a:ahLst/>
            <a:cxnLst/>
            <a:rect l="l" t="t" r="r" b="b"/>
            <a:pathLst>
              <a:path w="2824437" h="2372249">
                <a:moveTo>
                  <a:pt x="2367932" y="0"/>
                </a:moveTo>
                <a:cubicBezTo>
                  <a:pt x="2550723" y="11304"/>
                  <a:pt x="2681289" y="0"/>
                  <a:pt x="2806631" y="11304"/>
                </a:cubicBezTo>
                <a:cubicBezTo>
                  <a:pt x="2844931" y="776218"/>
                  <a:pt x="2809421" y="1581032"/>
                  <a:pt x="2810095" y="2312182"/>
                </a:cubicBezTo>
                <a:cubicBezTo>
                  <a:pt x="2807101" y="2371435"/>
                  <a:pt x="2780006" y="2362865"/>
                  <a:pt x="2719946" y="2370402"/>
                </a:cubicBezTo>
                <a:cubicBezTo>
                  <a:pt x="2698595" y="2371326"/>
                  <a:pt x="2666084" y="2371672"/>
                  <a:pt x="2627755" y="2371586"/>
                </a:cubicBezTo>
                <a:cubicBezTo>
                  <a:pt x="2563873" y="2371442"/>
                  <a:pt x="2483829" y="2370095"/>
                  <a:pt x="2412349" y="2368216"/>
                </a:cubicBezTo>
                <a:lnTo>
                  <a:pt x="389313" y="2372249"/>
                </a:lnTo>
                <a:lnTo>
                  <a:pt x="17048" y="2369260"/>
                </a:lnTo>
                <a:cubicBezTo>
                  <a:pt x="255" y="2273646"/>
                  <a:pt x="-10941" y="698056"/>
                  <a:pt x="17048" y="11986"/>
                </a:cubicBezTo>
                <a:lnTo>
                  <a:pt x="74778" y="121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D119DC8B-1781-489C-B3E4-9933BD3AA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1540" y="492316"/>
            <a:ext cx="2550123" cy="2126589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76148 w 7714712"/>
              <a:gd name="connsiteY0" fmla="*/ 6405352 h 6405386"/>
              <a:gd name="connsiteX1" fmla="*/ 6586860 w 7714712"/>
              <a:gd name="connsiteY1" fmla="*/ 6396252 h 6405386"/>
              <a:gd name="connsiteX2" fmla="*/ 1021812 w 7714712"/>
              <a:gd name="connsiteY2" fmla="*/ 6365722 h 6405386"/>
              <a:gd name="connsiteX3" fmla="*/ 34030 w 7714712"/>
              <a:gd name="connsiteY3" fmla="*/ 6336938 h 6405386"/>
              <a:gd name="connsiteX4" fmla="*/ 34030 w 7714712"/>
              <a:gd name="connsiteY4" fmla="*/ 32372 h 6405386"/>
              <a:gd name="connsiteX5" fmla="*/ 191964 w 7714712"/>
              <a:gd name="connsiteY5" fmla="*/ 32797 h 6405386"/>
              <a:gd name="connsiteX6" fmla="*/ 6465349 w 7714712"/>
              <a:gd name="connsiteY6" fmla="*/ 0 h 6405386"/>
              <a:gd name="connsiteX7" fmla="*/ 7665500 w 7714712"/>
              <a:gd name="connsiteY7" fmla="*/ 30531 h 6405386"/>
              <a:gd name="connsiteX8" fmla="*/ 7594062 w 7714712"/>
              <a:gd name="connsiteY8" fmla="*/ 6274128 h 6405386"/>
              <a:gd name="connsiteX9" fmla="*/ 7428354 w 7714712"/>
              <a:gd name="connsiteY9" fmla="*/ 6402154 h 6405386"/>
              <a:gd name="connsiteX10" fmla="*/ 7176148 w 7714712"/>
              <a:gd name="connsiteY10" fmla="*/ 6405352 h 6405386"/>
              <a:gd name="connsiteX0" fmla="*/ 7188755 w 7727319"/>
              <a:gd name="connsiteY0" fmla="*/ 6405352 h 6405386"/>
              <a:gd name="connsiteX1" fmla="*/ 6599467 w 7727319"/>
              <a:gd name="connsiteY1" fmla="*/ 6396252 h 6405386"/>
              <a:gd name="connsiteX2" fmla="*/ 1034419 w 7727319"/>
              <a:gd name="connsiteY2" fmla="*/ 6365722 h 6405386"/>
              <a:gd name="connsiteX3" fmla="*/ 46637 w 7727319"/>
              <a:gd name="connsiteY3" fmla="*/ 6336938 h 6405386"/>
              <a:gd name="connsiteX4" fmla="*/ 46637 w 7727319"/>
              <a:gd name="connsiteY4" fmla="*/ 32372 h 6405386"/>
              <a:gd name="connsiteX5" fmla="*/ 204571 w 7727319"/>
              <a:gd name="connsiteY5" fmla="*/ 32797 h 6405386"/>
              <a:gd name="connsiteX6" fmla="*/ 6477956 w 7727319"/>
              <a:gd name="connsiteY6" fmla="*/ 0 h 6405386"/>
              <a:gd name="connsiteX7" fmla="*/ 7678107 w 7727319"/>
              <a:gd name="connsiteY7" fmla="*/ 30531 h 6405386"/>
              <a:gd name="connsiteX8" fmla="*/ 7606669 w 7727319"/>
              <a:gd name="connsiteY8" fmla="*/ 6274128 h 6405386"/>
              <a:gd name="connsiteX9" fmla="*/ 7440961 w 7727319"/>
              <a:gd name="connsiteY9" fmla="*/ 6402154 h 6405386"/>
              <a:gd name="connsiteX10" fmla="*/ 7188755 w 7727319"/>
              <a:gd name="connsiteY10" fmla="*/ 6405352 h 6405386"/>
              <a:gd name="connsiteX0" fmla="*/ 7188755 w 7727319"/>
              <a:gd name="connsiteY0" fmla="*/ 6405352 h 6405386"/>
              <a:gd name="connsiteX1" fmla="*/ 6599467 w 7727319"/>
              <a:gd name="connsiteY1" fmla="*/ 6396252 h 6405386"/>
              <a:gd name="connsiteX2" fmla="*/ 1034419 w 7727319"/>
              <a:gd name="connsiteY2" fmla="*/ 6365722 h 6405386"/>
              <a:gd name="connsiteX3" fmla="*/ 46637 w 7727319"/>
              <a:gd name="connsiteY3" fmla="*/ 6336938 h 6405386"/>
              <a:gd name="connsiteX4" fmla="*/ 46637 w 7727319"/>
              <a:gd name="connsiteY4" fmla="*/ 32372 h 6405386"/>
              <a:gd name="connsiteX5" fmla="*/ 204571 w 7727319"/>
              <a:gd name="connsiteY5" fmla="*/ 32797 h 6405386"/>
              <a:gd name="connsiteX6" fmla="*/ 6477956 w 7727319"/>
              <a:gd name="connsiteY6" fmla="*/ 0 h 6405386"/>
              <a:gd name="connsiteX7" fmla="*/ 7678107 w 7727319"/>
              <a:gd name="connsiteY7" fmla="*/ 30531 h 6405386"/>
              <a:gd name="connsiteX8" fmla="*/ 7606669 w 7727319"/>
              <a:gd name="connsiteY8" fmla="*/ 6274128 h 6405386"/>
              <a:gd name="connsiteX9" fmla="*/ 7440961 w 7727319"/>
              <a:gd name="connsiteY9" fmla="*/ 6402154 h 6405386"/>
              <a:gd name="connsiteX10" fmla="*/ 7188755 w 7727319"/>
              <a:gd name="connsiteY10" fmla="*/ 6405352 h 6405386"/>
              <a:gd name="connsiteX0" fmla="*/ 7188755 w 7727319"/>
              <a:gd name="connsiteY0" fmla="*/ 6405352 h 6405386"/>
              <a:gd name="connsiteX1" fmla="*/ 6599467 w 7727319"/>
              <a:gd name="connsiteY1" fmla="*/ 6396252 h 6405386"/>
              <a:gd name="connsiteX2" fmla="*/ 1034419 w 7727319"/>
              <a:gd name="connsiteY2" fmla="*/ 6365722 h 6405386"/>
              <a:gd name="connsiteX3" fmla="*/ 46637 w 7727319"/>
              <a:gd name="connsiteY3" fmla="*/ 6399072 h 6405386"/>
              <a:gd name="connsiteX4" fmla="*/ 46637 w 7727319"/>
              <a:gd name="connsiteY4" fmla="*/ 32372 h 6405386"/>
              <a:gd name="connsiteX5" fmla="*/ 204571 w 7727319"/>
              <a:gd name="connsiteY5" fmla="*/ 32797 h 6405386"/>
              <a:gd name="connsiteX6" fmla="*/ 6477956 w 7727319"/>
              <a:gd name="connsiteY6" fmla="*/ 0 h 6405386"/>
              <a:gd name="connsiteX7" fmla="*/ 7678107 w 7727319"/>
              <a:gd name="connsiteY7" fmla="*/ 30531 h 6405386"/>
              <a:gd name="connsiteX8" fmla="*/ 7606669 w 7727319"/>
              <a:gd name="connsiteY8" fmla="*/ 6274128 h 6405386"/>
              <a:gd name="connsiteX9" fmla="*/ 7440961 w 7727319"/>
              <a:gd name="connsiteY9" fmla="*/ 6402154 h 6405386"/>
              <a:gd name="connsiteX10" fmla="*/ 7188755 w 7727319"/>
              <a:gd name="connsiteY10" fmla="*/ 6405352 h 6405386"/>
              <a:gd name="connsiteX0" fmla="*/ 7188755 w 7727319"/>
              <a:gd name="connsiteY0" fmla="*/ 6405352 h 6407144"/>
              <a:gd name="connsiteX1" fmla="*/ 6599467 w 7727319"/>
              <a:gd name="connsiteY1" fmla="*/ 6396252 h 6407144"/>
              <a:gd name="connsiteX2" fmla="*/ 1065045 w 7727319"/>
              <a:gd name="connsiteY2" fmla="*/ 6407144 h 6407144"/>
              <a:gd name="connsiteX3" fmla="*/ 46637 w 7727319"/>
              <a:gd name="connsiteY3" fmla="*/ 6399072 h 6407144"/>
              <a:gd name="connsiteX4" fmla="*/ 46637 w 7727319"/>
              <a:gd name="connsiteY4" fmla="*/ 32372 h 6407144"/>
              <a:gd name="connsiteX5" fmla="*/ 204571 w 7727319"/>
              <a:gd name="connsiteY5" fmla="*/ 32797 h 6407144"/>
              <a:gd name="connsiteX6" fmla="*/ 6477956 w 7727319"/>
              <a:gd name="connsiteY6" fmla="*/ 0 h 6407144"/>
              <a:gd name="connsiteX7" fmla="*/ 7678107 w 7727319"/>
              <a:gd name="connsiteY7" fmla="*/ 30531 h 6407144"/>
              <a:gd name="connsiteX8" fmla="*/ 7606669 w 7727319"/>
              <a:gd name="connsiteY8" fmla="*/ 6274128 h 6407144"/>
              <a:gd name="connsiteX9" fmla="*/ 7440961 w 7727319"/>
              <a:gd name="connsiteY9" fmla="*/ 6402154 h 6407144"/>
              <a:gd name="connsiteX10" fmla="*/ 7188755 w 7727319"/>
              <a:gd name="connsiteY10" fmla="*/ 6405352 h 6407144"/>
              <a:gd name="connsiteX0" fmla="*/ 7188755 w 7757896"/>
              <a:gd name="connsiteY0" fmla="*/ 6405352 h 6407144"/>
              <a:gd name="connsiteX1" fmla="*/ 6599467 w 7757896"/>
              <a:gd name="connsiteY1" fmla="*/ 6396252 h 6407144"/>
              <a:gd name="connsiteX2" fmla="*/ 1065045 w 7757896"/>
              <a:gd name="connsiteY2" fmla="*/ 6407144 h 6407144"/>
              <a:gd name="connsiteX3" fmla="*/ 46637 w 7757896"/>
              <a:gd name="connsiteY3" fmla="*/ 6399072 h 6407144"/>
              <a:gd name="connsiteX4" fmla="*/ 46637 w 7757896"/>
              <a:gd name="connsiteY4" fmla="*/ 32372 h 6407144"/>
              <a:gd name="connsiteX5" fmla="*/ 204571 w 7757896"/>
              <a:gd name="connsiteY5" fmla="*/ 32797 h 6407144"/>
              <a:gd name="connsiteX6" fmla="*/ 6477956 w 7757896"/>
              <a:gd name="connsiteY6" fmla="*/ 0 h 6407144"/>
              <a:gd name="connsiteX7" fmla="*/ 7678107 w 7757896"/>
              <a:gd name="connsiteY7" fmla="*/ 30531 h 6407144"/>
              <a:gd name="connsiteX8" fmla="*/ 7687583 w 7757896"/>
              <a:gd name="connsiteY8" fmla="*/ 6244909 h 6407144"/>
              <a:gd name="connsiteX9" fmla="*/ 7440961 w 7757896"/>
              <a:gd name="connsiteY9" fmla="*/ 6402154 h 6407144"/>
              <a:gd name="connsiteX10" fmla="*/ 7188755 w 7757896"/>
              <a:gd name="connsiteY10" fmla="*/ 6405352 h 6407144"/>
              <a:gd name="connsiteX0" fmla="*/ 7188755 w 7726818"/>
              <a:gd name="connsiteY0" fmla="*/ 6405352 h 6407144"/>
              <a:gd name="connsiteX1" fmla="*/ 6599467 w 7726818"/>
              <a:gd name="connsiteY1" fmla="*/ 6396252 h 6407144"/>
              <a:gd name="connsiteX2" fmla="*/ 1065045 w 7726818"/>
              <a:gd name="connsiteY2" fmla="*/ 6407144 h 6407144"/>
              <a:gd name="connsiteX3" fmla="*/ 46637 w 7726818"/>
              <a:gd name="connsiteY3" fmla="*/ 6399072 h 6407144"/>
              <a:gd name="connsiteX4" fmla="*/ 46637 w 7726818"/>
              <a:gd name="connsiteY4" fmla="*/ 32372 h 6407144"/>
              <a:gd name="connsiteX5" fmla="*/ 204571 w 7726818"/>
              <a:gd name="connsiteY5" fmla="*/ 32797 h 6407144"/>
              <a:gd name="connsiteX6" fmla="*/ 6477956 w 7726818"/>
              <a:gd name="connsiteY6" fmla="*/ 0 h 6407144"/>
              <a:gd name="connsiteX7" fmla="*/ 7678107 w 7726818"/>
              <a:gd name="connsiteY7" fmla="*/ 30531 h 6407144"/>
              <a:gd name="connsiteX8" fmla="*/ 7687583 w 7726818"/>
              <a:gd name="connsiteY8" fmla="*/ 6244909 h 6407144"/>
              <a:gd name="connsiteX9" fmla="*/ 7440961 w 7726818"/>
              <a:gd name="connsiteY9" fmla="*/ 6402154 h 6407144"/>
              <a:gd name="connsiteX10" fmla="*/ 7188755 w 7726818"/>
              <a:gd name="connsiteY10" fmla="*/ 6405352 h 640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6818" h="6407144">
                <a:moveTo>
                  <a:pt x="7188755" y="6405352"/>
                </a:moveTo>
                <a:cubicBezTo>
                  <a:pt x="7013994" y="6404963"/>
                  <a:pt x="6795016" y="6401325"/>
                  <a:pt x="6599467" y="6396252"/>
                </a:cubicBezTo>
                <a:lnTo>
                  <a:pt x="1065045" y="6407144"/>
                </a:lnTo>
                <a:lnTo>
                  <a:pt x="46637" y="6399072"/>
                </a:lnTo>
                <a:cubicBezTo>
                  <a:pt x="696" y="6140829"/>
                  <a:pt x="-29931" y="1885361"/>
                  <a:pt x="46637" y="32372"/>
                </a:cubicBezTo>
                <a:lnTo>
                  <a:pt x="204571" y="32797"/>
                </a:lnTo>
                <a:lnTo>
                  <a:pt x="6477956" y="0"/>
                </a:lnTo>
                <a:cubicBezTo>
                  <a:pt x="6978019" y="30531"/>
                  <a:pt x="7335207" y="-1"/>
                  <a:pt x="7678107" y="30531"/>
                </a:cubicBezTo>
                <a:cubicBezTo>
                  <a:pt x="7782882" y="2096465"/>
                  <a:pt x="7685740" y="4270166"/>
                  <a:pt x="7687583" y="6244909"/>
                </a:cubicBezTo>
                <a:cubicBezTo>
                  <a:pt x="7679393" y="6404946"/>
                  <a:pt x="7605267" y="6381800"/>
                  <a:pt x="7440961" y="6402154"/>
                </a:cubicBezTo>
                <a:cubicBezTo>
                  <a:pt x="7382551" y="6404650"/>
                  <a:pt x="7293612" y="6405586"/>
                  <a:pt x="7188755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2" name="Picture 4" descr="Pohled z očí do očí aneb hmyzí monstra zblízka – Epochaplus.cz">
            <a:extLst>
              <a:ext uri="{FF2B5EF4-FFF2-40B4-BE49-F238E27FC236}">
                <a16:creationId xmlns:a16="http://schemas.microsoft.com/office/drawing/2014/main" id="{1EB4D752-CE76-AB37-E282-83D4B1EB3C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8" r="16105"/>
          <a:stretch/>
        </p:blipFill>
        <p:spPr bwMode="auto">
          <a:xfrm>
            <a:off x="9027368" y="505399"/>
            <a:ext cx="2703950" cy="2114388"/>
          </a:xfrm>
          <a:custGeom>
            <a:avLst/>
            <a:gdLst/>
            <a:ahLst/>
            <a:cxnLst/>
            <a:rect l="l" t="t" r="r" b="b"/>
            <a:pathLst>
              <a:path w="6469238" h="3037800">
                <a:moveTo>
                  <a:pt x="5577593" y="0"/>
                </a:moveTo>
                <a:lnTo>
                  <a:pt x="6430194" y="3827"/>
                </a:lnTo>
                <a:cubicBezTo>
                  <a:pt x="6468655" y="126267"/>
                  <a:pt x="6494296" y="2143900"/>
                  <a:pt x="6430194" y="3022452"/>
                </a:cubicBezTo>
                <a:lnTo>
                  <a:pt x="6297973" y="3022250"/>
                </a:lnTo>
                <a:lnTo>
                  <a:pt x="1045956" y="3037800"/>
                </a:lnTo>
                <a:cubicBezTo>
                  <a:pt x="627308" y="3023325"/>
                  <a:pt x="328274" y="3037801"/>
                  <a:pt x="41201" y="3023325"/>
                </a:cubicBezTo>
                <a:cubicBezTo>
                  <a:pt x="-46516" y="2043809"/>
                  <a:pt x="21265" y="680691"/>
                  <a:pt x="101008" y="63067"/>
                </a:cubicBezTo>
                <a:cubicBezTo>
                  <a:pt x="107865" y="-12811"/>
                  <a:pt x="102182" y="12016"/>
                  <a:pt x="239737" y="2366"/>
                </a:cubicBezTo>
                <a:cubicBezTo>
                  <a:pt x="288638" y="1183"/>
                  <a:pt x="363097" y="739"/>
                  <a:pt x="450882" y="850"/>
                </a:cubicBezTo>
                <a:cubicBezTo>
                  <a:pt x="597190" y="1034"/>
                  <a:pt x="780516" y="2759"/>
                  <a:pt x="944228" y="516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aše příroda - Naše příroda, ročník 2015, číslo 2">
            <a:extLst>
              <a:ext uri="{FF2B5EF4-FFF2-40B4-BE49-F238E27FC236}">
                <a16:creationId xmlns:a16="http://schemas.microsoft.com/office/drawing/2014/main" id="{8D73113E-A29A-2246-5DAF-6DC25768F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0095"/>
          <a:stretch/>
        </p:blipFill>
        <p:spPr bwMode="auto">
          <a:xfrm>
            <a:off x="6174260" y="2882553"/>
            <a:ext cx="5549905" cy="3381207"/>
          </a:xfrm>
          <a:custGeom>
            <a:avLst/>
            <a:gdLst/>
            <a:ahLst/>
            <a:cxnLst/>
            <a:rect l="l" t="t" r="r" b="b"/>
            <a:pathLst>
              <a:path w="6402865" h="3037800">
                <a:moveTo>
                  <a:pt x="5367991" y="0"/>
                </a:moveTo>
                <a:cubicBezTo>
                  <a:pt x="5782370" y="14476"/>
                  <a:pt x="6078355" y="0"/>
                  <a:pt x="6362501" y="14476"/>
                </a:cubicBezTo>
                <a:cubicBezTo>
                  <a:pt x="6449323" y="993991"/>
                  <a:pt x="6368827" y="2024601"/>
                  <a:pt x="6370353" y="2960880"/>
                </a:cubicBezTo>
                <a:cubicBezTo>
                  <a:pt x="6363567" y="3036758"/>
                  <a:pt x="6302142" y="3025784"/>
                  <a:pt x="6165989" y="3035434"/>
                </a:cubicBezTo>
                <a:cubicBezTo>
                  <a:pt x="6117587" y="3036618"/>
                  <a:pt x="6043888" y="3037061"/>
                  <a:pt x="5956997" y="3036950"/>
                </a:cubicBezTo>
                <a:cubicBezTo>
                  <a:pt x="5812181" y="3036766"/>
                  <a:pt x="5630724" y="3035041"/>
                  <a:pt x="5468681" y="3032636"/>
                </a:cubicBezTo>
                <a:lnTo>
                  <a:pt x="882556" y="3037800"/>
                </a:lnTo>
                <a:lnTo>
                  <a:pt x="38647" y="3033973"/>
                </a:lnTo>
                <a:cubicBezTo>
                  <a:pt x="578" y="2911533"/>
                  <a:pt x="-24801" y="893901"/>
                  <a:pt x="38647" y="15349"/>
                </a:cubicBezTo>
                <a:lnTo>
                  <a:pt x="169520" y="1555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id="{08595A75-3E71-4D42-B9D9-7209D475A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1741" y="2882552"/>
            <a:ext cx="5549905" cy="3381207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76148 w 7714712"/>
              <a:gd name="connsiteY0" fmla="*/ 6405352 h 6405386"/>
              <a:gd name="connsiteX1" fmla="*/ 6586860 w 7714712"/>
              <a:gd name="connsiteY1" fmla="*/ 6396252 h 6405386"/>
              <a:gd name="connsiteX2" fmla="*/ 1021812 w 7714712"/>
              <a:gd name="connsiteY2" fmla="*/ 6365722 h 6405386"/>
              <a:gd name="connsiteX3" fmla="*/ 34030 w 7714712"/>
              <a:gd name="connsiteY3" fmla="*/ 6336938 h 6405386"/>
              <a:gd name="connsiteX4" fmla="*/ 34030 w 7714712"/>
              <a:gd name="connsiteY4" fmla="*/ 32372 h 6405386"/>
              <a:gd name="connsiteX5" fmla="*/ 191964 w 7714712"/>
              <a:gd name="connsiteY5" fmla="*/ 32797 h 6405386"/>
              <a:gd name="connsiteX6" fmla="*/ 6465349 w 7714712"/>
              <a:gd name="connsiteY6" fmla="*/ 0 h 6405386"/>
              <a:gd name="connsiteX7" fmla="*/ 7665500 w 7714712"/>
              <a:gd name="connsiteY7" fmla="*/ 30531 h 6405386"/>
              <a:gd name="connsiteX8" fmla="*/ 7594062 w 7714712"/>
              <a:gd name="connsiteY8" fmla="*/ 6274128 h 6405386"/>
              <a:gd name="connsiteX9" fmla="*/ 7428354 w 7714712"/>
              <a:gd name="connsiteY9" fmla="*/ 6402154 h 6405386"/>
              <a:gd name="connsiteX10" fmla="*/ 7176148 w 7714712"/>
              <a:gd name="connsiteY10" fmla="*/ 6405352 h 6405386"/>
              <a:gd name="connsiteX0" fmla="*/ 7188755 w 7727319"/>
              <a:gd name="connsiteY0" fmla="*/ 6405352 h 6405386"/>
              <a:gd name="connsiteX1" fmla="*/ 6599467 w 7727319"/>
              <a:gd name="connsiteY1" fmla="*/ 6396252 h 6405386"/>
              <a:gd name="connsiteX2" fmla="*/ 1034419 w 7727319"/>
              <a:gd name="connsiteY2" fmla="*/ 6365722 h 6405386"/>
              <a:gd name="connsiteX3" fmla="*/ 46637 w 7727319"/>
              <a:gd name="connsiteY3" fmla="*/ 6336938 h 6405386"/>
              <a:gd name="connsiteX4" fmla="*/ 46637 w 7727319"/>
              <a:gd name="connsiteY4" fmla="*/ 32372 h 6405386"/>
              <a:gd name="connsiteX5" fmla="*/ 204571 w 7727319"/>
              <a:gd name="connsiteY5" fmla="*/ 32797 h 6405386"/>
              <a:gd name="connsiteX6" fmla="*/ 6477956 w 7727319"/>
              <a:gd name="connsiteY6" fmla="*/ 0 h 6405386"/>
              <a:gd name="connsiteX7" fmla="*/ 7678107 w 7727319"/>
              <a:gd name="connsiteY7" fmla="*/ 30531 h 6405386"/>
              <a:gd name="connsiteX8" fmla="*/ 7606669 w 7727319"/>
              <a:gd name="connsiteY8" fmla="*/ 6274128 h 6405386"/>
              <a:gd name="connsiteX9" fmla="*/ 7440961 w 7727319"/>
              <a:gd name="connsiteY9" fmla="*/ 6402154 h 6405386"/>
              <a:gd name="connsiteX10" fmla="*/ 7188755 w 7727319"/>
              <a:gd name="connsiteY10" fmla="*/ 6405352 h 6405386"/>
              <a:gd name="connsiteX0" fmla="*/ 7188755 w 7727319"/>
              <a:gd name="connsiteY0" fmla="*/ 6405352 h 6405386"/>
              <a:gd name="connsiteX1" fmla="*/ 6599467 w 7727319"/>
              <a:gd name="connsiteY1" fmla="*/ 6396252 h 6405386"/>
              <a:gd name="connsiteX2" fmla="*/ 1034419 w 7727319"/>
              <a:gd name="connsiteY2" fmla="*/ 6365722 h 6405386"/>
              <a:gd name="connsiteX3" fmla="*/ 46637 w 7727319"/>
              <a:gd name="connsiteY3" fmla="*/ 6336938 h 6405386"/>
              <a:gd name="connsiteX4" fmla="*/ 46637 w 7727319"/>
              <a:gd name="connsiteY4" fmla="*/ 32372 h 6405386"/>
              <a:gd name="connsiteX5" fmla="*/ 204571 w 7727319"/>
              <a:gd name="connsiteY5" fmla="*/ 32797 h 6405386"/>
              <a:gd name="connsiteX6" fmla="*/ 6477956 w 7727319"/>
              <a:gd name="connsiteY6" fmla="*/ 0 h 6405386"/>
              <a:gd name="connsiteX7" fmla="*/ 7678107 w 7727319"/>
              <a:gd name="connsiteY7" fmla="*/ 30531 h 6405386"/>
              <a:gd name="connsiteX8" fmla="*/ 7606669 w 7727319"/>
              <a:gd name="connsiteY8" fmla="*/ 6274128 h 6405386"/>
              <a:gd name="connsiteX9" fmla="*/ 7440961 w 7727319"/>
              <a:gd name="connsiteY9" fmla="*/ 6402154 h 6405386"/>
              <a:gd name="connsiteX10" fmla="*/ 7188755 w 7727319"/>
              <a:gd name="connsiteY10" fmla="*/ 6405352 h 6405386"/>
              <a:gd name="connsiteX0" fmla="*/ 7188755 w 7727319"/>
              <a:gd name="connsiteY0" fmla="*/ 6405352 h 6405386"/>
              <a:gd name="connsiteX1" fmla="*/ 6599467 w 7727319"/>
              <a:gd name="connsiteY1" fmla="*/ 6396252 h 6405386"/>
              <a:gd name="connsiteX2" fmla="*/ 1034419 w 7727319"/>
              <a:gd name="connsiteY2" fmla="*/ 6365722 h 6405386"/>
              <a:gd name="connsiteX3" fmla="*/ 46637 w 7727319"/>
              <a:gd name="connsiteY3" fmla="*/ 6399072 h 6405386"/>
              <a:gd name="connsiteX4" fmla="*/ 46637 w 7727319"/>
              <a:gd name="connsiteY4" fmla="*/ 32372 h 6405386"/>
              <a:gd name="connsiteX5" fmla="*/ 204571 w 7727319"/>
              <a:gd name="connsiteY5" fmla="*/ 32797 h 6405386"/>
              <a:gd name="connsiteX6" fmla="*/ 6477956 w 7727319"/>
              <a:gd name="connsiteY6" fmla="*/ 0 h 6405386"/>
              <a:gd name="connsiteX7" fmla="*/ 7678107 w 7727319"/>
              <a:gd name="connsiteY7" fmla="*/ 30531 h 6405386"/>
              <a:gd name="connsiteX8" fmla="*/ 7606669 w 7727319"/>
              <a:gd name="connsiteY8" fmla="*/ 6274128 h 6405386"/>
              <a:gd name="connsiteX9" fmla="*/ 7440961 w 7727319"/>
              <a:gd name="connsiteY9" fmla="*/ 6402154 h 6405386"/>
              <a:gd name="connsiteX10" fmla="*/ 7188755 w 7727319"/>
              <a:gd name="connsiteY10" fmla="*/ 6405352 h 6405386"/>
              <a:gd name="connsiteX0" fmla="*/ 7188755 w 7727319"/>
              <a:gd name="connsiteY0" fmla="*/ 6405352 h 6407144"/>
              <a:gd name="connsiteX1" fmla="*/ 6599467 w 7727319"/>
              <a:gd name="connsiteY1" fmla="*/ 6396252 h 6407144"/>
              <a:gd name="connsiteX2" fmla="*/ 1065045 w 7727319"/>
              <a:gd name="connsiteY2" fmla="*/ 6407144 h 6407144"/>
              <a:gd name="connsiteX3" fmla="*/ 46637 w 7727319"/>
              <a:gd name="connsiteY3" fmla="*/ 6399072 h 6407144"/>
              <a:gd name="connsiteX4" fmla="*/ 46637 w 7727319"/>
              <a:gd name="connsiteY4" fmla="*/ 32372 h 6407144"/>
              <a:gd name="connsiteX5" fmla="*/ 204571 w 7727319"/>
              <a:gd name="connsiteY5" fmla="*/ 32797 h 6407144"/>
              <a:gd name="connsiteX6" fmla="*/ 6477956 w 7727319"/>
              <a:gd name="connsiteY6" fmla="*/ 0 h 6407144"/>
              <a:gd name="connsiteX7" fmla="*/ 7678107 w 7727319"/>
              <a:gd name="connsiteY7" fmla="*/ 30531 h 6407144"/>
              <a:gd name="connsiteX8" fmla="*/ 7606669 w 7727319"/>
              <a:gd name="connsiteY8" fmla="*/ 6274128 h 6407144"/>
              <a:gd name="connsiteX9" fmla="*/ 7440961 w 7727319"/>
              <a:gd name="connsiteY9" fmla="*/ 6402154 h 6407144"/>
              <a:gd name="connsiteX10" fmla="*/ 7188755 w 7727319"/>
              <a:gd name="connsiteY10" fmla="*/ 6405352 h 6407144"/>
              <a:gd name="connsiteX0" fmla="*/ 7188755 w 7757896"/>
              <a:gd name="connsiteY0" fmla="*/ 6405352 h 6407144"/>
              <a:gd name="connsiteX1" fmla="*/ 6599467 w 7757896"/>
              <a:gd name="connsiteY1" fmla="*/ 6396252 h 6407144"/>
              <a:gd name="connsiteX2" fmla="*/ 1065045 w 7757896"/>
              <a:gd name="connsiteY2" fmla="*/ 6407144 h 6407144"/>
              <a:gd name="connsiteX3" fmla="*/ 46637 w 7757896"/>
              <a:gd name="connsiteY3" fmla="*/ 6399072 h 6407144"/>
              <a:gd name="connsiteX4" fmla="*/ 46637 w 7757896"/>
              <a:gd name="connsiteY4" fmla="*/ 32372 h 6407144"/>
              <a:gd name="connsiteX5" fmla="*/ 204571 w 7757896"/>
              <a:gd name="connsiteY5" fmla="*/ 32797 h 6407144"/>
              <a:gd name="connsiteX6" fmla="*/ 6477956 w 7757896"/>
              <a:gd name="connsiteY6" fmla="*/ 0 h 6407144"/>
              <a:gd name="connsiteX7" fmla="*/ 7678107 w 7757896"/>
              <a:gd name="connsiteY7" fmla="*/ 30531 h 6407144"/>
              <a:gd name="connsiteX8" fmla="*/ 7687583 w 7757896"/>
              <a:gd name="connsiteY8" fmla="*/ 6244909 h 6407144"/>
              <a:gd name="connsiteX9" fmla="*/ 7440961 w 7757896"/>
              <a:gd name="connsiteY9" fmla="*/ 6402154 h 6407144"/>
              <a:gd name="connsiteX10" fmla="*/ 7188755 w 7757896"/>
              <a:gd name="connsiteY10" fmla="*/ 6405352 h 6407144"/>
              <a:gd name="connsiteX0" fmla="*/ 7188755 w 7726818"/>
              <a:gd name="connsiteY0" fmla="*/ 6405352 h 6407144"/>
              <a:gd name="connsiteX1" fmla="*/ 6599467 w 7726818"/>
              <a:gd name="connsiteY1" fmla="*/ 6396252 h 6407144"/>
              <a:gd name="connsiteX2" fmla="*/ 1065045 w 7726818"/>
              <a:gd name="connsiteY2" fmla="*/ 6407144 h 6407144"/>
              <a:gd name="connsiteX3" fmla="*/ 46637 w 7726818"/>
              <a:gd name="connsiteY3" fmla="*/ 6399072 h 6407144"/>
              <a:gd name="connsiteX4" fmla="*/ 46637 w 7726818"/>
              <a:gd name="connsiteY4" fmla="*/ 32372 h 6407144"/>
              <a:gd name="connsiteX5" fmla="*/ 204571 w 7726818"/>
              <a:gd name="connsiteY5" fmla="*/ 32797 h 6407144"/>
              <a:gd name="connsiteX6" fmla="*/ 6477956 w 7726818"/>
              <a:gd name="connsiteY6" fmla="*/ 0 h 6407144"/>
              <a:gd name="connsiteX7" fmla="*/ 7678107 w 7726818"/>
              <a:gd name="connsiteY7" fmla="*/ 30531 h 6407144"/>
              <a:gd name="connsiteX8" fmla="*/ 7687583 w 7726818"/>
              <a:gd name="connsiteY8" fmla="*/ 6244909 h 6407144"/>
              <a:gd name="connsiteX9" fmla="*/ 7440961 w 7726818"/>
              <a:gd name="connsiteY9" fmla="*/ 6402154 h 6407144"/>
              <a:gd name="connsiteX10" fmla="*/ 7188755 w 7726818"/>
              <a:gd name="connsiteY10" fmla="*/ 6405352 h 640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6818" h="6407144">
                <a:moveTo>
                  <a:pt x="7188755" y="6405352"/>
                </a:moveTo>
                <a:cubicBezTo>
                  <a:pt x="7013994" y="6404963"/>
                  <a:pt x="6795016" y="6401325"/>
                  <a:pt x="6599467" y="6396252"/>
                </a:cubicBezTo>
                <a:lnTo>
                  <a:pt x="1065045" y="6407144"/>
                </a:lnTo>
                <a:lnTo>
                  <a:pt x="46637" y="6399072"/>
                </a:lnTo>
                <a:cubicBezTo>
                  <a:pt x="696" y="6140829"/>
                  <a:pt x="-29931" y="1885361"/>
                  <a:pt x="46637" y="32372"/>
                </a:cubicBezTo>
                <a:lnTo>
                  <a:pt x="204571" y="32797"/>
                </a:lnTo>
                <a:lnTo>
                  <a:pt x="6477956" y="0"/>
                </a:lnTo>
                <a:cubicBezTo>
                  <a:pt x="6978019" y="30531"/>
                  <a:pt x="7335207" y="-1"/>
                  <a:pt x="7678107" y="30531"/>
                </a:cubicBezTo>
                <a:cubicBezTo>
                  <a:pt x="7782882" y="2096465"/>
                  <a:pt x="7685740" y="4270166"/>
                  <a:pt x="7687583" y="6244909"/>
                </a:cubicBezTo>
                <a:cubicBezTo>
                  <a:pt x="7679393" y="6404946"/>
                  <a:pt x="7605267" y="6381800"/>
                  <a:pt x="7440961" y="6402154"/>
                </a:cubicBezTo>
                <a:cubicBezTo>
                  <a:pt x="7382551" y="6404650"/>
                  <a:pt x="7293612" y="6405586"/>
                  <a:pt x="7188755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65" name="Freeform: Shape 2064">
            <a:extLst>
              <a:ext uri="{FF2B5EF4-FFF2-40B4-BE49-F238E27FC236}">
                <a16:creationId xmlns:a16="http://schemas.microsoft.com/office/drawing/2014/main" id="{10B2AEE7-AD93-4541-BDB1-7A8822A07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76232">
            <a:off x="501532" y="581263"/>
            <a:ext cx="6070638" cy="5576494"/>
          </a:xfrm>
          <a:custGeom>
            <a:avLst/>
            <a:gdLst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70634 w 4877237"/>
              <a:gd name="connsiteY8" fmla="*/ 5225757 h 5641553"/>
              <a:gd name="connsiteX9" fmla="*/ 3515258 w 4877237"/>
              <a:gd name="connsiteY9" fmla="*/ 5243754 h 5641553"/>
              <a:gd name="connsiteX10" fmla="*/ 3510127 w 4877237"/>
              <a:gd name="connsiteY10" fmla="*/ 5288400 h 5641553"/>
              <a:gd name="connsiteX11" fmla="*/ 3658238 w 4877237"/>
              <a:gd name="connsiteY11" fmla="*/ 5641549 h 5641553"/>
              <a:gd name="connsiteX12" fmla="*/ 2845674 w 4877237"/>
              <a:gd name="connsiteY12" fmla="*/ 5290843 h 5641553"/>
              <a:gd name="connsiteX13" fmla="*/ 2820308 w 4877237"/>
              <a:gd name="connsiteY13" fmla="*/ 5261823 h 5641553"/>
              <a:gd name="connsiteX14" fmla="*/ 2722542 w 4877237"/>
              <a:gd name="connsiteY14" fmla="*/ 5265294 h 5641553"/>
              <a:gd name="connsiteX15" fmla="*/ 1770504 w 4877237"/>
              <a:gd name="connsiteY15" fmla="*/ 5261011 h 5641553"/>
              <a:gd name="connsiteX16" fmla="*/ 815940 w 4877237"/>
              <a:gd name="connsiteY16" fmla="*/ 5009663 h 5641553"/>
              <a:gd name="connsiteX17" fmla="*/ 117267 w 4877237"/>
              <a:gd name="connsiteY17" fmla="*/ 3779919 h 5641553"/>
              <a:gd name="connsiteX18" fmla="*/ 1702 w 4877237"/>
              <a:gd name="connsiteY18" fmla="*/ 1784971 h 5641553"/>
              <a:gd name="connsiteX19" fmla="*/ 336804 w 4877237"/>
              <a:gd name="connsiteY19" fmla="*/ 369690 h 5641553"/>
              <a:gd name="connsiteX20" fmla="*/ 1687022 w 4877237"/>
              <a:gd name="connsiteY20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15258 w 4877237"/>
              <a:gd name="connsiteY8" fmla="*/ 5243754 h 5641553"/>
              <a:gd name="connsiteX9" fmla="*/ 3510127 w 4877237"/>
              <a:gd name="connsiteY9" fmla="*/ 5288400 h 5641553"/>
              <a:gd name="connsiteX10" fmla="*/ 3658238 w 4877237"/>
              <a:gd name="connsiteY10" fmla="*/ 5641549 h 5641553"/>
              <a:gd name="connsiteX11" fmla="*/ 2845674 w 4877237"/>
              <a:gd name="connsiteY11" fmla="*/ 5290843 h 5641553"/>
              <a:gd name="connsiteX12" fmla="*/ 2820308 w 4877237"/>
              <a:gd name="connsiteY12" fmla="*/ 5261823 h 5641553"/>
              <a:gd name="connsiteX13" fmla="*/ 2722542 w 4877237"/>
              <a:gd name="connsiteY13" fmla="*/ 5265294 h 5641553"/>
              <a:gd name="connsiteX14" fmla="*/ 1770504 w 4877237"/>
              <a:gd name="connsiteY14" fmla="*/ 5261011 h 5641553"/>
              <a:gd name="connsiteX15" fmla="*/ 815940 w 4877237"/>
              <a:gd name="connsiteY15" fmla="*/ 5009663 h 5641553"/>
              <a:gd name="connsiteX16" fmla="*/ 117267 w 4877237"/>
              <a:gd name="connsiteY16" fmla="*/ 3779919 h 5641553"/>
              <a:gd name="connsiteX17" fmla="*/ 1702 w 4877237"/>
              <a:gd name="connsiteY17" fmla="*/ 1784971 h 5641553"/>
              <a:gd name="connsiteX18" fmla="*/ 336804 w 4877237"/>
              <a:gd name="connsiteY18" fmla="*/ 369690 h 5641553"/>
              <a:gd name="connsiteX19" fmla="*/ 1687022 w 4877237"/>
              <a:gd name="connsiteY19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15258 w 4877237"/>
              <a:gd name="connsiteY7" fmla="*/ 5243754 h 5641553"/>
              <a:gd name="connsiteX8" fmla="*/ 3510127 w 4877237"/>
              <a:gd name="connsiteY8" fmla="*/ 5288400 h 5641553"/>
              <a:gd name="connsiteX9" fmla="*/ 3658238 w 4877237"/>
              <a:gd name="connsiteY9" fmla="*/ 5641549 h 5641553"/>
              <a:gd name="connsiteX10" fmla="*/ 2845674 w 4877237"/>
              <a:gd name="connsiteY10" fmla="*/ 5290843 h 5641553"/>
              <a:gd name="connsiteX11" fmla="*/ 2820308 w 4877237"/>
              <a:gd name="connsiteY11" fmla="*/ 5261823 h 5641553"/>
              <a:gd name="connsiteX12" fmla="*/ 2722542 w 4877237"/>
              <a:gd name="connsiteY12" fmla="*/ 5265294 h 5641553"/>
              <a:gd name="connsiteX13" fmla="*/ 1770504 w 4877237"/>
              <a:gd name="connsiteY13" fmla="*/ 5261011 h 5641553"/>
              <a:gd name="connsiteX14" fmla="*/ 815940 w 4877237"/>
              <a:gd name="connsiteY14" fmla="*/ 5009663 h 5641553"/>
              <a:gd name="connsiteX15" fmla="*/ 117267 w 4877237"/>
              <a:gd name="connsiteY15" fmla="*/ 3779919 h 5641553"/>
              <a:gd name="connsiteX16" fmla="*/ 1702 w 4877237"/>
              <a:gd name="connsiteY16" fmla="*/ 1784971 h 5641553"/>
              <a:gd name="connsiteX17" fmla="*/ 336804 w 4877237"/>
              <a:gd name="connsiteY17" fmla="*/ 369690 h 5641553"/>
              <a:gd name="connsiteX18" fmla="*/ 1687022 w 4877237"/>
              <a:gd name="connsiteY18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515258 w 4877237"/>
              <a:gd name="connsiteY6" fmla="*/ 5243754 h 5641553"/>
              <a:gd name="connsiteX7" fmla="*/ 3510127 w 4877237"/>
              <a:gd name="connsiteY7" fmla="*/ 5288400 h 5641553"/>
              <a:gd name="connsiteX8" fmla="*/ 3658238 w 4877237"/>
              <a:gd name="connsiteY8" fmla="*/ 5641549 h 5641553"/>
              <a:gd name="connsiteX9" fmla="*/ 2845674 w 4877237"/>
              <a:gd name="connsiteY9" fmla="*/ 5290843 h 5641553"/>
              <a:gd name="connsiteX10" fmla="*/ 2820308 w 4877237"/>
              <a:gd name="connsiteY10" fmla="*/ 5261823 h 5641553"/>
              <a:gd name="connsiteX11" fmla="*/ 2722542 w 4877237"/>
              <a:gd name="connsiteY11" fmla="*/ 5265294 h 5641553"/>
              <a:gd name="connsiteX12" fmla="*/ 1770504 w 4877237"/>
              <a:gd name="connsiteY12" fmla="*/ 5261011 h 5641553"/>
              <a:gd name="connsiteX13" fmla="*/ 815940 w 4877237"/>
              <a:gd name="connsiteY13" fmla="*/ 5009663 h 5641553"/>
              <a:gd name="connsiteX14" fmla="*/ 117267 w 4877237"/>
              <a:gd name="connsiteY14" fmla="*/ 3779919 h 5641553"/>
              <a:gd name="connsiteX15" fmla="*/ 1702 w 4877237"/>
              <a:gd name="connsiteY15" fmla="*/ 1784971 h 5641553"/>
              <a:gd name="connsiteX16" fmla="*/ 336804 w 4877237"/>
              <a:gd name="connsiteY16" fmla="*/ 369690 h 5641553"/>
              <a:gd name="connsiteX17" fmla="*/ 1687022 w 4877237"/>
              <a:gd name="connsiteY17" fmla="*/ 50 h 5641553"/>
              <a:gd name="connsiteX0" fmla="*/ 1687022 w 4884581"/>
              <a:gd name="connsiteY0" fmla="*/ 50 h 5641553"/>
              <a:gd name="connsiteX1" fmla="*/ 3319184 w 4884581"/>
              <a:gd name="connsiteY1" fmla="*/ 163045 h 5641553"/>
              <a:gd name="connsiteX2" fmla="*/ 4549251 w 4884581"/>
              <a:gd name="connsiteY2" fmla="*/ 744232 h 5641553"/>
              <a:gd name="connsiteX3" fmla="*/ 4808645 w 4884581"/>
              <a:gd name="connsiteY3" fmla="*/ 1661203 h 5641553"/>
              <a:gd name="connsiteX4" fmla="*/ 4731578 w 4884581"/>
              <a:gd name="connsiteY4" fmla="*/ 4102984 h 5641553"/>
              <a:gd name="connsiteX5" fmla="*/ 3928223 w 4884581"/>
              <a:gd name="connsiteY5" fmla="*/ 5181317 h 5641553"/>
              <a:gd name="connsiteX6" fmla="*/ 3515258 w 4884581"/>
              <a:gd name="connsiteY6" fmla="*/ 5243754 h 5641553"/>
              <a:gd name="connsiteX7" fmla="*/ 3510127 w 4884581"/>
              <a:gd name="connsiteY7" fmla="*/ 5288400 h 5641553"/>
              <a:gd name="connsiteX8" fmla="*/ 3658238 w 4884581"/>
              <a:gd name="connsiteY8" fmla="*/ 5641549 h 5641553"/>
              <a:gd name="connsiteX9" fmla="*/ 2845674 w 4884581"/>
              <a:gd name="connsiteY9" fmla="*/ 5290843 h 5641553"/>
              <a:gd name="connsiteX10" fmla="*/ 2820308 w 4884581"/>
              <a:gd name="connsiteY10" fmla="*/ 5261823 h 5641553"/>
              <a:gd name="connsiteX11" fmla="*/ 2722542 w 4884581"/>
              <a:gd name="connsiteY11" fmla="*/ 5265294 h 5641553"/>
              <a:gd name="connsiteX12" fmla="*/ 1770504 w 4884581"/>
              <a:gd name="connsiteY12" fmla="*/ 5261011 h 5641553"/>
              <a:gd name="connsiteX13" fmla="*/ 815940 w 4884581"/>
              <a:gd name="connsiteY13" fmla="*/ 5009663 h 5641553"/>
              <a:gd name="connsiteX14" fmla="*/ 117267 w 4884581"/>
              <a:gd name="connsiteY14" fmla="*/ 3779919 h 5641553"/>
              <a:gd name="connsiteX15" fmla="*/ 1702 w 4884581"/>
              <a:gd name="connsiteY15" fmla="*/ 1784971 h 5641553"/>
              <a:gd name="connsiteX16" fmla="*/ 336804 w 4884581"/>
              <a:gd name="connsiteY16" fmla="*/ 369690 h 5641553"/>
              <a:gd name="connsiteX17" fmla="*/ 1687022 w 4884581"/>
              <a:gd name="connsiteY17" fmla="*/ 50 h 5641553"/>
              <a:gd name="connsiteX0" fmla="*/ 1687201 w 4884760"/>
              <a:gd name="connsiteY0" fmla="*/ 12790 h 5654293"/>
              <a:gd name="connsiteX1" fmla="*/ 3319363 w 4884760"/>
              <a:gd name="connsiteY1" fmla="*/ 175785 h 5654293"/>
              <a:gd name="connsiteX2" fmla="*/ 4549430 w 4884760"/>
              <a:gd name="connsiteY2" fmla="*/ 756972 h 5654293"/>
              <a:gd name="connsiteX3" fmla="*/ 4808824 w 4884760"/>
              <a:gd name="connsiteY3" fmla="*/ 1673943 h 5654293"/>
              <a:gd name="connsiteX4" fmla="*/ 4731757 w 4884760"/>
              <a:gd name="connsiteY4" fmla="*/ 4115724 h 5654293"/>
              <a:gd name="connsiteX5" fmla="*/ 3928402 w 4884760"/>
              <a:gd name="connsiteY5" fmla="*/ 5194057 h 5654293"/>
              <a:gd name="connsiteX6" fmla="*/ 3515437 w 4884760"/>
              <a:gd name="connsiteY6" fmla="*/ 5256494 h 5654293"/>
              <a:gd name="connsiteX7" fmla="*/ 3510306 w 4884760"/>
              <a:gd name="connsiteY7" fmla="*/ 5301140 h 5654293"/>
              <a:gd name="connsiteX8" fmla="*/ 3658417 w 4884760"/>
              <a:gd name="connsiteY8" fmla="*/ 5654289 h 5654293"/>
              <a:gd name="connsiteX9" fmla="*/ 2845853 w 4884760"/>
              <a:gd name="connsiteY9" fmla="*/ 5303583 h 5654293"/>
              <a:gd name="connsiteX10" fmla="*/ 2820487 w 4884760"/>
              <a:gd name="connsiteY10" fmla="*/ 5274563 h 5654293"/>
              <a:gd name="connsiteX11" fmla="*/ 2722721 w 4884760"/>
              <a:gd name="connsiteY11" fmla="*/ 5278034 h 5654293"/>
              <a:gd name="connsiteX12" fmla="*/ 1770683 w 4884760"/>
              <a:gd name="connsiteY12" fmla="*/ 5273751 h 5654293"/>
              <a:gd name="connsiteX13" fmla="*/ 816119 w 4884760"/>
              <a:gd name="connsiteY13" fmla="*/ 5022403 h 5654293"/>
              <a:gd name="connsiteX14" fmla="*/ 117446 w 4884760"/>
              <a:gd name="connsiteY14" fmla="*/ 3792659 h 5654293"/>
              <a:gd name="connsiteX15" fmla="*/ 1881 w 4884760"/>
              <a:gd name="connsiteY15" fmla="*/ 1797711 h 5654293"/>
              <a:gd name="connsiteX16" fmla="*/ 312225 w 4884760"/>
              <a:gd name="connsiteY16" fmla="*/ 520975 h 5654293"/>
              <a:gd name="connsiteX17" fmla="*/ 1687201 w 4884760"/>
              <a:gd name="connsiteY17" fmla="*/ 12790 h 5654293"/>
              <a:gd name="connsiteX0" fmla="*/ 1687201 w 4884760"/>
              <a:gd name="connsiteY0" fmla="*/ 18786 h 5660289"/>
              <a:gd name="connsiteX1" fmla="*/ 3319363 w 4884760"/>
              <a:gd name="connsiteY1" fmla="*/ 140218 h 5660289"/>
              <a:gd name="connsiteX2" fmla="*/ 4549430 w 4884760"/>
              <a:gd name="connsiteY2" fmla="*/ 762968 h 5660289"/>
              <a:gd name="connsiteX3" fmla="*/ 4808824 w 4884760"/>
              <a:gd name="connsiteY3" fmla="*/ 1679939 h 5660289"/>
              <a:gd name="connsiteX4" fmla="*/ 4731757 w 4884760"/>
              <a:gd name="connsiteY4" fmla="*/ 4121720 h 5660289"/>
              <a:gd name="connsiteX5" fmla="*/ 3928402 w 4884760"/>
              <a:gd name="connsiteY5" fmla="*/ 5200053 h 5660289"/>
              <a:gd name="connsiteX6" fmla="*/ 3515437 w 4884760"/>
              <a:gd name="connsiteY6" fmla="*/ 5262490 h 5660289"/>
              <a:gd name="connsiteX7" fmla="*/ 3510306 w 4884760"/>
              <a:gd name="connsiteY7" fmla="*/ 5307136 h 5660289"/>
              <a:gd name="connsiteX8" fmla="*/ 3658417 w 4884760"/>
              <a:gd name="connsiteY8" fmla="*/ 5660285 h 5660289"/>
              <a:gd name="connsiteX9" fmla="*/ 2845853 w 4884760"/>
              <a:gd name="connsiteY9" fmla="*/ 5309579 h 5660289"/>
              <a:gd name="connsiteX10" fmla="*/ 2820487 w 4884760"/>
              <a:gd name="connsiteY10" fmla="*/ 5280559 h 5660289"/>
              <a:gd name="connsiteX11" fmla="*/ 2722721 w 4884760"/>
              <a:gd name="connsiteY11" fmla="*/ 5284030 h 5660289"/>
              <a:gd name="connsiteX12" fmla="*/ 1770683 w 4884760"/>
              <a:gd name="connsiteY12" fmla="*/ 5279747 h 5660289"/>
              <a:gd name="connsiteX13" fmla="*/ 816119 w 4884760"/>
              <a:gd name="connsiteY13" fmla="*/ 5028399 h 5660289"/>
              <a:gd name="connsiteX14" fmla="*/ 117446 w 4884760"/>
              <a:gd name="connsiteY14" fmla="*/ 3798655 h 5660289"/>
              <a:gd name="connsiteX15" fmla="*/ 1881 w 4884760"/>
              <a:gd name="connsiteY15" fmla="*/ 1803707 h 5660289"/>
              <a:gd name="connsiteX16" fmla="*/ 312225 w 4884760"/>
              <a:gd name="connsiteY16" fmla="*/ 526971 h 5660289"/>
              <a:gd name="connsiteX17" fmla="*/ 1687201 w 4884760"/>
              <a:gd name="connsiteY17" fmla="*/ 18786 h 5660289"/>
              <a:gd name="connsiteX0" fmla="*/ 1687201 w 4884760"/>
              <a:gd name="connsiteY0" fmla="*/ 27023 h 5668526"/>
              <a:gd name="connsiteX1" fmla="*/ 3319363 w 4884760"/>
              <a:gd name="connsiteY1" fmla="*/ 148455 h 5668526"/>
              <a:gd name="connsiteX2" fmla="*/ 4537051 w 4884760"/>
              <a:gd name="connsiteY2" fmla="*/ 812768 h 5668526"/>
              <a:gd name="connsiteX3" fmla="*/ 4808824 w 4884760"/>
              <a:gd name="connsiteY3" fmla="*/ 1688176 h 5668526"/>
              <a:gd name="connsiteX4" fmla="*/ 4731757 w 4884760"/>
              <a:gd name="connsiteY4" fmla="*/ 4129957 h 5668526"/>
              <a:gd name="connsiteX5" fmla="*/ 3928402 w 4884760"/>
              <a:gd name="connsiteY5" fmla="*/ 5208290 h 5668526"/>
              <a:gd name="connsiteX6" fmla="*/ 3515437 w 4884760"/>
              <a:gd name="connsiteY6" fmla="*/ 5270727 h 5668526"/>
              <a:gd name="connsiteX7" fmla="*/ 3510306 w 4884760"/>
              <a:gd name="connsiteY7" fmla="*/ 5315373 h 5668526"/>
              <a:gd name="connsiteX8" fmla="*/ 3658417 w 4884760"/>
              <a:gd name="connsiteY8" fmla="*/ 5668522 h 5668526"/>
              <a:gd name="connsiteX9" fmla="*/ 2845853 w 4884760"/>
              <a:gd name="connsiteY9" fmla="*/ 5317816 h 5668526"/>
              <a:gd name="connsiteX10" fmla="*/ 2820487 w 4884760"/>
              <a:gd name="connsiteY10" fmla="*/ 5288796 h 5668526"/>
              <a:gd name="connsiteX11" fmla="*/ 2722721 w 4884760"/>
              <a:gd name="connsiteY11" fmla="*/ 5292267 h 5668526"/>
              <a:gd name="connsiteX12" fmla="*/ 1770683 w 4884760"/>
              <a:gd name="connsiteY12" fmla="*/ 5287984 h 5668526"/>
              <a:gd name="connsiteX13" fmla="*/ 816119 w 4884760"/>
              <a:gd name="connsiteY13" fmla="*/ 5036636 h 5668526"/>
              <a:gd name="connsiteX14" fmla="*/ 117446 w 4884760"/>
              <a:gd name="connsiteY14" fmla="*/ 3806892 h 5668526"/>
              <a:gd name="connsiteX15" fmla="*/ 1881 w 4884760"/>
              <a:gd name="connsiteY15" fmla="*/ 1811944 h 5668526"/>
              <a:gd name="connsiteX16" fmla="*/ 312225 w 4884760"/>
              <a:gd name="connsiteY16" fmla="*/ 535208 h 5668526"/>
              <a:gd name="connsiteX17" fmla="*/ 1687201 w 4884760"/>
              <a:gd name="connsiteY17" fmla="*/ 27023 h 5668526"/>
              <a:gd name="connsiteX0" fmla="*/ 1687201 w 4884760"/>
              <a:gd name="connsiteY0" fmla="*/ 27023 h 5668526"/>
              <a:gd name="connsiteX1" fmla="*/ 3319363 w 4884760"/>
              <a:gd name="connsiteY1" fmla="*/ 148455 h 5668526"/>
              <a:gd name="connsiteX2" fmla="*/ 4537051 w 4884760"/>
              <a:gd name="connsiteY2" fmla="*/ 812768 h 5668526"/>
              <a:gd name="connsiteX3" fmla="*/ 4808824 w 4884760"/>
              <a:gd name="connsiteY3" fmla="*/ 1688176 h 5668526"/>
              <a:gd name="connsiteX4" fmla="*/ 4731757 w 4884760"/>
              <a:gd name="connsiteY4" fmla="*/ 4129957 h 5668526"/>
              <a:gd name="connsiteX5" fmla="*/ 3928402 w 4884760"/>
              <a:gd name="connsiteY5" fmla="*/ 5208290 h 5668526"/>
              <a:gd name="connsiteX6" fmla="*/ 3515437 w 4884760"/>
              <a:gd name="connsiteY6" fmla="*/ 5270727 h 5668526"/>
              <a:gd name="connsiteX7" fmla="*/ 3510306 w 4884760"/>
              <a:gd name="connsiteY7" fmla="*/ 5315373 h 5668526"/>
              <a:gd name="connsiteX8" fmla="*/ 3658417 w 4884760"/>
              <a:gd name="connsiteY8" fmla="*/ 5668522 h 5668526"/>
              <a:gd name="connsiteX9" fmla="*/ 2845853 w 4884760"/>
              <a:gd name="connsiteY9" fmla="*/ 5317816 h 5668526"/>
              <a:gd name="connsiteX10" fmla="*/ 2820487 w 4884760"/>
              <a:gd name="connsiteY10" fmla="*/ 5288796 h 5668526"/>
              <a:gd name="connsiteX11" fmla="*/ 2722721 w 4884760"/>
              <a:gd name="connsiteY11" fmla="*/ 5292267 h 5668526"/>
              <a:gd name="connsiteX12" fmla="*/ 1770683 w 4884760"/>
              <a:gd name="connsiteY12" fmla="*/ 5287984 h 5668526"/>
              <a:gd name="connsiteX13" fmla="*/ 816119 w 4884760"/>
              <a:gd name="connsiteY13" fmla="*/ 5036636 h 5668526"/>
              <a:gd name="connsiteX14" fmla="*/ 117446 w 4884760"/>
              <a:gd name="connsiteY14" fmla="*/ 3806892 h 5668526"/>
              <a:gd name="connsiteX15" fmla="*/ 1881 w 4884760"/>
              <a:gd name="connsiteY15" fmla="*/ 1811944 h 5668526"/>
              <a:gd name="connsiteX16" fmla="*/ 312225 w 4884760"/>
              <a:gd name="connsiteY16" fmla="*/ 535208 h 5668526"/>
              <a:gd name="connsiteX17" fmla="*/ 1687201 w 4884760"/>
              <a:gd name="connsiteY17" fmla="*/ 27023 h 5668526"/>
              <a:gd name="connsiteX0" fmla="*/ 1687201 w 4885870"/>
              <a:gd name="connsiteY0" fmla="*/ 27023 h 5668526"/>
              <a:gd name="connsiteX1" fmla="*/ 3319363 w 4885870"/>
              <a:gd name="connsiteY1" fmla="*/ 148455 h 5668526"/>
              <a:gd name="connsiteX2" fmla="*/ 4537051 w 4885870"/>
              <a:gd name="connsiteY2" fmla="*/ 812768 h 5668526"/>
              <a:gd name="connsiteX3" fmla="*/ 4808824 w 4885870"/>
              <a:gd name="connsiteY3" fmla="*/ 1688176 h 5668526"/>
              <a:gd name="connsiteX4" fmla="*/ 4731757 w 4885870"/>
              <a:gd name="connsiteY4" fmla="*/ 4129957 h 5668526"/>
              <a:gd name="connsiteX5" fmla="*/ 3903644 w 4885870"/>
              <a:gd name="connsiteY5" fmla="*/ 5111308 h 5668526"/>
              <a:gd name="connsiteX6" fmla="*/ 3515437 w 4885870"/>
              <a:gd name="connsiteY6" fmla="*/ 5270727 h 5668526"/>
              <a:gd name="connsiteX7" fmla="*/ 3510306 w 4885870"/>
              <a:gd name="connsiteY7" fmla="*/ 5315373 h 5668526"/>
              <a:gd name="connsiteX8" fmla="*/ 3658417 w 4885870"/>
              <a:gd name="connsiteY8" fmla="*/ 5668522 h 5668526"/>
              <a:gd name="connsiteX9" fmla="*/ 2845853 w 4885870"/>
              <a:gd name="connsiteY9" fmla="*/ 5317816 h 5668526"/>
              <a:gd name="connsiteX10" fmla="*/ 2820487 w 4885870"/>
              <a:gd name="connsiteY10" fmla="*/ 5288796 h 5668526"/>
              <a:gd name="connsiteX11" fmla="*/ 2722721 w 4885870"/>
              <a:gd name="connsiteY11" fmla="*/ 5292267 h 5668526"/>
              <a:gd name="connsiteX12" fmla="*/ 1770683 w 4885870"/>
              <a:gd name="connsiteY12" fmla="*/ 5287984 h 5668526"/>
              <a:gd name="connsiteX13" fmla="*/ 816119 w 4885870"/>
              <a:gd name="connsiteY13" fmla="*/ 5036636 h 5668526"/>
              <a:gd name="connsiteX14" fmla="*/ 117446 w 4885870"/>
              <a:gd name="connsiteY14" fmla="*/ 3806892 h 5668526"/>
              <a:gd name="connsiteX15" fmla="*/ 1881 w 4885870"/>
              <a:gd name="connsiteY15" fmla="*/ 1811944 h 5668526"/>
              <a:gd name="connsiteX16" fmla="*/ 312225 w 4885870"/>
              <a:gd name="connsiteY16" fmla="*/ 535208 h 5668526"/>
              <a:gd name="connsiteX17" fmla="*/ 1687201 w 4885870"/>
              <a:gd name="connsiteY17" fmla="*/ 27023 h 5668526"/>
              <a:gd name="connsiteX0" fmla="*/ 1687201 w 4885870"/>
              <a:gd name="connsiteY0" fmla="*/ 27023 h 5668526"/>
              <a:gd name="connsiteX1" fmla="*/ 3319363 w 4885870"/>
              <a:gd name="connsiteY1" fmla="*/ 148455 h 5668526"/>
              <a:gd name="connsiteX2" fmla="*/ 4537051 w 4885870"/>
              <a:gd name="connsiteY2" fmla="*/ 812768 h 5668526"/>
              <a:gd name="connsiteX3" fmla="*/ 4808824 w 4885870"/>
              <a:gd name="connsiteY3" fmla="*/ 1688176 h 5668526"/>
              <a:gd name="connsiteX4" fmla="*/ 4731757 w 4885870"/>
              <a:gd name="connsiteY4" fmla="*/ 4129957 h 5668526"/>
              <a:gd name="connsiteX5" fmla="*/ 3903644 w 4885870"/>
              <a:gd name="connsiteY5" fmla="*/ 5111308 h 5668526"/>
              <a:gd name="connsiteX6" fmla="*/ 3515437 w 4885870"/>
              <a:gd name="connsiteY6" fmla="*/ 5270727 h 5668526"/>
              <a:gd name="connsiteX7" fmla="*/ 3510306 w 4885870"/>
              <a:gd name="connsiteY7" fmla="*/ 5315373 h 5668526"/>
              <a:gd name="connsiteX8" fmla="*/ 3658417 w 4885870"/>
              <a:gd name="connsiteY8" fmla="*/ 5668522 h 5668526"/>
              <a:gd name="connsiteX9" fmla="*/ 2845853 w 4885870"/>
              <a:gd name="connsiteY9" fmla="*/ 5317816 h 5668526"/>
              <a:gd name="connsiteX10" fmla="*/ 2820487 w 4885870"/>
              <a:gd name="connsiteY10" fmla="*/ 5288796 h 5668526"/>
              <a:gd name="connsiteX11" fmla="*/ 2722721 w 4885870"/>
              <a:gd name="connsiteY11" fmla="*/ 5292267 h 5668526"/>
              <a:gd name="connsiteX12" fmla="*/ 1770683 w 4885870"/>
              <a:gd name="connsiteY12" fmla="*/ 5287984 h 5668526"/>
              <a:gd name="connsiteX13" fmla="*/ 816119 w 4885870"/>
              <a:gd name="connsiteY13" fmla="*/ 5036636 h 5668526"/>
              <a:gd name="connsiteX14" fmla="*/ 117446 w 4885870"/>
              <a:gd name="connsiteY14" fmla="*/ 3806892 h 5668526"/>
              <a:gd name="connsiteX15" fmla="*/ 1881 w 4885870"/>
              <a:gd name="connsiteY15" fmla="*/ 1811944 h 5668526"/>
              <a:gd name="connsiteX16" fmla="*/ 312225 w 4885870"/>
              <a:gd name="connsiteY16" fmla="*/ 535208 h 5668526"/>
              <a:gd name="connsiteX17" fmla="*/ 1687201 w 4885870"/>
              <a:gd name="connsiteY17" fmla="*/ 27023 h 5668526"/>
              <a:gd name="connsiteX0" fmla="*/ 1687201 w 4885870"/>
              <a:gd name="connsiteY0" fmla="*/ 27023 h 5668526"/>
              <a:gd name="connsiteX1" fmla="*/ 3319363 w 4885870"/>
              <a:gd name="connsiteY1" fmla="*/ 148455 h 5668526"/>
              <a:gd name="connsiteX2" fmla="*/ 4537051 w 4885870"/>
              <a:gd name="connsiteY2" fmla="*/ 812768 h 5668526"/>
              <a:gd name="connsiteX3" fmla="*/ 4808824 w 4885870"/>
              <a:gd name="connsiteY3" fmla="*/ 1688176 h 5668526"/>
              <a:gd name="connsiteX4" fmla="*/ 4731757 w 4885870"/>
              <a:gd name="connsiteY4" fmla="*/ 4129957 h 5668526"/>
              <a:gd name="connsiteX5" fmla="*/ 3903644 w 4885870"/>
              <a:gd name="connsiteY5" fmla="*/ 5111308 h 5668526"/>
              <a:gd name="connsiteX6" fmla="*/ 3515437 w 4885870"/>
              <a:gd name="connsiteY6" fmla="*/ 5270727 h 5668526"/>
              <a:gd name="connsiteX7" fmla="*/ 3510306 w 4885870"/>
              <a:gd name="connsiteY7" fmla="*/ 5315373 h 5668526"/>
              <a:gd name="connsiteX8" fmla="*/ 3658417 w 4885870"/>
              <a:gd name="connsiteY8" fmla="*/ 5668522 h 5668526"/>
              <a:gd name="connsiteX9" fmla="*/ 2845853 w 4885870"/>
              <a:gd name="connsiteY9" fmla="*/ 5317816 h 5668526"/>
              <a:gd name="connsiteX10" fmla="*/ 2820487 w 4885870"/>
              <a:gd name="connsiteY10" fmla="*/ 5288796 h 5668526"/>
              <a:gd name="connsiteX11" fmla="*/ 1770683 w 4885870"/>
              <a:gd name="connsiteY11" fmla="*/ 5287984 h 5668526"/>
              <a:gd name="connsiteX12" fmla="*/ 816119 w 4885870"/>
              <a:gd name="connsiteY12" fmla="*/ 5036636 h 5668526"/>
              <a:gd name="connsiteX13" fmla="*/ 117446 w 4885870"/>
              <a:gd name="connsiteY13" fmla="*/ 3806892 h 5668526"/>
              <a:gd name="connsiteX14" fmla="*/ 1881 w 4885870"/>
              <a:gd name="connsiteY14" fmla="*/ 1811944 h 5668526"/>
              <a:gd name="connsiteX15" fmla="*/ 312225 w 4885870"/>
              <a:gd name="connsiteY15" fmla="*/ 535208 h 5668526"/>
              <a:gd name="connsiteX16" fmla="*/ 1687201 w 4885870"/>
              <a:gd name="connsiteY16" fmla="*/ 27023 h 5668526"/>
              <a:gd name="connsiteX0" fmla="*/ 1687201 w 4885870"/>
              <a:gd name="connsiteY0" fmla="*/ 27023 h 5668526"/>
              <a:gd name="connsiteX1" fmla="*/ 3319363 w 4885870"/>
              <a:gd name="connsiteY1" fmla="*/ 148455 h 5668526"/>
              <a:gd name="connsiteX2" fmla="*/ 4537051 w 4885870"/>
              <a:gd name="connsiteY2" fmla="*/ 812768 h 5668526"/>
              <a:gd name="connsiteX3" fmla="*/ 4808824 w 4885870"/>
              <a:gd name="connsiteY3" fmla="*/ 1688176 h 5668526"/>
              <a:gd name="connsiteX4" fmla="*/ 4731757 w 4885870"/>
              <a:gd name="connsiteY4" fmla="*/ 4129957 h 5668526"/>
              <a:gd name="connsiteX5" fmla="*/ 3903644 w 4885870"/>
              <a:gd name="connsiteY5" fmla="*/ 5111308 h 5668526"/>
              <a:gd name="connsiteX6" fmla="*/ 3515437 w 4885870"/>
              <a:gd name="connsiteY6" fmla="*/ 5270727 h 5668526"/>
              <a:gd name="connsiteX7" fmla="*/ 3510306 w 4885870"/>
              <a:gd name="connsiteY7" fmla="*/ 5315373 h 5668526"/>
              <a:gd name="connsiteX8" fmla="*/ 3658417 w 4885870"/>
              <a:gd name="connsiteY8" fmla="*/ 5668522 h 5668526"/>
              <a:gd name="connsiteX9" fmla="*/ 2845853 w 4885870"/>
              <a:gd name="connsiteY9" fmla="*/ 5317816 h 5668526"/>
              <a:gd name="connsiteX10" fmla="*/ 2622421 w 4885870"/>
              <a:gd name="connsiteY10" fmla="*/ 5316505 h 5668526"/>
              <a:gd name="connsiteX11" fmla="*/ 1770683 w 4885870"/>
              <a:gd name="connsiteY11" fmla="*/ 5287984 h 5668526"/>
              <a:gd name="connsiteX12" fmla="*/ 816119 w 4885870"/>
              <a:gd name="connsiteY12" fmla="*/ 5036636 h 5668526"/>
              <a:gd name="connsiteX13" fmla="*/ 117446 w 4885870"/>
              <a:gd name="connsiteY13" fmla="*/ 3806892 h 5668526"/>
              <a:gd name="connsiteX14" fmla="*/ 1881 w 4885870"/>
              <a:gd name="connsiteY14" fmla="*/ 1811944 h 5668526"/>
              <a:gd name="connsiteX15" fmla="*/ 312225 w 4885870"/>
              <a:gd name="connsiteY15" fmla="*/ 535208 h 5668526"/>
              <a:gd name="connsiteX16" fmla="*/ 1687201 w 4885870"/>
              <a:gd name="connsiteY16" fmla="*/ 27023 h 5668526"/>
              <a:gd name="connsiteX0" fmla="*/ 1687201 w 4885870"/>
              <a:gd name="connsiteY0" fmla="*/ 27023 h 5626964"/>
              <a:gd name="connsiteX1" fmla="*/ 3319363 w 4885870"/>
              <a:gd name="connsiteY1" fmla="*/ 148455 h 5626964"/>
              <a:gd name="connsiteX2" fmla="*/ 4537051 w 4885870"/>
              <a:gd name="connsiteY2" fmla="*/ 812768 h 5626964"/>
              <a:gd name="connsiteX3" fmla="*/ 4808824 w 4885870"/>
              <a:gd name="connsiteY3" fmla="*/ 1688176 h 5626964"/>
              <a:gd name="connsiteX4" fmla="*/ 4731757 w 4885870"/>
              <a:gd name="connsiteY4" fmla="*/ 4129957 h 5626964"/>
              <a:gd name="connsiteX5" fmla="*/ 3903644 w 4885870"/>
              <a:gd name="connsiteY5" fmla="*/ 5111308 h 5626964"/>
              <a:gd name="connsiteX6" fmla="*/ 3515437 w 4885870"/>
              <a:gd name="connsiteY6" fmla="*/ 5270727 h 5626964"/>
              <a:gd name="connsiteX7" fmla="*/ 3510306 w 4885870"/>
              <a:gd name="connsiteY7" fmla="*/ 5315373 h 5626964"/>
              <a:gd name="connsiteX8" fmla="*/ 3670796 w 4885870"/>
              <a:gd name="connsiteY8" fmla="*/ 5626958 h 5626964"/>
              <a:gd name="connsiteX9" fmla="*/ 2845853 w 4885870"/>
              <a:gd name="connsiteY9" fmla="*/ 5317816 h 5626964"/>
              <a:gd name="connsiteX10" fmla="*/ 2622421 w 4885870"/>
              <a:gd name="connsiteY10" fmla="*/ 5316505 h 5626964"/>
              <a:gd name="connsiteX11" fmla="*/ 1770683 w 4885870"/>
              <a:gd name="connsiteY11" fmla="*/ 5287984 h 5626964"/>
              <a:gd name="connsiteX12" fmla="*/ 816119 w 4885870"/>
              <a:gd name="connsiteY12" fmla="*/ 5036636 h 5626964"/>
              <a:gd name="connsiteX13" fmla="*/ 117446 w 4885870"/>
              <a:gd name="connsiteY13" fmla="*/ 3806892 h 5626964"/>
              <a:gd name="connsiteX14" fmla="*/ 1881 w 4885870"/>
              <a:gd name="connsiteY14" fmla="*/ 1811944 h 5626964"/>
              <a:gd name="connsiteX15" fmla="*/ 312225 w 4885870"/>
              <a:gd name="connsiteY15" fmla="*/ 535208 h 5626964"/>
              <a:gd name="connsiteX16" fmla="*/ 1687201 w 4885870"/>
              <a:gd name="connsiteY16" fmla="*/ 27023 h 5626964"/>
              <a:gd name="connsiteX0" fmla="*/ 1687201 w 4905362"/>
              <a:gd name="connsiteY0" fmla="*/ 27023 h 5626964"/>
              <a:gd name="connsiteX1" fmla="*/ 3319363 w 4905362"/>
              <a:gd name="connsiteY1" fmla="*/ 148455 h 5626964"/>
              <a:gd name="connsiteX2" fmla="*/ 4537051 w 4905362"/>
              <a:gd name="connsiteY2" fmla="*/ 812768 h 5626964"/>
              <a:gd name="connsiteX3" fmla="*/ 4808824 w 4905362"/>
              <a:gd name="connsiteY3" fmla="*/ 1688176 h 5626964"/>
              <a:gd name="connsiteX4" fmla="*/ 4731757 w 4905362"/>
              <a:gd name="connsiteY4" fmla="*/ 4129957 h 5626964"/>
              <a:gd name="connsiteX5" fmla="*/ 3515437 w 4905362"/>
              <a:gd name="connsiteY5" fmla="*/ 5270727 h 5626964"/>
              <a:gd name="connsiteX6" fmla="*/ 3510306 w 4905362"/>
              <a:gd name="connsiteY6" fmla="*/ 5315373 h 5626964"/>
              <a:gd name="connsiteX7" fmla="*/ 3670796 w 4905362"/>
              <a:gd name="connsiteY7" fmla="*/ 5626958 h 5626964"/>
              <a:gd name="connsiteX8" fmla="*/ 2845853 w 4905362"/>
              <a:gd name="connsiteY8" fmla="*/ 5317816 h 5626964"/>
              <a:gd name="connsiteX9" fmla="*/ 2622421 w 4905362"/>
              <a:gd name="connsiteY9" fmla="*/ 5316505 h 5626964"/>
              <a:gd name="connsiteX10" fmla="*/ 1770683 w 4905362"/>
              <a:gd name="connsiteY10" fmla="*/ 5287984 h 5626964"/>
              <a:gd name="connsiteX11" fmla="*/ 816119 w 4905362"/>
              <a:gd name="connsiteY11" fmla="*/ 5036636 h 5626964"/>
              <a:gd name="connsiteX12" fmla="*/ 117446 w 4905362"/>
              <a:gd name="connsiteY12" fmla="*/ 3806892 h 5626964"/>
              <a:gd name="connsiteX13" fmla="*/ 1881 w 4905362"/>
              <a:gd name="connsiteY13" fmla="*/ 1811944 h 5626964"/>
              <a:gd name="connsiteX14" fmla="*/ 312225 w 4905362"/>
              <a:gd name="connsiteY14" fmla="*/ 535208 h 5626964"/>
              <a:gd name="connsiteX15" fmla="*/ 1687201 w 4905362"/>
              <a:gd name="connsiteY15" fmla="*/ 27023 h 5626964"/>
              <a:gd name="connsiteX0" fmla="*/ 1687201 w 4899257"/>
              <a:gd name="connsiteY0" fmla="*/ 27023 h 5626964"/>
              <a:gd name="connsiteX1" fmla="*/ 3319363 w 4899257"/>
              <a:gd name="connsiteY1" fmla="*/ 148455 h 5626964"/>
              <a:gd name="connsiteX2" fmla="*/ 4537051 w 4899257"/>
              <a:gd name="connsiteY2" fmla="*/ 812768 h 5626964"/>
              <a:gd name="connsiteX3" fmla="*/ 4808824 w 4899257"/>
              <a:gd name="connsiteY3" fmla="*/ 1688176 h 5626964"/>
              <a:gd name="connsiteX4" fmla="*/ 4731757 w 4899257"/>
              <a:gd name="connsiteY4" fmla="*/ 4129957 h 5626964"/>
              <a:gd name="connsiteX5" fmla="*/ 3629440 w 4899257"/>
              <a:gd name="connsiteY5" fmla="*/ 5234272 h 5626964"/>
              <a:gd name="connsiteX6" fmla="*/ 3510306 w 4899257"/>
              <a:gd name="connsiteY6" fmla="*/ 5315373 h 5626964"/>
              <a:gd name="connsiteX7" fmla="*/ 3670796 w 4899257"/>
              <a:gd name="connsiteY7" fmla="*/ 5626958 h 5626964"/>
              <a:gd name="connsiteX8" fmla="*/ 2845853 w 4899257"/>
              <a:gd name="connsiteY8" fmla="*/ 5317816 h 5626964"/>
              <a:gd name="connsiteX9" fmla="*/ 2622421 w 4899257"/>
              <a:gd name="connsiteY9" fmla="*/ 5316505 h 5626964"/>
              <a:gd name="connsiteX10" fmla="*/ 1770683 w 4899257"/>
              <a:gd name="connsiteY10" fmla="*/ 5287984 h 5626964"/>
              <a:gd name="connsiteX11" fmla="*/ 816119 w 4899257"/>
              <a:gd name="connsiteY11" fmla="*/ 5036636 h 5626964"/>
              <a:gd name="connsiteX12" fmla="*/ 117446 w 4899257"/>
              <a:gd name="connsiteY12" fmla="*/ 3806892 h 5626964"/>
              <a:gd name="connsiteX13" fmla="*/ 1881 w 4899257"/>
              <a:gd name="connsiteY13" fmla="*/ 1811944 h 5626964"/>
              <a:gd name="connsiteX14" fmla="*/ 312225 w 4899257"/>
              <a:gd name="connsiteY14" fmla="*/ 535208 h 5626964"/>
              <a:gd name="connsiteX15" fmla="*/ 1687201 w 4899257"/>
              <a:gd name="connsiteY15" fmla="*/ 27023 h 5626964"/>
              <a:gd name="connsiteX0" fmla="*/ 1687201 w 4899257"/>
              <a:gd name="connsiteY0" fmla="*/ 27023 h 5626964"/>
              <a:gd name="connsiteX1" fmla="*/ 3319363 w 4899257"/>
              <a:gd name="connsiteY1" fmla="*/ 148455 h 5626964"/>
              <a:gd name="connsiteX2" fmla="*/ 4537051 w 4899257"/>
              <a:gd name="connsiteY2" fmla="*/ 812768 h 5626964"/>
              <a:gd name="connsiteX3" fmla="*/ 4808824 w 4899257"/>
              <a:gd name="connsiteY3" fmla="*/ 1688176 h 5626964"/>
              <a:gd name="connsiteX4" fmla="*/ 4731757 w 4899257"/>
              <a:gd name="connsiteY4" fmla="*/ 4129957 h 5626964"/>
              <a:gd name="connsiteX5" fmla="*/ 3629440 w 4899257"/>
              <a:gd name="connsiteY5" fmla="*/ 5234272 h 5626964"/>
              <a:gd name="connsiteX6" fmla="*/ 3510306 w 4899257"/>
              <a:gd name="connsiteY6" fmla="*/ 5315373 h 5626964"/>
              <a:gd name="connsiteX7" fmla="*/ 3670796 w 4899257"/>
              <a:gd name="connsiteY7" fmla="*/ 5626958 h 5626964"/>
              <a:gd name="connsiteX8" fmla="*/ 2845853 w 4899257"/>
              <a:gd name="connsiteY8" fmla="*/ 5317816 h 5626964"/>
              <a:gd name="connsiteX9" fmla="*/ 2622421 w 4899257"/>
              <a:gd name="connsiteY9" fmla="*/ 5316505 h 5626964"/>
              <a:gd name="connsiteX10" fmla="*/ 1770683 w 4899257"/>
              <a:gd name="connsiteY10" fmla="*/ 5287984 h 5626964"/>
              <a:gd name="connsiteX11" fmla="*/ 816119 w 4899257"/>
              <a:gd name="connsiteY11" fmla="*/ 5036636 h 5626964"/>
              <a:gd name="connsiteX12" fmla="*/ 117446 w 4899257"/>
              <a:gd name="connsiteY12" fmla="*/ 3806892 h 5626964"/>
              <a:gd name="connsiteX13" fmla="*/ 1881 w 4899257"/>
              <a:gd name="connsiteY13" fmla="*/ 1811944 h 5626964"/>
              <a:gd name="connsiteX14" fmla="*/ 312225 w 4899257"/>
              <a:gd name="connsiteY14" fmla="*/ 535208 h 5626964"/>
              <a:gd name="connsiteX15" fmla="*/ 1687201 w 4899257"/>
              <a:gd name="connsiteY15" fmla="*/ 27023 h 5626964"/>
              <a:gd name="connsiteX0" fmla="*/ 1687201 w 4892920"/>
              <a:gd name="connsiteY0" fmla="*/ 27023 h 5626964"/>
              <a:gd name="connsiteX1" fmla="*/ 3319363 w 4892920"/>
              <a:gd name="connsiteY1" fmla="*/ 148455 h 5626964"/>
              <a:gd name="connsiteX2" fmla="*/ 4537051 w 4892920"/>
              <a:gd name="connsiteY2" fmla="*/ 812768 h 5626964"/>
              <a:gd name="connsiteX3" fmla="*/ 4808824 w 4892920"/>
              <a:gd name="connsiteY3" fmla="*/ 1688176 h 5626964"/>
              <a:gd name="connsiteX4" fmla="*/ 4731757 w 4892920"/>
              <a:gd name="connsiteY4" fmla="*/ 4129957 h 5626964"/>
              <a:gd name="connsiteX5" fmla="*/ 3754302 w 4892920"/>
              <a:gd name="connsiteY5" fmla="*/ 5203893 h 5626964"/>
              <a:gd name="connsiteX6" fmla="*/ 3510306 w 4892920"/>
              <a:gd name="connsiteY6" fmla="*/ 5315373 h 5626964"/>
              <a:gd name="connsiteX7" fmla="*/ 3670796 w 4892920"/>
              <a:gd name="connsiteY7" fmla="*/ 5626958 h 5626964"/>
              <a:gd name="connsiteX8" fmla="*/ 2845853 w 4892920"/>
              <a:gd name="connsiteY8" fmla="*/ 5317816 h 5626964"/>
              <a:gd name="connsiteX9" fmla="*/ 2622421 w 4892920"/>
              <a:gd name="connsiteY9" fmla="*/ 5316505 h 5626964"/>
              <a:gd name="connsiteX10" fmla="*/ 1770683 w 4892920"/>
              <a:gd name="connsiteY10" fmla="*/ 5287984 h 5626964"/>
              <a:gd name="connsiteX11" fmla="*/ 816119 w 4892920"/>
              <a:gd name="connsiteY11" fmla="*/ 5036636 h 5626964"/>
              <a:gd name="connsiteX12" fmla="*/ 117446 w 4892920"/>
              <a:gd name="connsiteY12" fmla="*/ 3806892 h 5626964"/>
              <a:gd name="connsiteX13" fmla="*/ 1881 w 4892920"/>
              <a:gd name="connsiteY13" fmla="*/ 1811944 h 5626964"/>
              <a:gd name="connsiteX14" fmla="*/ 312225 w 4892920"/>
              <a:gd name="connsiteY14" fmla="*/ 535208 h 5626964"/>
              <a:gd name="connsiteX15" fmla="*/ 1687201 w 4892920"/>
              <a:gd name="connsiteY15" fmla="*/ 27023 h 5626964"/>
              <a:gd name="connsiteX0" fmla="*/ 1687201 w 4892920"/>
              <a:gd name="connsiteY0" fmla="*/ 27023 h 5626964"/>
              <a:gd name="connsiteX1" fmla="*/ 3319363 w 4892920"/>
              <a:gd name="connsiteY1" fmla="*/ 148455 h 5626964"/>
              <a:gd name="connsiteX2" fmla="*/ 4537051 w 4892920"/>
              <a:gd name="connsiteY2" fmla="*/ 812768 h 5626964"/>
              <a:gd name="connsiteX3" fmla="*/ 4808824 w 4892920"/>
              <a:gd name="connsiteY3" fmla="*/ 1688176 h 5626964"/>
              <a:gd name="connsiteX4" fmla="*/ 4731757 w 4892920"/>
              <a:gd name="connsiteY4" fmla="*/ 4129957 h 5626964"/>
              <a:gd name="connsiteX5" fmla="*/ 3754302 w 4892920"/>
              <a:gd name="connsiteY5" fmla="*/ 5203893 h 5626964"/>
              <a:gd name="connsiteX6" fmla="*/ 3510306 w 4892920"/>
              <a:gd name="connsiteY6" fmla="*/ 5315373 h 5626964"/>
              <a:gd name="connsiteX7" fmla="*/ 3670796 w 4892920"/>
              <a:gd name="connsiteY7" fmla="*/ 5626958 h 5626964"/>
              <a:gd name="connsiteX8" fmla="*/ 2845853 w 4892920"/>
              <a:gd name="connsiteY8" fmla="*/ 5317816 h 5626964"/>
              <a:gd name="connsiteX9" fmla="*/ 2622421 w 4892920"/>
              <a:gd name="connsiteY9" fmla="*/ 5316505 h 5626964"/>
              <a:gd name="connsiteX10" fmla="*/ 1770683 w 4892920"/>
              <a:gd name="connsiteY10" fmla="*/ 5287984 h 5626964"/>
              <a:gd name="connsiteX11" fmla="*/ 816119 w 4892920"/>
              <a:gd name="connsiteY11" fmla="*/ 5036636 h 5626964"/>
              <a:gd name="connsiteX12" fmla="*/ 117446 w 4892920"/>
              <a:gd name="connsiteY12" fmla="*/ 3806892 h 5626964"/>
              <a:gd name="connsiteX13" fmla="*/ 1881 w 4892920"/>
              <a:gd name="connsiteY13" fmla="*/ 1811944 h 5626964"/>
              <a:gd name="connsiteX14" fmla="*/ 312225 w 4892920"/>
              <a:gd name="connsiteY14" fmla="*/ 535208 h 5626964"/>
              <a:gd name="connsiteX15" fmla="*/ 1687201 w 4892920"/>
              <a:gd name="connsiteY15" fmla="*/ 27023 h 5626964"/>
              <a:gd name="connsiteX0" fmla="*/ 1687201 w 4892920"/>
              <a:gd name="connsiteY0" fmla="*/ 27023 h 5639115"/>
              <a:gd name="connsiteX1" fmla="*/ 3319363 w 4892920"/>
              <a:gd name="connsiteY1" fmla="*/ 148455 h 5639115"/>
              <a:gd name="connsiteX2" fmla="*/ 4537051 w 4892920"/>
              <a:gd name="connsiteY2" fmla="*/ 812768 h 5639115"/>
              <a:gd name="connsiteX3" fmla="*/ 4808824 w 4892920"/>
              <a:gd name="connsiteY3" fmla="*/ 1688176 h 5639115"/>
              <a:gd name="connsiteX4" fmla="*/ 4731757 w 4892920"/>
              <a:gd name="connsiteY4" fmla="*/ 4129957 h 5639115"/>
              <a:gd name="connsiteX5" fmla="*/ 3754302 w 4892920"/>
              <a:gd name="connsiteY5" fmla="*/ 5203893 h 5639115"/>
              <a:gd name="connsiteX6" fmla="*/ 3510306 w 4892920"/>
              <a:gd name="connsiteY6" fmla="*/ 5315373 h 5639115"/>
              <a:gd name="connsiteX7" fmla="*/ 3985664 w 4892920"/>
              <a:gd name="connsiteY7" fmla="*/ 5639110 h 5639115"/>
              <a:gd name="connsiteX8" fmla="*/ 2845853 w 4892920"/>
              <a:gd name="connsiteY8" fmla="*/ 5317816 h 5639115"/>
              <a:gd name="connsiteX9" fmla="*/ 2622421 w 4892920"/>
              <a:gd name="connsiteY9" fmla="*/ 5316505 h 5639115"/>
              <a:gd name="connsiteX10" fmla="*/ 1770683 w 4892920"/>
              <a:gd name="connsiteY10" fmla="*/ 5287984 h 5639115"/>
              <a:gd name="connsiteX11" fmla="*/ 816119 w 4892920"/>
              <a:gd name="connsiteY11" fmla="*/ 5036636 h 5639115"/>
              <a:gd name="connsiteX12" fmla="*/ 117446 w 4892920"/>
              <a:gd name="connsiteY12" fmla="*/ 3806892 h 5639115"/>
              <a:gd name="connsiteX13" fmla="*/ 1881 w 4892920"/>
              <a:gd name="connsiteY13" fmla="*/ 1811944 h 5639115"/>
              <a:gd name="connsiteX14" fmla="*/ 312225 w 4892920"/>
              <a:gd name="connsiteY14" fmla="*/ 535208 h 5639115"/>
              <a:gd name="connsiteX15" fmla="*/ 1687201 w 4892920"/>
              <a:gd name="connsiteY15" fmla="*/ 27023 h 5639115"/>
              <a:gd name="connsiteX0" fmla="*/ 1687201 w 4892920"/>
              <a:gd name="connsiteY0" fmla="*/ 27023 h 5639474"/>
              <a:gd name="connsiteX1" fmla="*/ 3319363 w 4892920"/>
              <a:gd name="connsiteY1" fmla="*/ 148455 h 5639474"/>
              <a:gd name="connsiteX2" fmla="*/ 4537051 w 4892920"/>
              <a:gd name="connsiteY2" fmla="*/ 812768 h 5639474"/>
              <a:gd name="connsiteX3" fmla="*/ 4808824 w 4892920"/>
              <a:gd name="connsiteY3" fmla="*/ 1688176 h 5639474"/>
              <a:gd name="connsiteX4" fmla="*/ 4731757 w 4892920"/>
              <a:gd name="connsiteY4" fmla="*/ 4129957 h 5639474"/>
              <a:gd name="connsiteX5" fmla="*/ 3754302 w 4892920"/>
              <a:gd name="connsiteY5" fmla="*/ 5203893 h 5639474"/>
              <a:gd name="connsiteX6" fmla="*/ 3635167 w 4892920"/>
              <a:gd name="connsiteY6" fmla="*/ 5260691 h 5639474"/>
              <a:gd name="connsiteX7" fmla="*/ 3985664 w 4892920"/>
              <a:gd name="connsiteY7" fmla="*/ 5639110 h 5639474"/>
              <a:gd name="connsiteX8" fmla="*/ 2845853 w 4892920"/>
              <a:gd name="connsiteY8" fmla="*/ 5317816 h 5639474"/>
              <a:gd name="connsiteX9" fmla="*/ 2622421 w 4892920"/>
              <a:gd name="connsiteY9" fmla="*/ 5316505 h 5639474"/>
              <a:gd name="connsiteX10" fmla="*/ 1770683 w 4892920"/>
              <a:gd name="connsiteY10" fmla="*/ 5287984 h 5639474"/>
              <a:gd name="connsiteX11" fmla="*/ 816119 w 4892920"/>
              <a:gd name="connsiteY11" fmla="*/ 5036636 h 5639474"/>
              <a:gd name="connsiteX12" fmla="*/ 117446 w 4892920"/>
              <a:gd name="connsiteY12" fmla="*/ 3806892 h 5639474"/>
              <a:gd name="connsiteX13" fmla="*/ 1881 w 4892920"/>
              <a:gd name="connsiteY13" fmla="*/ 1811944 h 5639474"/>
              <a:gd name="connsiteX14" fmla="*/ 312225 w 4892920"/>
              <a:gd name="connsiteY14" fmla="*/ 535208 h 5639474"/>
              <a:gd name="connsiteX15" fmla="*/ 1687201 w 4892920"/>
              <a:gd name="connsiteY15" fmla="*/ 27023 h 5639474"/>
              <a:gd name="connsiteX0" fmla="*/ 1687201 w 4888493"/>
              <a:gd name="connsiteY0" fmla="*/ 27023 h 5639474"/>
              <a:gd name="connsiteX1" fmla="*/ 3319363 w 4888493"/>
              <a:gd name="connsiteY1" fmla="*/ 148455 h 5639474"/>
              <a:gd name="connsiteX2" fmla="*/ 4537051 w 4888493"/>
              <a:gd name="connsiteY2" fmla="*/ 812768 h 5639474"/>
              <a:gd name="connsiteX3" fmla="*/ 4808824 w 4888493"/>
              <a:gd name="connsiteY3" fmla="*/ 1688176 h 5639474"/>
              <a:gd name="connsiteX4" fmla="*/ 4731757 w 4888493"/>
              <a:gd name="connsiteY4" fmla="*/ 4129957 h 5639474"/>
              <a:gd name="connsiteX5" fmla="*/ 3846590 w 4888493"/>
              <a:gd name="connsiteY5" fmla="*/ 5179590 h 5639474"/>
              <a:gd name="connsiteX6" fmla="*/ 3635167 w 4888493"/>
              <a:gd name="connsiteY6" fmla="*/ 5260691 h 5639474"/>
              <a:gd name="connsiteX7" fmla="*/ 3985664 w 4888493"/>
              <a:gd name="connsiteY7" fmla="*/ 5639110 h 5639474"/>
              <a:gd name="connsiteX8" fmla="*/ 2845853 w 4888493"/>
              <a:gd name="connsiteY8" fmla="*/ 5317816 h 5639474"/>
              <a:gd name="connsiteX9" fmla="*/ 2622421 w 4888493"/>
              <a:gd name="connsiteY9" fmla="*/ 5316505 h 5639474"/>
              <a:gd name="connsiteX10" fmla="*/ 1770683 w 4888493"/>
              <a:gd name="connsiteY10" fmla="*/ 5287984 h 5639474"/>
              <a:gd name="connsiteX11" fmla="*/ 816119 w 4888493"/>
              <a:gd name="connsiteY11" fmla="*/ 5036636 h 5639474"/>
              <a:gd name="connsiteX12" fmla="*/ 117446 w 4888493"/>
              <a:gd name="connsiteY12" fmla="*/ 3806892 h 5639474"/>
              <a:gd name="connsiteX13" fmla="*/ 1881 w 4888493"/>
              <a:gd name="connsiteY13" fmla="*/ 1811944 h 5639474"/>
              <a:gd name="connsiteX14" fmla="*/ 312225 w 4888493"/>
              <a:gd name="connsiteY14" fmla="*/ 535208 h 5639474"/>
              <a:gd name="connsiteX15" fmla="*/ 1687201 w 4888493"/>
              <a:gd name="connsiteY15" fmla="*/ 27023 h 5639474"/>
              <a:gd name="connsiteX0" fmla="*/ 1687201 w 4888493"/>
              <a:gd name="connsiteY0" fmla="*/ 27023 h 5639924"/>
              <a:gd name="connsiteX1" fmla="*/ 3319363 w 4888493"/>
              <a:gd name="connsiteY1" fmla="*/ 148455 h 5639924"/>
              <a:gd name="connsiteX2" fmla="*/ 4537051 w 4888493"/>
              <a:gd name="connsiteY2" fmla="*/ 812768 h 5639924"/>
              <a:gd name="connsiteX3" fmla="*/ 4808824 w 4888493"/>
              <a:gd name="connsiteY3" fmla="*/ 1688176 h 5639924"/>
              <a:gd name="connsiteX4" fmla="*/ 4731757 w 4888493"/>
              <a:gd name="connsiteY4" fmla="*/ 4129957 h 5639924"/>
              <a:gd name="connsiteX5" fmla="*/ 3846590 w 4888493"/>
              <a:gd name="connsiteY5" fmla="*/ 5179590 h 5639924"/>
              <a:gd name="connsiteX6" fmla="*/ 3635167 w 4888493"/>
              <a:gd name="connsiteY6" fmla="*/ 5260691 h 5639924"/>
              <a:gd name="connsiteX7" fmla="*/ 3985664 w 4888493"/>
              <a:gd name="connsiteY7" fmla="*/ 5639110 h 5639924"/>
              <a:gd name="connsiteX8" fmla="*/ 3160721 w 4888493"/>
              <a:gd name="connsiteY8" fmla="*/ 5342119 h 5639924"/>
              <a:gd name="connsiteX9" fmla="*/ 2622421 w 4888493"/>
              <a:gd name="connsiteY9" fmla="*/ 5316505 h 5639924"/>
              <a:gd name="connsiteX10" fmla="*/ 1770683 w 4888493"/>
              <a:gd name="connsiteY10" fmla="*/ 5287984 h 5639924"/>
              <a:gd name="connsiteX11" fmla="*/ 816119 w 4888493"/>
              <a:gd name="connsiteY11" fmla="*/ 5036636 h 5639924"/>
              <a:gd name="connsiteX12" fmla="*/ 117446 w 4888493"/>
              <a:gd name="connsiteY12" fmla="*/ 3806892 h 5639924"/>
              <a:gd name="connsiteX13" fmla="*/ 1881 w 4888493"/>
              <a:gd name="connsiteY13" fmla="*/ 1811944 h 5639924"/>
              <a:gd name="connsiteX14" fmla="*/ 312225 w 4888493"/>
              <a:gd name="connsiteY14" fmla="*/ 535208 h 5639924"/>
              <a:gd name="connsiteX15" fmla="*/ 1687201 w 4888493"/>
              <a:gd name="connsiteY15" fmla="*/ 27023 h 5639924"/>
              <a:gd name="connsiteX0" fmla="*/ 1687201 w 4888493"/>
              <a:gd name="connsiteY0" fmla="*/ 27023 h 5639924"/>
              <a:gd name="connsiteX1" fmla="*/ 3319363 w 4888493"/>
              <a:gd name="connsiteY1" fmla="*/ 148455 h 5639924"/>
              <a:gd name="connsiteX2" fmla="*/ 4537051 w 4888493"/>
              <a:gd name="connsiteY2" fmla="*/ 812768 h 5639924"/>
              <a:gd name="connsiteX3" fmla="*/ 4808824 w 4888493"/>
              <a:gd name="connsiteY3" fmla="*/ 1688176 h 5639924"/>
              <a:gd name="connsiteX4" fmla="*/ 4731757 w 4888493"/>
              <a:gd name="connsiteY4" fmla="*/ 4129957 h 5639924"/>
              <a:gd name="connsiteX5" fmla="*/ 3846590 w 4888493"/>
              <a:gd name="connsiteY5" fmla="*/ 5179590 h 5639924"/>
              <a:gd name="connsiteX6" fmla="*/ 3635167 w 4888493"/>
              <a:gd name="connsiteY6" fmla="*/ 5260691 h 5639924"/>
              <a:gd name="connsiteX7" fmla="*/ 3985664 w 4888493"/>
              <a:gd name="connsiteY7" fmla="*/ 5639110 h 5639924"/>
              <a:gd name="connsiteX8" fmla="*/ 3160721 w 4888493"/>
              <a:gd name="connsiteY8" fmla="*/ 5342119 h 5639924"/>
              <a:gd name="connsiteX9" fmla="*/ 2622421 w 4888493"/>
              <a:gd name="connsiteY9" fmla="*/ 5316505 h 5639924"/>
              <a:gd name="connsiteX10" fmla="*/ 1770683 w 4888493"/>
              <a:gd name="connsiteY10" fmla="*/ 5287984 h 5639924"/>
              <a:gd name="connsiteX11" fmla="*/ 816119 w 4888493"/>
              <a:gd name="connsiteY11" fmla="*/ 5036636 h 5639924"/>
              <a:gd name="connsiteX12" fmla="*/ 117446 w 4888493"/>
              <a:gd name="connsiteY12" fmla="*/ 3806892 h 5639924"/>
              <a:gd name="connsiteX13" fmla="*/ 1881 w 4888493"/>
              <a:gd name="connsiteY13" fmla="*/ 1811944 h 5639924"/>
              <a:gd name="connsiteX14" fmla="*/ 312225 w 4888493"/>
              <a:gd name="connsiteY14" fmla="*/ 535208 h 5639924"/>
              <a:gd name="connsiteX15" fmla="*/ 1687201 w 4888493"/>
              <a:gd name="connsiteY15" fmla="*/ 27023 h 5639924"/>
              <a:gd name="connsiteX0" fmla="*/ 1687201 w 4888493"/>
              <a:gd name="connsiteY0" fmla="*/ 27023 h 5639924"/>
              <a:gd name="connsiteX1" fmla="*/ 3319363 w 4888493"/>
              <a:gd name="connsiteY1" fmla="*/ 148455 h 5639924"/>
              <a:gd name="connsiteX2" fmla="*/ 4537051 w 4888493"/>
              <a:gd name="connsiteY2" fmla="*/ 812768 h 5639924"/>
              <a:gd name="connsiteX3" fmla="*/ 4808824 w 4888493"/>
              <a:gd name="connsiteY3" fmla="*/ 1688176 h 5639924"/>
              <a:gd name="connsiteX4" fmla="*/ 4731757 w 4888493"/>
              <a:gd name="connsiteY4" fmla="*/ 4129957 h 5639924"/>
              <a:gd name="connsiteX5" fmla="*/ 3846590 w 4888493"/>
              <a:gd name="connsiteY5" fmla="*/ 5179590 h 5639924"/>
              <a:gd name="connsiteX6" fmla="*/ 3635167 w 4888493"/>
              <a:gd name="connsiteY6" fmla="*/ 5260691 h 5639924"/>
              <a:gd name="connsiteX7" fmla="*/ 3985664 w 4888493"/>
              <a:gd name="connsiteY7" fmla="*/ 5639110 h 5639924"/>
              <a:gd name="connsiteX8" fmla="*/ 3160721 w 4888493"/>
              <a:gd name="connsiteY8" fmla="*/ 5342119 h 5639924"/>
              <a:gd name="connsiteX9" fmla="*/ 2611563 w 4888493"/>
              <a:gd name="connsiteY9" fmla="*/ 5334732 h 5639924"/>
              <a:gd name="connsiteX10" fmla="*/ 1770683 w 4888493"/>
              <a:gd name="connsiteY10" fmla="*/ 5287984 h 5639924"/>
              <a:gd name="connsiteX11" fmla="*/ 816119 w 4888493"/>
              <a:gd name="connsiteY11" fmla="*/ 5036636 h 5639924"/>
              <a:gd name="connsiteX12" fmla="*/ 117446 w 4888493"/>
              <a:gd name="connsiteY12" fmla="*/ 3806892 h 5639924"/>
              <a:gd name="connsiteX13" fmla="*/ 1881 w 4888493"/>
              <a:gd name="connsiteY13" fmla="*/ 1811944 h 5639924"/>
              <a:gd name="connsiteX14" fmla="*/ 312225 w 4888493"/>
              <a:gd name="connsiteY14" fmla="*/ 535208 h 5639924"/>
              <a:gd name="connsiteX15" fmla="*/ 1687201 w 4888493"/>
              <a:gd name="connsiteY15" fmla="*/ 27023 h 5639924"/>
              <a:gd name="connsiteX0" fmla="*/ 1687201 w 4888493"/>
              <a:gd name="connsiteY0" fmla="*/ 27023 h 5639924"/>
              <a:gd name="connsiteX1" fmla="*/ 3319363 w 4888493"/>
              <a:gd name="connsiteY1" fmla="*/ 148455 h 5639924"/>
              <a:gd name="connsiteX2" fmla="*/ 4537051 w 4888493"/>
              <a:gd name="connsiteY2" fmla="*/ 812768 h 5639924"/>
              <a:gd name="connsiteX3" fmla="*/ 4808824 w 4888493"/>
              <a:gd name="connsiteY3" fmla="*/ 1688176 h 5639924"/>
              <a:gd name="connsiteX4" fmla="*/ 4731757 w 4888493"/>
              <a:gd name="connsiteY4" fmla="*/ 4129957 h 5639924"/>
              <a:gd name="connsiteX5" fmla="*/ 3846590 w 4888493"/>
              <a:gd name="connsiteY5" fmla="*/ 5179590 h 5639924"/>
              <a:gd name="connsiteX6" fmla="*/ 3635167 w 4888493"/>
              <a:gd name="connsiteY6" fmla="*/ 5260691 h 5639924"/>
              <a:gd name="connsiteX7" fmla="*/ 3985664 w 4888493"/>
              <a:gd name="connsiteY7" fmla="*/ 5639110 h 5639924"/>
              <a:gd name="connsiteX8" fmla="*/ 3160721 w 4888493"/>
              <a:gd name="connsiteY8" fmla="*/ 5342119 h 5639924"/>
              <a:gd name="connsiteX9" fmla="*/ 2611563 w 4888493"/>
              <a:gd name="connsiteY9" fmla="*/ 5334732 h 5639924"/>
              <a:gd name="connsiteX10" fmla="*/ 1770683 w 4888493"/>
              <a:gd name="connsiteY10" fmla="*/ 5287984 h 5639924"/>
              <a:gd name="connsiteX11" fmla="*/ 816119 w 4888493"/>
              <a:gd name="connsiteY11" fmla="*/ 5036636 h 5639924"/>
              <a:gd name="connsiteX12" fmla="*/ 117446 w 4888493"/>
              <a:gd name="connsiteY12" fmla="*/ 3806892 h 5639924"/>
              <a:gd name="connsiteX13" fmla="*/ 1881 w 4888493"/>
              <a:gd name="connsiteY13" fmla="*/ 1811944 h 5639924"/>
              <a:gd name="connsiteX14" fmla="*/ 312225 w 4888493"/>
              <a:gd name="connsiteY14" fmla="*/ 535208 h 5639924"/>
              <a:gd name="connsiteX15" fmla="*/ 1687201 w 4888493"/>
              <a:gd name="connsiteY15" fmla="*/ 27023 h 5639924"/>
              <a:gd name="connsiteX0" fmla="*/ 1687201 w 4888493"/>
              <a:gd name="connsiteY0" fmla="*/ 27023 h 5640567"/>
              <a:gd name="connsiteX1" fmla="*/ 3319363 w 4888493"/>
              <a:gd name="connsiteY1" fmla="*/ 148455 h 5640567"/>
              <a:gd name="connsiteX2" fmla="*/ 4537051 w 4888493"/>
              <a:gd name="connsiteY2" fmla="*/ 812768 h 5640567"/>
              <a:gd name="connsiteX3" fmla="*/ 4808824 w 4888493"/>
              <a:gd name="connsiteY3" fmla="*/ 1688176 h 5640567"/>
              <a:gd name="connsiteX4" fmla="*/ 4731757 w 4888493"/>
              <a:gd name="connsiteY4" fmla="*/ 4129957 h 5640567"/>
              <a:gd name="connsiteX5" fmla="*/ 3846590 w 4888493"/>
              <a:gd name="connsiteY5" fmla="*/ 5179590 h 5640567"/>
              <a:gd name="connsiteX6" fmla="*/ 3743743 w 4888493"/>
              <a:gd name="connsiteY6" fmla="*/ 5230313 h 5640567"/>
              <a:gd name="connsiteX7" fmla="*/ 3985664 w 4888493"/>
              <a:gd name="connsiteY7" fmla="*/ 5639110 h 5640567"/>
              <a:gd name="connsiteX8" fmla="*/ 3160721 w 4888493"/>
              <a:gd name="connsiteY8" fmla="*/ 5342119 h 5640567"/>
              <a:gd name="connsiteX9" fmla="*/ 2611563 w 4888493"/>
              <a:gd name="connsiteY9" fmla="*/ 5334732 h 5640567"/>
              <a:gd name="connsiteX10" fmla="*/ 1770683 w 4888493"/>
              <a:gd name="connsiteY10" fmla="*/ 5287984 h 5640567"/>
              <a:gd name="connsiteX11" fmla="*/ 816119 w 4888493"/>
              <a:gd name="connsiteY11" fmla="*/ 5036636 h 5640567"/>
              <a:gd name="connsiteX12" fmla="*/ 117446 w 4888493"/>
              <a:gd name="connsiteY12" fmla="*/ 3806892 h 5640567"/>
              <a:gd name="connsiteX13" fmla="*/ 1881 w 4888493"/>
              <a:gd name="connsiteY13" fmla="*/ 1811944 h 5640567"/>
              <a:gd name="connsiteX14" fmla="*/ 312225 w 4888493"/>
              <a:gd name="connsiteY14" fmla="*/ 535208 h 5640567"/>
              <a:gd name="connsiteX15" fmla="*/ 1687201 w 4888493"/>
              <a:gd name="connsiteY15" fmla="*/ 27023 h 5640567"/>
              <a:gd name="connsiteX0" fmla="*/ 1687201 w 4888493"/>
              <a:gd name="connsiteY0" fmla="*/ 27023 h 5634541"/>
              <a:gd name="connsiteX1" fmla="*/ 3319363 w 4888493"/>
              <a:gd name="connsiteY1" fmla="*/ 148455 h 5634541"/>
              <a:gd name="connsiteX2" fmla="*/ 4537051 w 4888493"/>
              <a:gd name="connsiteY2" fmla="*/ 812768 h 5634541"/>
              <a:gd name="connsiteX3" fmla="*/ 4808824 w 4888493"/>
              <a:gd name="connsiteY3" fmla="*/ 1688176 h 5634541"/>
              <a:gd name="connsiteX4" fmla="*/ 4731757 w 4888493"/>
              <a:gd name="connsiteY4" fmla="*/ 4129957 h 5634541"/>
              <a:gd name="connsiteX5" fmla="*/ 3846590 w 4888493"/>
              <a:gd name="connsiteY5" fmla="*/ 5179590 h 5634541"/>
              <a:gd name="connsiteX6" fmla="*/ 3743743 w 4888493"/>
              <a:gd name="connsiteY6" fmla="*/ 5230313 h 5634541"/>
              <a:gd name="connsiteX7" fmla="*/ 4050809 w 4888493"/>
              <a:gd name="connsiteY7" fmla="*/ 5633034 h 5634541"/>
              <a:gd name="connsiteX8" fmla="*/ 3160721 w 4888493"/>
              <a:gd name="connsiteY8" fmla="*/ 5342119 h 5634541"/>
              <a:gd name="connsiteX9" fmla="*/ 2611563 w 4888493"/>
              <a:gd name="connsiteY9" fmla="*/ 5334732 h 5634541"/>
              <a:gd name="connsiteX10" fmla="*/ 1770683 w 4888493"/>
              <a:gd name="connsiteY10" fmla="*/ 5287984 h 5634541"/>
              <a:gd name="connsiteX11" fmla="*/ 816119 w 4888493"/>
              <a:gd name="connsiteY11" fmla="*/ 5036636 h 5634541"/>
              <a:gd name="connsiteX12" fmla="*/ 117446 w 4888493"/>
              <a:gd name="connsiteY12" fmla="*/ 3806892 h 5634541"/>
              <a:gd name="connsiteX13" fmla="*/ 1881 w 4888493"/>
              <a:gd name="connsiteY13" fmla="*/ 1811944 h 5634541"/>
              <a:gd name="connsiteX14" fmla="*/ 312225 w 4888493"/>
              <a:gd name="connsiteY14" fmla="*/ 535208 h 5634541"/>
              <a:gd name="connsiteX15" fmla="*/ 1687201 w 4888493"/>
              <a:gd name="connsiteY15" fmla="*/ 27023 h 5634541"/>
              <a:gd name="connsiteX0" fmla="*/ 1687201 w 4888493"/>
              <a:gd name="connsiteY0" fmla="*/ 27023 h 5637830"/>
              <a:gd name="connsiteX1" fmla="*/ 3319363 w 4888493"/>
              <a:gd name="connsiteY1" fmla="*/ 148455 h 5637830"/>
              <a:gd name="connsiteX2" fmla="*/ 4537051 w 4888493"/>
              <a:gd name="connsiteY2" fmla="*/ 812768 h 5637830"/>
              <a:gd name="connsiteX3" fmla="*/ 4808824 w 4888493"/>
              <a:gd name="connsiteY3" fmla="*/ 1688176 h 5637830"/>
              <a:gd name="connsiteX4" fmla="*/ 4731757 w 4888493"/>
              <a:gd name="connsiteY4" fmla="*/ 4129957 h 5637830"/>
              <a:gd name="connsiteX5" fmla="*/ 3846590 w 4888493"/>
              <a:gd name="connsiteY5" fmla="*/ 5179590 h 5637830"/>
              <a:gd name="connsiteX6" fmla="*/ 3743743 w 4888493"/>
              <a:gd name="connsiteY6" fmla="*/ 5230313 h 5637830"/>
              <a:gd name="connsiteX7" fmla="*/ 4050809 w 4888493"/>
              <a:gd name="connsiteY7" fmla="*/ 5633034 h 5637830"/>
              <a:gd name="connsiteX8" fmla="*/ 3160721 w 4888493"/>
              <a:gd name="connsiteY8" fmla="*/ 5342119 h 5637830"/>
              <a:gd name="connsiteX9" fmla="*/ 2611563 w 4888493"/>
              <a:gd name="connsiteY9" fmla="*/ 5334732 h 5637830"/>
              <a:gd name="connsiteX10" fmla="*/ 1770683 w 4888493"/>
              <a:gd name="connsiteY10" fmla="*/ 5287984 h 5637830"/>
              <a:gd name="connsiteX11" fmla="*/ 816119 w 4888493"/>
              <a:gd name="connsiteY11" fmla="*/ 5036636 h 5637830"/>
              <a:gd name="connsiteX12" fmla="*/ 117446 w 4888493"/>
              <a:gd name="connsiteY12" fmla="*/ 3806892 h 5637830"/>
              <a:gd name="connsiteX13" fmla="*/ 1881 w 4888493"/>
              <a:gd name="connsiteY13" fmla="*/ 1811944 h 5637830"/>
              <a:gd name="connsiteX14" fmla="*/ 312225 w 4888493"/>
              <a:gd name="connsiteY14" fmla="*/ 535208 h 5637830"/>
              <a:gd name="connsiteX15" fmla="*/ 1687201 w 4888493"/>
              <a:gd name="connsiteY15" fmla="*/ 27023 h 5637830"/>
              <a:gd name="connsiteX0" fmla="*/ 1687201 w 4884296"/>
              <a:gd name="connsiteY0" fmla="*/ 27023 h 5637830"/>
              <a:gd name="connsiteX1" fmla="*/ 3319363 w 4884296"/>
              <a:gd name="connsiteY1" fmla="*/ 148455 h 5637830"/>
              <a:gd name="connsiteX2" fmla="*/ 4537051 w 4884296"/>
              <a:gd name="connsiteY2" fmla="*/ 812768 h 5637830"/>
              <a:gd name="connsiteX3" fmla="*/ 4808824 w 4884296"/>
              <a:gd name="connsiteY3" fmla="*/ 1688176 h 5637830"/>
              <a:gd name="connsiteX4" fmla="*/ 4731757 w 4884296"/>
              <a:gd name="connsiteY4" fmla="*/ 4129957 h 5637830"/>
              <a:gd name="connsiteX5" fmla="*/ 3938879 w 4884296"/>
              <a:gd name="connsiteY5" fmla="*/ 5161363 h 5637830"/>
              <a:gd name="connsiteX6" fmla="*/ 3743743 w 4884296"/>
              <a:gd name="connsiteY6" fmla="*/ 5230313 h 5637830"/>
              <a:gd name="connsiteX7" fmla="*/ 4050809 w 4884296"/>
              <a:gd name="connsiteY7" fmla="*/ 5633034 h 5637830"/>
              <a:gd name="connsiteX8" fmla="*/ 3160721 w 4884296"/>
              <a:gd name="connsiteY8" fmla="*/ 5342119 h 5637830"/>
              <a:gd name="connsiteX9" fmla="*/ 2611563 w 4884296"/>
              <a:gd name="connsiteY9" fmla="*/ 5334732 h 5637830"/>
              <a:gd name="connsiteX10" fmla="*/ 1770683 w 4884296"/>
              <a:gd name="connsiteY10" fmla="*/ 5287984 h 5637830"/>
              <a:gd name="connsiteX11" fmla="*/ 816119 w 4884296"/>
              <a:gd name="connsiteY11" fmla="*/ 5036636 h 5637830"/>
              <a:gd name="connsiteX12" fmla="*/ 117446 w 4884296"/>
              <a:gd name="connsiteY12" fmla="*/ 3806892 h 5637830"/>
              <a:gd name="connsiteX13" fmla="*/ 1881 w 4884296"/>
              <a:gd name="connsiteY13" fmla="*/ 1811944 h 5637830"/>
              <a:gd name="connsiteX14" fmla="*/ 312225 w 4884296"/>
              <a:gd name="connsiteY14" fmla="*/ 535208 h 5637830"/>
              <a:gd name="connsiteX15" fmla="*/ 1687201 w 4884296"/>
              <a:gd name="connsiteY15" fmla="*/ 27023 h 5637830"/>
              <a:gd name="connsiteX0" fmla="*/ 1687201 w 4884296"/>
              <a:gd name="connsiteY0" fmla="*/ 27023 h 5634848"/>
              <a:gd name="connsiteX1" fmla="*/ 3319363 w 4884296"/>
              <a:gd name="connsiteY1" fmla="*/ 148455 h 5634848"/>
              <a:gd name="connsiteX2" fmla="*/ 4537051 w 4884296"/>
              <a:gd name="connsiteY2" fmla="*/ 812768 h 5634848"/>
              <a:gd name="connsiteX3" fmla="*/ 4808824 w 4884296"/>
              <a:gd name="connsiteY3" fmla="*/ 1688176 h 5634848"/>
              <a:gd name="connsiteX4" fmla="*/ 4731757 w 4884296"/>
              <a:gd name="connsiteY4" fmla="*/ 4129957 h 5634848"/>
              <a:gd name="connsiteX5" fmla="*/ 3938879 w 4884296"/>
              <a:gd name="connsiteY5" fmla="*/ 5161363 h 5634848"/>
              <a:gd name="connsiteX6" fmla="*/ 3803459 w 4884296"/>
              <a:gd name="connsiteY6" fmla="*/ 5218161 h 5634848"/>
              <a:gd name="connsiteX7" fmla="*/ 4050809 w 4884296"/>
              <a:gd name="connsiteY7" fmla="*/ 5633034 h 5634848"/>
              <a:gd name="connsiteX8" fmla="*/ 3160721 w 4884296"/>
              <a:gd name="connsiteY8" fmla="*/ 5342119 h 5634848"/>
              <a:gd name="connsiteX9" fmla="*/ 2611563 w 4884296"/>
              <a:gd name="connsiteY9" fmla="*/ 5334732 h 5634848"/>
              <a:gd name="connsiteX10" fmla="*/ 1770683 w 4884296"/>
              <a:gd name="connsiteY10" fmla="*/ 5287984 h 5634848"/>
              <a:gd name="connsiteX11" fmla="*/ 816119 w 4884296"/>
              <a:gd name="connsiteY11" fmla="*/ 5036636 h 5634848"/>
              <a:gd name="connsiteX12" fmla="*/ 117446 w 4884296"/>
              <a:gd name="connsiteY12" fmla="*/ 3806892 h 5634848"/>
              <a:gd name="connsiteX13" fmla="*/ 1881 w 4884296"/>
              <a:gd name="connsiteY13" fmla="*/ 1811944 h 5634848"/>
              <a:gd name="connsiteX14" fmla="*/ 312225 w 4884296"/>
              <a:gd name="connsiteY14" fmla="*/ 535208 h 5634848"/>
              <a:gd name="connsiteX15" fmla="*/ 1687201 w 4884296"/>
              <a:gd name="connsiteY15" fmla="*/ 27023 h 5634848"/>
              <a:gd name="connsiteX0" fmla="*/ 1687201 w 4884296"/>
              <a:gd name="connsiteY0" fmla="*/ 27023 h 5635010"/>
              <a:gd name="connsiteX1" fmla="*/ 3319363 w 4884296"/>
              <a:gd name="connsiteY1" fmla="*/ 148455 h 5635010"/>
              <a:gd name="connsiteX2" fmla="*/ 4537051 w 4884296"/>
              <a:gd name="connsiteY2" fmla="*/ 812768 h 5635010"/>
              <a:gd name="connsiteX3" fmla="*/ 4808824 w 4884296"/>
              <a:gd name="connsiteY3" fmla="*/ 1688176 h 5635010"/>
              <a:gd name="connsiteX4" fmla="*/ 4731757 w 4884296"/>
              <a:gd name="connsiteY4" fmla="*/ 4129957 h 5635010"/>
              <a:gd name="connsiteX5" fmla="*/ 3938879 w 4884296"/>
              <a:gd name="connsiteY5" fmla="*/ 5161363 h 5635010"/>
              <a:gd name="connsiteX6" fmla="*/ 3803459 w 4884296"/>
              <a:gd name="connsiteY6" fmla="*/ 5218161 h 5635010"/>
              <a:gd name="connsiteX7" fmla="*/ 4050809 w 4884296"/>
              <a:gd name="connsiteY7" fmla="*/ 5633034 h 5635010"/>
              <a:gd name="connsiteX8" fmla="*/ 3160721 w 4884296"/>
              <a:gd name="connsiteY8" fmla="*/ 5342119 h 5635010"/>
              <a:gd name="connsiteX9" fmla="*/ 2611563 w 4884296"/>
              <a:gd name="connsiteY9" fmla="*/ 5334732 h 5635010"/>
              <a:gd name="connsiteX10" fmla="*/ 1770683 w 4884296"/>
              <a:gd name="connsiteY10" fmla="*/ 5287984 h 5635010"/>
              <a:gd name="connsiteX11" fmla="*/ 816119 w 4884296"/>
              <a:gd name="connsiteY11" fmla="*/ 5036636 h 5635010"/>
              <a:gd name="connsiteX12" fmla="*/ 117446 w 4884296"/>
              <a:gd name="connsiteY12" fmla="*/ 3806892 h 5635010"/>
              <a:gd name="connsiteX13" fmla="*/ 1881 w 4884296"/>
              <a:gd name="connsiteY13" fmla="*/ 1811944 h 5635010"/>
              <a:gd name="connsiteX14" fmla="*/ 312225 w 4884296"/>
              <a:gd name="connsiteY14" fmla="*/ 535208 h 5635010"/>
              <a:gd name="connsiteX15" fmla="*/ 1687201 w 4884296"/>
              <a:gd name="connsiteY15" fmla="*/ 27023 h 5635010"/>
              <a:gd name="connsiteX0" fmla="*/ 1687201 w 4884296"/>
              <a:gd name="connsiteY0" fmla="*/ 27023 h 5590501"/>
              <a:gd name="connsiteX1" fmla="*/ 3319363 w 4884296"/>
              <a:gd name="connsiteY1" fmla="*/ 148455 h 5590501"/>
              <a:gd name="connsiteX2" fmla="*/ 4537051 w 4884296"/>
              <a:gd name="connsiteY2" fmla="*/ 812768 h 5590501"/>
              <a:gd name="connsiteX3" fmla="*/ 4808824 w 4884296"/>
              <a:gd name="connsiteY3" fmla="*/ 1688176 h 5590501"/>
              <a:gd name="connsiteX4" fmla="*/ 4731757 w 4884296"/>
              <a:gd name="connsiteY4" fmla="*/ 4129957 h 5590501"/>
              <a:gd name="connsiteX5" fmla="*/ 3938879 w 4884296"/>
              <a:gd name="connsiteY5" fmla="*/ 5161363 h 5590501"/>
              <a:gd name="connsiteX6" fmla="*/ 3803459 w 4884296"/>
              <a:gd name="connsiteY6" fmla="*/ 5218161 h 5590501"/>
              <a:gd name="connsiteX7" fmla="*/ 4131504 w 4884296"/>
              <a:gd name="connsiteY7" fmla="*/ 5587878 h 5590501"/>
              <a:gd name="connsiteX8" fmla="*/ 3160721 w 4884296"/>
              <a:gd name="connsiteY8" fmla="*/ 5342119 h 5590501"/>
              <a:gd name="connsiteX9" fmla="*/ 2611563 w 4884296"/>
              <a:gd name="connsiteY9" fmla="*/ 5334732 h 5590501"/>
              <a:gd name="connsiteX10" fmla="*/ 1770683 w 4884296"/>
              <a:gd name="connsiteY10" fmla="*/ 5287984 h 5590501"/>
              <a:gd name="connsiteX11" fmla="*/ 816119 w 4884296"/>
              <a:gd name="connsiteY11" fmla="*/ 5036636 h 5590501"/>
              <a:gd name="connsiteX12" fmla="*/ 117446 w 4884296"/>
              <a:gd name="connsiteY12" fmla="*/ 3806892 h 5590501"/>
              <a:gd name="connsiteX13" fmla="*/ 1881 w 4884296"/>
              <a:gd name="connsiteY13" fmla="*/ 1811944 h 5590501"/>
              <a:gd name="connsiteX14" fmla="*/ 312225 w 4884296"/>
              <a:gd name="connsiteY14" fmla="*/ 535208 h 5590501"/>
              <a:gd name="connsiteX15" fmla="*/ 1687201 w 4884296"/>
              <a:gd name="connsiteY15" fmla="*/ 27023 h 5590501"/>
              <a:gd name="connsiteX0" fmla="*/ 1687201 w 4884296"/>
              <a:gd name="connsiteY0" fmla="*/ 27023 h 5606059"/>
              <a:gd name="connsiteX1" fmla="*/ 3319363 w 4884296"/>
              <a:gd name="connsiteY1" fmla="*/ 148455 h 5606059"/>
              <a:gd name="connsiteX2" fmla="*/ 4537051 w 4884296"/>
              <a:gd name="connsiteY2" fmla="*/ 812768 h 5606059"/>
              <a:gd name="connsiteX3" fmla="*/ 4808824 w 4884296"/>
              <a:gd name="connsiteY3" fmla="*/ 1688176 h 5606059"/>
              <a:gd name="connsiteX4" fmla="*/ 4731757 w 4884296"/>
              <a:gd name="connsiteY4" fmla="*/ 4129957 h 5606059"/>
              <a:gd name="connsiteX5" fmla="*/ 3938879 w 4884296"/>
              <a:gd name="connsiteY5" fmla="*/ 5161363 h 5606059"/>
              <a:gd name="connsiteX6" fmla="*/ 3803459 w 4884296"/>
              <a:gd name="connsiteY6" fmla="*/ 5218161 h 5606059"/>
              <a:gd name="connsiteX7" fmla="*/ 4131504 w 4884296"/>
              <a:gd name="connsiteY7" fmla="*/ 5587878 h 5606059"/>
              <a:gd name="connsiteX8" fmla="*/ 3160721 w 4884296"/>
              <a:gd name="connsiteY8" fmla="*/ 5342119 h 5606059"/>
              <a:gd name="connsiteX9" fmla="*/ 2611563 w 4884296"/>
              <a:gd name="connsiteY9" fmla="*/ 5334732 h 5606059"/>
              <a:gd name="connsiteX10" fmla="*/ 1770683 w 4884296"/>
              <a:gd name="connsiteY10" fmla="*/ 5287984 h 5606059"/>
              <a:gd name="connsiteX11" fmla="*/ 816119 w 4884296"/>
              <a:gd name="connsiteY11" fmla="*/ 5036636 h 5606059"/>
              <a:gd name="connsiteX12" fmla="*/ 117446 w 4884296"/>
              <a:gd name="connsiteY12" fmla="*/ 3806892 h 5606059"/>
              <a:gd name="connsiteX13" fmla="*/ 1881 w 4884296"/>
              <a:gd name="connsiteY13" fmla="*/ 1811944 h 5606059"/>
              <a:gd name="connsiteX14" fmla="*/ 312225 w 4884296"/>
              <a:gd name="connsiteY14" fmla="*/ 535208 h 5606059"/>
              <a:gd name="connsiteX15" fmla="*/ 1687201 w 4884296"/>
              <a:gd name="connsiteY15" fmla="*/ 27023 h 5606059"/>
              <a:gd name="connsiteX0" fmla="*/ 1687201 w 4884296"/>
              <a:gd name="connsiteY0" fmla="*/ 27023 h 5606059"/>
              <a:gd name="connsiteX1" fmla="*/ 3319363 w 4884296"/>
              <a:gd name="connsiteY1" fmla="*/ 148455 h 5606059"/>
              <a:gd name="connsiteX2" fmla="*/ 4537051 w 4884296"/>
              <a:gd name="connsiteY2" fmla="*/ 812768 h 5606059"/>
              <a:gd name="connsiteX3" fmla="*/ 4808824 w 4884296"/>
              <a:gd name="connsiteY3" fmla="*/ 1688176 h 5606059"/>
              <a:gd name="connsiteX4" fmla="*/ 4731757 w 4884296"/>
              <a:gd name="connsiteY4" fmla="*/ 4129957 h 5606059"/>
              <a:gd name="connsiteX5" fmla="*/ 3938879 w 4884296"/>
              <a:gd name="connsiteY5" fmla="*/ 5161363 h 5606059"/>
              <a:gd name="connsiteX6" fmla="*/ 3803459 w 4884296"/>
              <a:gd name="connsiteY6" fmla="*/ 5218161 h 5606059"/>
              <a:gd name="connsiteX7" fmla="*/ 4131504 w 4884296"/>
              <a:gd name="connsiteY7" fmla="*/ 5587878 h 5606059"/>
              <a:gd name="connsiteX8" fmla="*/ 3160721 w 4884296"/>
              <a:gd name="connsiteY8" fmla="*/ 5342119 h 5606059"/>
              <a:gd name="connsiteX9" fmla="*/ 2611563 w 4884296"/>
              <a:gd name="connsiteY9" fmla="*/ 5334732 h 5606059"/>
              <a:gd name="connsiteX10" fmla="*/ 1770683 w 4884296"/>
              <a:gd name="connsiteY10" fmla="*/ 5287984 h 5606059"/>
              <a:gd name="connsiteX11" fmla="*/ 816119 w 4884296"/>
              <a:gd name="connsiteY11" fmla="*/ 5036636 h 5606059"/>
              <a:gd name="connsiteX12" fmla="*/ 117446 w 4884296"/>
              <a:gd name="connsiteY12" fmla="*/ 3806892 h 5606059"/>
              <a:gd name="connsiteX13" fmla="*/ 1881 w 4884296"/>
              <a:gd name="connsiteY13" fmla="*/ 1811944 h 5606059"/>
              <a:gd name="connsiteX14" fmla="*/ 312225 w 4884296"/>
              <a:gd name="connsiteY14" fmla="*/ 535208 h 5606059"/>
              <a:gd name="connsiteX15" fmla="*/ 1687201 w 4884296"/>
              <a:gd name="connsiteY15" fmla="*/ 27023 h 5606059"/>
              <a:gd name="connsiteX0" fmla="*/ 1687201 w 4884296"/>
              <a:gd name="connsiteY0" fmla="*/ 27023 h 5606059"/>
              <a:gd name="connsiteX1" fmla="*/ 3319363 w 4884296"/>
              <a:gd name="connsiteY1" fmla="*/ 148455 h 5606059"/>
              <a:gd name="connsiteX2" fmla="*/ 4537051 w 4884296"/>
              <a:gd name="connsiteY2" fmla="*/ 812768 h 5606059"/>
              <a:gd name="connsiteX3" fmla="*/ 4808824 w 4884296"/>
              <a:gd name="connsiteY3" fmla="*/ 1688176 h 5606059"/>
              <a:gd name="connsiteX4" fmla="*/ 4731757 w 4884296"/>
              <a:gd name="connsiteY4" fmla="*/ 4129957 h 5606059"/>
              <a:gd name="connsiteX5" fmla="*/ 3938879 w 4884296"/>
              <a:gd name="connsiteY5" fmla="*/ 5161363 h 5606059"/>
              <a:gd name="connsiteX6" fmla="*/ 3803459 w 4884296"/>
              <a:gd name="connsiteY6" fmla="*/ 5218161 h 5606059"/>
              <a:gd name="connsiteX7" fmla="*/ 4131504 w 4884296"/>
              <a:gd name="connsiteY7" fmla="*/ 5587878 h 5606059"/>
              <a:gd name="connsiteX8" fmla="*/ 3160721 w 4884296"/>
              <a:gd name="connsiteY8" fmla="*/ 5342119 h 5606059"/>
              <a:gd name="connsiteX9" fmla="*/ 2611563 w 4884296"/>
              <a:gd name="connsiteY9" fmla="*/ 5334732 h 5606059"/>
              <a:gd name="connsiteX10" fmla="*/ 1770683 w 4884296"/>
              <a:gd name="connsiteY10" fmla="*/ 5287984 h 5606059"/>
              <a:gd name="connsiteX11" fmla="*/ 816119 w 4884296"/>
              <a:gd name="connsiteY11" fmla="*/ 5036636 h 5606059"/>
              <a:gd name="connsiteX12" fmla="*/ 117446 w 4884296"/>
              <a:gd name="connsiteY12" fmla="*/ 3806892 h 5606059"/>
              <a:gd name="connsiteX13" fmla="*/ 1881 w 4884296"/>
              <a:gd name="connsiteY13" fmla="*/ 1811944 h 5606059"/>
              <a:gd name="connsiteX14" fmla="*/ 312225 w 4884296"/>
              <a:gd name="connsiteY14" fmla="*/ 535208 h 5606059"/>
              <a:gd name="connsiteX15" fmla="*/ 1687201 w 4884296"/>
              <a:gd name="connsiteY15" fmla="*/ 27023 h 5606059"/>
              <a:gd name="connsiteX0" fmla="*/ 1687201 w 4884296"/>
              <a:gd name="connsiteY0" fmla="*/ 27023 h 5571761"/>
              <a:gd name="connsiteX1" fmla="*/ 3319363 w 4884296"/>
              <a:gd name="connsiteY1" fmla="*/ 148455 h 5571761"/>
              <a:gd name="connsiteX2" fmla="*/ 4537051 w 4884296"/>
              <a:gd name="connsiteY2" fmla="*/ 812768 h 5571761"/>
              <a:gd name="connsiteX3" fmla="*/ 4808824 w 4884296"/>
              <a:gd name="connsiteY3" fmla="*/ 1688176 h 5571761"/>
              <a:gd name="connsiteX4" fmla="*/ 4731757 w 4884296"/>
              <a:gd name="connsiteY4" fmla="*/ 4129957 h 5571761"/>
              <a:gd name="connsiteX5" fmla="*/ 3938879 w 4884296"/>
              <a:gd name="connsiteY5" fmla="*/ 5161363 h 5571761"/>
              <a:gd name="connsiteX6" fmla="*/ 3803459 w 4884296"/>
              <a:gd name="connsiteY6" fmla="*/ 5218161 h 5571761"/>
              <a:gd name="connsiteX7" fmla="*/ 4252545 w 4884296"/>
              <a:gd name="connsiteY7" fmla="*/ 5550248 h 5571761"/>
              <a:gd name="connsiteX8" fmla="*/ 3160721 w 4884296"/>
              <a:gd name="connsiteY8" fmla="*/ 5342119 h 5571761"/>
              <a:gd name="connsiteX9" fmla="*/ 2611563 w 4884296"/>
              <a:gd name="connsiteY9" fmla="*/ 5334732 h 5571761"/>
              <a:gd name="connsiteX10" fmla="*/ 1770683 w 4884296"/>
              <a:gd name="connsiteY10" fmla="*/ 5287984 h 5571761"/>
              <a:gd name="connsiteX11" fmla="*/ 816119 w 4884296"/>
              <a:gd name="connsiteY11" fmla="*/ 5036636 h 5571761"/>
              <a:gd name="connsiteX12" fmla="*/ 117446 w 4884296"/>
              <a:gd name="connsiteY12" fmla="*/ 3806892 h 5571761"/>
              <a:gd name="connsiteX13" fmla="*/ 1881 w 4884296"/>
              <a:gd name="connsiteY13" fmla="*/ 1811944 h 5571761"/>
              <a:gd name="connsiteX14" fmla="*/ 312225 w 4884296"/>
              <a:gd name="connsiteY14" fmla="*/ 535208 h 5571761"/>
              <a:gd name="connsiteX15" fmla="*/ 1687201 w 4884296"/>
              <a:gd name="connsiteY15" fmla="*/ 27023 h 5571761"/>
              <a:gd name="connsiteX0" fmla="*/ 1687201 w 4878879"/>
              <a:gd name="connsiteY0" fmla="*/ 27023 h 5571761"/>
              <a:gd name="connsiteX1" fmla="*/ 3319363 w 4878879"/>
              <a:gd name="connsiteY1" fmla="*/ 148455 h 5571761"/>
              <a:gd name="connsiteX2" fmla="*/ 4537051 w 4878879"/>
              <a:gd name="connsiteY2" fmla="*/ 812768 h 5571761"/>
              <a:gd name="connsiteX3" fmla="*/ 4808824 w 4878879"/>
              <a:gd name="connsiteY3" fmla="*/ 1688176 h 5571761"/>
              <a:gd name="connsiteX4" fmla="*/ 4731757 w 4878879"/>
              <a:gd name="connsiteY4" fmla="*/ 4129957 h 5571761"/>
              <a:gd name="connsiteX5" fmla="*/ 4066645 w 4878879"/>
              <a:gd name="connsiteY5" fmla="*/ 5086104 h 5571761"/>
              <a:gd name="connsiteX6" fmla="*/ 3803459 w 4878879"/>
              <a:gd name="connsiteY6" fmla="*/ 5218161 h 5571761"/>
              <a:gd name="connsiteX7" fmla="*/ 4252545 w 4878879"/>
              <a:gd name="connsiteY7" fmla="*/ 5550248 h 5571761"/>
              <a:gd name="connsiteX8" fmla="*/ 3160721 w 4878879"/>
              <a:gd name="connsiteY8" fmla="*/ 5342119 h 5571761"/>
              <a:gd name="connsiteX9" fmla="*/ 2611563 w 4878879"/>
              <a:gd name="connsiteY9" fmla="*/ 5334732 h 5571761"/>
              <a:gd name="connsiteX10" fmla="*/ 1770683 w 4878879"/>
              <a:gd name="connsiteY10" fmla="*/ 5287984 h 5571761"/>
              <a:gd name="connsiteX11" fmla="*/ 816119 w 4878879"/>
              <a:gd name="connsiteY11" fmla="*/ 5036636 h 5571761"/>
              <a:gd name="connsiteX12" fmla="*/ 117446 w 4878879"/>
              <a:gd name="connsiteY12" fmla="*/ 3806892 h 5571761"/>
              <a:gd name="connsiteX13" fmla="*/ 1881 w 4878879"/>
              <a:gd name="connsiteY13" fmla="*/ 1811944 h 5571761"/>
              <a:gd name="connsiteX14" fmla="*/ 312225 w 4878879"/>
              <a:gd name="connsiteY14" fmla="*/ 535208 h 5571761"/>
              <a:gd name="connsiteX15" fmla="*/ 1687201 w 4878879"/>
              <a:gd name="connsiteY15" fmla="*/ 27023 h 5571761"/>
              <a:gd name="connsiteX0" fmla="*/ 1687201 w 4878879"/>
              <a:gd name="connsiteY0" fmla="*/ 27023 h 5555643"/>
              <a:gd name="connsiteX1" fmla="*/ 3319363 w 4878879"/>
              <a:gd name="connsiteY1" fmla="*/ 148455 h 5555643"/>
              <a:gd name="connsiteX2" fmla="*/ 4537051 w 4878879"/>
              <a:gd name="connsiteY2" fmla="*/ 812768 h 5555643"/>
              <a:gd name="connsiteX3" fmla="*/ 4808824 w 4878879"/>
              <a:gd name="connsiteY3" fmla="*/ 1688176 h 5555643"/>
              <a:gd name="connsiteX4" fmla="*/ 4731757 w 4878879"/>
              <a:gd name="connsiteY4" fmla="*/ 4129957 h 5555643"/>
              <a:gd name="connsiteX5" fmla="*/ 4066645 w 4878879"/>
              <a:gd name="connsiteY5" fmla="*/ 5086104 h 5555643"/>
              <a:gd name="connsiteX6" fmla="*/ 3884153 w 4878879"/>
              <a:gd name="connsiteY6" fmla="*/ 5173005 h 5555643"/>
              <a:gd name="connsiteX7" fmla="*/ 4252545 w 4878879"/>
              <a:gd name="connsiteY7" fmla="*/ 5550248 h 5555643"/>
              <a:gd name="connsiteX8" fmla="*/ 3160721 w 4878879"/>
              <a:gd name="connsiteY8" fmla="*/ 5342119 h 5555643"/>
              <a:gd name="connsiteX9" fmla="*/ 2611563 w 4878879"/>
              <a:gd name="connsiteY9" fmla="*/ 5334732 h 5555643"/>
              <a:gd name="connsiteX10" fmla="*/ 1770683 w 4878879"/>
              <a:gd name="connsiteY10" fmla="*/ 5287984 h 5555643"/>
              <a:gd name="connsiteX11" fmla="*/ 816119 w 4878879"/>
              <a:gd name="connsiteY11" fmla="*/ 5036636 h 5555643"/>
              <a:gd name="connsiteX12" fmla="*/ 117446 w 4878879"/>
              <a:gd name="connsiteY12" fmla="*/ 3806892 h 5555643"/>
              <a:gd name="connsiteX13" fmla="*/ 1881 w 4878879"/>
              <a:gd name="connsiteY13" fmla="*/ 1811944 h 5555643"/>
              <a:gd name="connsiteX14" fmla="*/ 312225 w 4878879"/>
              <a:gd name="connsiteY14" fmla="*/ 535208 h 5555643"/>
              <a:gd name="connsiteX15" fmla="*/ 1687201 w 4878879"/>
              <a:gd name="connsiteY15" fmla="*/ 27023 h 5555643"/>
              <a:gd name="connsiteX0" fmla="*/ 1687201 w 4878879"/>
              <a:gd name="connsiteY0" fmla="*/ 27023 h 5555643"/>
              <a:gd name="connsiteX1" fmla="*/ 3319363 w 4878879"/>
              <a:gd name="connsiteY1" fmla="*/ 148455 h 5555643"/>
              <a:gd name="connsiteX2" fmla="*/ 4537051 w 4878879"/>
              <a:gd name="connsiteY2" fmla="*/ 812768 h 5555643"/>
              <a:gd name="connsiteX3" fmla="*/ 4808824 w 4878879"/>
              <a:gd name="connsiteY3" fmla="*/ 1688176 h 5555643"/>
              <a:gd name="connsiteX4" fmla="*/ 4731757 w 4878879"/>
              <a:gd name="connsiteY4" fmla="*/ 4129957 h 5555643"/>
              <a:gd name="connsiteX5" fmla="*/ 4066645 w 4878879"/>
              <a:gd name="connsiteY5" fmla="*/ 5086104 h 5555643"/>
              <a:gd name="connsiteX6" fmla="*/ 3884153 w 4878879"/>
              <a:gd name="connsiteY6" fmla="*/ 5173005 h 5555643"/>
              <a:gd name="connsiteX7" fmla="*/ 4252545 w 4878879"/>
              <a:gd name="connsiteY7" fmla="*/ 5550248 h 5555643"/>
              <a:gd name="connsiteX8" fmla="*/ 3261589 w 4878879"/>
              <a:gd name="connsiteY8" fmla="*/ 5342119 h 5555643"/>
              <a:gd name="connsiteX9" fmla="*/ 2611563 w 4878879"/>
              <a:gd name="connsiteY9" fmla="*/ 5334732 h 5555643"/>
              <a:gd name="connsiteX10" fmla="*/ 1770683 w 4878879"/>
              <a:gd name="connsiteY10" fmla="*/ 5287984 h 5555643"/>
              <a:gd name="connsiteX11" fmla="*/ 816119 w 4878879"/>
              <a:gd name="connsiteY11" fmla="*/ 5036636 h 5555643"/>
              <a:gd name="connsiteX12" fmla="*/ 117446 w 4878879"/>
              <a:gd name="connsiteY12" fmla="*/ 3806892 h 5555643"/>
              <a:gd name="connsiteX13" fmla="*/ 1881 w 4878879"/>
              <a:gd name="connsiteY13" fmla="*/ 1811944 h 5555643"/>
              <a:gd name="connsiteX14" fmla="*/ 312225 w 4878879"/>
              <a:gd name="connsiteY14" fmla="*/ 535208 h 5555643"/>
              <a:gd name="connsiteX15" fmla="*/ 1687201 w 4878879"/>
              <a:gd name="connsiteY15" fmla="*/ 27023 h 5555643"/>
              <a:gd name="connsiteX0" fmla="*/ 1687201 w 4878879"/>
              <a:gd name="connsiteY0" fmla="*/ 27023 h 5562662"/>
              <a:gd name="connsiteX1" fmla="*/ 3319363 w 4878879"/>
              <a:gd name="connsiteY1" fmla="*/ 148455 h 5562662"/>
              <a:gd name="connsiteX2" fmla="*/ 4537051 w 4878879"/>
              <a:gd name="connsiteY2" fmla="*/ 812768 h 5562662"/>
              <a:gd name="connsiteX3" fmla="*/ 4808824 w 4878879"/>
              <a:gd name="connsiteY3" fmla="*/ 1688176 h 5562662"/>
              <a:gd name="connsiteX4" fmla="*/ 4731757 w 4878879"/>
              <a:gd name="connsiteY4" fmla="*/ 4129957 h 5562662"/>
              <a:gd name="connsiteX5" fmla="*/ 4066645 w 4878879"/>
              <a:gd name="connsiteY5" fmla="*/ 5086104 h 5562662"/>
              <a:gd name="connsiteX6" fmla="*/ 3884153 w 4878879"/>
              <a:gd name="connsiteY6" fmla="*/ 5173005 h 5562662"/>
              <a:gd name="connsiteX7" fmla="*/ 4252545 w 4878879"/>
              <a:gd name="connsiteY7" fmla="*/ 5550248 h 5562662"/>
              <a:gd name="connsiteX8" fmla="*/ 3261589 w 4878879"/>
              <a:gd name="connsiteY8" fmla="*/ 5342119 h 5562662"/>
              <a:gd name="connsiteX9" fmla="*/ 2611563 w 4878879"/>
              <a:gd name="connsiteY9" fmla="*/ 5334732 h 5562662"/>
              <a:gd name="connsiteX10" fmla="*/ 1770683 w 4878879"/>
              <a:gd name="connsiteY10" fmla="*/ 5287984 h 5562662"/>
              <a:gd name="connsiteX11" fmla="*/ 816119 w 4878879"/>
              <a:gd name="connsiteY11" fmla="*/ 5036636 h 5562662"/>
              <a:gd name="connsiteX12" fmla="*/ 117446 w 4878879"/>
              <a:gd name="connsiteY12" fmla="*/ 3806892 h 5562662"/>
              <a:gd name="connsiteX13" fmla="*/ 1881 w 4878879"/>
              <a:gd name="connsiteY13" fmla="*/ 1811944 h 5562662"/>
              <a:gd name="connsiteX14" fmla="*/ 312225 w 4878879"/>
              <a:gd name="connsiteY14" fmla="*/ 535208 h 5562662"/>
              <a:gd name="connsiteX15" fmla="*/ 1687201 w 4878879"/>
              <a:gd name="connsiteY15" fmla="*/ 27023 h 5562662"/>
              <a:gd name="connsiteX0" fmla="*/ 1687201 w 4878879"/>
              <a:gd name="connsiteY0" fmla="*/ 27023 h 5556652"/>
              <a:gd name="connsiteX1" fmla="*/ 3319363 w 4878879"/>
              <a:gd name="connsiteY1" fmla="*/ 148455 h 5556652"/>
              <a:gd name="connsiteX2" fmla="*/ 4537051 w 4878879"/>
              <a:gd name="connsiteY2" fmla="*/ 812768 h 5556652"/>
              <a:gd name="connsiteX3" fmla="*/ 4808824 w 4878879"/>
              <a:gd name="connsiteY3" fmla="*/ 1688176 h 5556652"/>
              <a:gd name="connsiteX4" fmla="*/ 4731757 w 4878879"/>
              <a:gd name="connsiteY4" fmla="*/ 4129957 h 5556652"/>
              <a:gd name="connsiteX5" fmla="*/ 4066645 w 4878879"/>
              <a:gd name="connsiteY5" fmla="*/ 5086104 h 5556652"/>
              <a:gd name="connsiteX6" fmla="*/ 3884153 w 4878879"/>
              <a:gd name="connsiteY6" fmla="*/ 5173005 h 5556652"/>
              <a:gd name="connsiteX7" fmla="*/ 4252545 w 4878879"/>
              <a:gd name="connsiteY7" fmla="*/ 5550248 h 5556652"/>
              <a:gd name="connsiteX8" fmla="*/ 3261589 w 4878879"/>
              <a:gd name="connsiteY8" fmla="*/ 5342119 h 5556652"/>
              <a:gd name="connsiteX9" fmla="*/ 2611563 w 4878879"/>
              <a:gd name="connsiteY9" fmla="*/ 5334732 h 5556652"/>
              <a:gd name="connsiteX10" fmla="*/ 1770683 w 4878879"/>
              <a:gd name="connsiteY10" fmla="*/ 5287984 h 5556652"/>
              <a:gd name="connsiteX11" fmla="*/ 816119 w 4878879"/>
              <a:gd name="connsiteY11" fmla="*/ 5036636 h 5556652"/>
              <a:gd name="connsiteX12" fmla="*/ 117446 w 4878879"/>
              <a:gd name="connsiteY12" fmla="*/ 3806892 h 5556652"/>
              <a:gd name="connsiteX13" fmla="*/ 1881 w 4878879"/>
              <a:gd name="connsiteY13" fmla="*/ 1811944 h 5556652"/>
              <a:gd name="connsiteX14" fmla="*/ 312225 w 4878879"/>
              <a:gd name="connsiteY14" fmla="*/ 535208 h 5556652"/>
              <a:gd name="connsiteX15" fmla="*/ 1687201 w 4878879"/>
              <a:gd name="connsiteY15" fmla="*/ 27023 h 5556652"/>
              <a:gd name="connsiteX0" fmla="*/ 1687201 w 4878879"/>
              <a:gd name="connsiteY0" fmla="*/ 27023 h 5561600"/>
              <a:gd name="connsiteX1" fmla="*/ 3319363 w 4878879"/>
              <a:gd name="connsiteY1" fmla="*/ 148455 h 5561600"/>
              <a:gd name="connsiteX2" fmla="*/ 4537051 w 4878879"/>
              <a:gd name="connsiteY2" fmla="*/ 812768 h 5561600"/>
              <a:gd name="connsiteX3" fmla="*/ 4808824 w 4878879"/>
              <a:gd name="connsiteY3" fmla="*/ 1688176 h 5561600"/>
              <a:gd name="connsiteX4" fmla="*/ 4731757 w 4878879"/>
              <a:gd name="connsiteY4" fmla="*/ 4129957 h 5561600"/>
              <a:gd name="connsiteX5" fmla="*/ 4066645 w 4878879"/>
              <a:gd name="connsiteY5" fmla="*/ 5086104 h 5561600"/>
              <a:gd name="connsiteX6" fmla="*/ 3904327 w 4878879"/>
              <a:gd name="connsiteY6" fmla="*/ 5188057 h 5561600"/>
              <a:gd name="connsiteX7" fmla="*/ 4252545 w 4878879"/>
              <a:gd name="connsiteY7" fmla="*/ 5550248 h 5561600"/>
              <a:gd name="connsiteX8" fmla="*/ 3261589 w 4878879"/>
              <a:gd name="connsiteY8" fmla="*/ 5342119 h 5561600"/>
              <a:gd name="connsiteX9" fmla="*/ 2611563 w 4878879"/>
              <a:gd name="connsiteY9" fmla="*/ 5334732 h 5561600"/>
              <a:gd name="connsiteX10" fmla="*/ 1770683 w 4878879"/>
              <a:gd name="connsiteY10" fmla="*/ 5287984 h 5561600"/>
              <a:gd name="connsiteX11" fmla="*/ 816119 w 4878879"/>
              <a:gd name="connsiteY11" fmla="*/ 5036636 h 5561600"/>
              <a:gd name="connsiteX12" fmla="*/ 117446 w 4878879"/>
              <a:gd name="connsiteY12" fmla="*/ 3806892 h 5561600"/>
              <a:gd name="connsiteX13" fmla="*/ 1881 w 4878879"/>
              <a:gd name="connsiteY13" fmla="*/ 1811944 h 5561600"/>
              <a:gd name="connsiteX14" fmla="*/ 312225 w 4878879"/>
              <a:gd name="connsiteY14" fmla="*/ 535208 h 5561600"/>
              <a:gd name="connsiteX15" fmla="*/ 1687201 w 4878879"/>
              <a:gd name="connsiteY15" fmla="*/ 27023 h 5561600"/>
              <a:gd name="connsiteX0" fmla="*/ 1687201 w 4878879"/>
              <a:gd name="connsiteY0" fmla="*/ 27023 h 5559489"/>
              <a:gd name="connsiteX1" fmla="*/ 3319363 w 4878879"/>
              <a:gd name="connsiteY1" fmla="*/ 148455 h 5559489"/>
              <a:gd name="connsiteX2" fmla="*/ 4537051 w 4878879"/>
              <a:gd name="connsiteY2" fmla="*/ 812768 h 5559489"/>
              <a:gd name="connsiteX3" fmla="*/ 4808824 w 4878879"/>
              <a:gd name="connsiteY3" fmla="*/ 1688176 h 5559489"/>
              <a:gd name="connsiteX4" fmla="*/ 4731757 w 4878879"/>
              <a:gd name="connsiteY4" fmla="*/ 4129957 h 5559489"/>
              <a:gd name="connsiteX5" fmla="*/ 4066645 w 4878879"/>
              <a:gd name="connsiteY5" fmla="*/ 5086104 h 5559489"/>
              <a:gd name="connsiteX6" fmla="*/ 3917777 w 4878879"/>
              <a:gd name="connsiteY6" fmla="*/ 5218161 h 5559489"/>
              <a:gd name="connsiteX7" fmla="*/ 4252545 w 4878879"/>
              <a:gd name="connsiteY7" fmla="*/ 5550248 h 5559489"/>
              <a:gd name="connsiteX8" fmla="*/ 3261589 w 4878879"/>
              <a:gd name="connsiteY8" fmla="*/ 5342119 h 5559489"/>
              <a:gd name="connsiteX9" fmla="*/ 2611563 w 4878879"/>
              <a:gd name="connsiteY9" fmla="*/ 5334732 h 5559489"/>
              <a:gd name="connsiteX10" fmla="*/ 1770683 w 4878879"/>
              <a:gd name="connsiteY10" fmla="*/ 5287984 h 5559489"/>
              <a:gd name="connsiteX11" fmla="*/ 816119 w 4878879"/>
              <a:gd name="connsiteY11" fmla="*/ 5036636 h 5559489"/>
              <a:gd name="connsiteX12" fmla="*/ 117446 w 4878879"/>
              <a:gd name="connsiteY12" fmla="*/ 3806892 h 5559489"/>
              <a:gd name="connsiteX13" fmla="*/ 1881 w 4878879"/>
              <a:gd name="connsiteY13" fmla="*/ 1811944 h 5559489"/>
              <a:gd name="connsiteX14" fmla="*/ 312225 w 4878879"/>
              <a:gd name="connsiteY14" fmla="*/ 535208 h 5559489"/>
              <a:gd name="connsiteX15" fmla="*/ 1687201 w 4878879"/>
              <a:gd name="connsiteY15" fmla="*/ 27023 h 5559489"/>
              <a:gd name="connsiteX0" fmla="*/ 1687201 w 4876214"/>
              <a:gd name="connsiteY0" fmla="*/ 27023 h 5559489"/>
              <a:gd name="connsiteX1" fmla="*/ 3319363 w 4876214"/>
              <a:gd name="connsiteY1" fmla="*/ 148455 h 5559489"/>
              <a:gd name="connsiteX2" fmla="*/ 4537051 w 4876214"/>
              <a:gd name="connsiteY2" fmla="*/ 812768 h 5559489"/>
              <a:gd name="connsiteX3" fmla="*/ 4808824 w 4876214"/>
              <a:gd name="connsiteY3" fmla="*/ 1688176 h 5559489"/>
              <a:gd name="connsiteX4" fmla="*/ 4731757 w 4876214"/>
              <a:gd name="connsiteY4" fmla="*/ 4129957 h 5559489"/>
              <a:gd name="connsiteX5" fmla="*/ 4133891 w 4876214"/>
              <a:gd name="connsiteY5" fmla="*/ 5071052 h 5559489"/>
              <a:gd name="connsiteX6" fmla="*/ 3917777 w 4876214"/>
              <a:gd name="connsiteY6" fmla="*/ 5218161 h 5559489"/>
              <a:gd name="connsiteX7" fmla="*/ 4252545 w 4876214"/>
              <a:gd name="connsiteY7" fmla="*/ 5550248 h 5559489"/>
              <a:gd name="connsiteX8" fmla="*/ 3261589 w 4876214"/>
              <a:gd name="connsiteY8" fmla="*/ 5342119 h 5559489"/>
              <a:gd name="connsiteX9" fmla="*/ 2611563 w 4876214"/>
              <a:gd name="connsiteY9" fmla="*/ 5334732 h 5559489"/>
              <a:gd name="connsiteX10" fmla="*/ 1770683 w 4876214"/>
              <a:gd name="connsiteY10" fmla="*/ 5287984 h 5559489"/>
              <a:gd name="connsiteX11" fmla="*/ 816119 w 4876214"/>
              <a:gd name="connsiteY11" fmla="*/ 5036636 h 5559489"/>
              <a:gd name="connsiteX12" fmla="*/ 117446 w 4876214"/>
              <a:gd name="connsiteY12" fmla="*/ 3806892 h 5559489"/>
              <a:gd name="connsiteX13" fmla="*/ 1881 w 4876214"/>
              <a:gd name="connsiteY13" fmla="*/ 1811944 h 5559489"/>
              <a:gd name="connsiteX14" fmla="*/ 312225 w 4876214"/>
              <a:gd name="connsiteY14" fmla="*/ 535208 h 5559489"/>
              <a:gd name="connsiteX15" fmla="*/ 1687201 w 4876214"/>
              <a:gd name="connsiteY15" fmla="*/ 27023 h 5559489"/>
              <a:gd name="connsiteX0" fmla="*/ 1687201 w 4876214"/>
              <a:gd name="connsiteY0" fmla="*/ 27023 h 5559489"/>
              <a:gd name="connsiteX1" fmla="*/ 3319363 w 4876214"/>
              <a:gd name="connsiteY1" fmla="*/ 148455 h 5559489"/>
              <a:gd name="connsiteX2" fmla="*/ 4537051 w 4876214"/>
              <a:gd name="connsiteY2" fmla="*/ 812768 h 5559489"/>
              <a:gd name="connsiteX3" fmla="*/ 4808824 w 4876214"/>
              <a:gd name="connsiteY3" fmla="*/ 1688176 h 5559489"/>
              <a:gd name="connsiteX4" fmla="*/ 4731757 w 4876214"/>
              <a:gd name="connsiteY4" fmla="*/ 4129957 h 5559489"/>
              <a:gd name="connsiteX5" fmla="*/ 4133891 w 4876214"/>
              <a:gd name="connsiteY5" fmla="*/ 5071052 h 5559489"/>
              <a:gd name="connsiteX6" fmla="*/ 3917777 w 4876214"/>
              <a:gd name="connsiteY6" fmla="*/ 5218161 h 5559489"/>
              <a:gd name="connsiteX7" fmla="*/ 4252545 w 4876214"/>
              <a:gd name="connsiteY7" fmla="*/ 5550248 h 5559489"/>
              <a:gd name="connsiteX8" fmla="*/ 3261589 w 4876214"/>
              <a:gd name="connsiteY8" fmla="*/ 5342119 h 5559489"/>
              <a:gd name="connsiteX9" fmla="*/ 2611563 w 4876214"/>
              <a:gd name="connsiteY9" fmla="*/ 5334732 h 5559489"/>
              <a:gd name="connsiteX10" fmla="*/ 1770683 w 4876214"/>
              <a:gd name="connsiteY10" fmla="*/ 5287984 h 5559489"/>
              <a:gd name="connsiteX11" fmla="*/ 816119 w 4876214"/>
              <a:gd name="connsiteY11" fmla="*/ 5036636 h 5559489"/>
              <a:gd name="connsiteX12" fmla="*/ 117446 w 4876214"/>
              <a:gd name="connsiteY12" fmla="*/ 3806892 h 5559489"/>
              <a:gd name="connsiteX13" fmla="*/ 1881 w 4876214"/>
              <a:gd name="connsiteY13" fmla="*/ 1811944 h 5559489"/>
              <a:gd name="connsiteX14" fmla="*/ 312225 w 4876214"/>
              <a:gd name="connsiteY14" fmla="*/ 535208 h 5559489"/>
              <a:gd name="connsiteX15" fmla="*/ 1687201 w 4876214"/>
              <a:gd name="connsiteY15" fmla="*/ 27023 h 5559489"/>
              <a:gd name="connsiteX0" fmla="*/ 1687201 w 4876214"/>
              <a:gd name="connsiteY0" fmla="*/ 27023 h 5559489"/>
              <a:gd name="connsiteX1" fmla="*/ 3319363 w 4876214"/>
              <a:gd name="connsiteY1" fmla="*/ 148455 h 5559489"/>
              <a:gd name="connsiteX2" fmla="*/ 4537051 w 4876214"/>
              <a:gd name="connsiteY2" fmla="*/ 812768 h 5559489"/>
              <a:gd name="connsiteX3" fmla="*/ 4808824 w 4876214"/>
              <a:gd name="connsiteY3" fmla="*/ 1688176 h 5559489"/>
              <a:gd name="connsiteX4" fmla="*/ 4731757 w 4876214"/>
              <a:gd name="connsiteY4" fmla="*/ 4129957 h 5559489"/>
              <a:gd name="connsiteX5" fmla="*/ 4133891 w 4876214"/>
              <a:gd name="connsiteY5" fmla="*/ 5071052 h 5559489"/>
              <a:gd name="connsiteX6" fmla="*/ 3917777 w 4876214"/>
              <a:gd name="connsiteY6" fmla="*/ 5218161 h 5559489"/>
              <a:gd name="connsiteX7" fmla="*/ 4252545 w 4876214"/>
              <a:gd name="connsiteY7" fmla="*/ 5550248 h 5559489"/>
              <a:gd name="connsiteX8" fmla="*/ 3248140 w 4876214"/>
              <a:gd name="connsiteY8" fmla="*/ 5342119 h 5559489"/>
              <a:gd name="connsiteX9" fmla="*/ 2611563 w 4876214"/>
              <a:gd name="connsiteY9" fmla="*/ 5334732 h 5559489"/>
              <a:gd name="connsiteX10" fmla="*/ 1770683 w 4876214"/>
              <a:gd name="connsiteY10" fmla="*/ 5287984 h 5559489"/>
              <a:gd name="connsiteX11" fmla="*/ 816119 w 4876214"/>
              <a:gd name="connsiteY11" fmla="*/ 5036636 h 5559489"/>
              <a:gd name="connsiteX12" fmla="*/ 117446 w 4876214"/>
              <a:gd name="connsiteY12" fmla="*/ 3806892 h 5559489"/>
              <a:gd name="connsiteX13" fmla="*/ 1881 w 4876214"/>
              <a:gd name="connsiteY13" fmla="*/ 1811944 h 5559489"/>
              <a:gd name="connsiteX14" fmla="*/ 312225 w 4876214"/>
              <a:gd name="connsiteY14" fmla="*/ 535208 h 5559489"/>
              <a:gd name="connsiteX15" fmla="*/ 1687201 w 4876214"/>
              <a:gd name="connsiteY15" fmla="*/ 27023 h 5559489"/>
              <a:gd name="connsiteX0" fmla="*/ 1687201 w 4875797"/>
              <a:gd name="connsiteY0" fmla="*/ 27023 h 5559489"/>
              <a:gd name="connsiteX1" fmla="*/ 3319363 w 4875797"/>
              <a:gd name="connsiteY1" fmla="*/ 148455 h 5559489"/>
              <a:gd name="connsiteX2" fmla="*/ 4537051 w 4875797"/>
              <a:gd name="connsiteY2" fmla="*/ 812768 h 5559489"/>
              <a:gd name="connsiteX3" fmla="*/ 4808824 w 4875797"/>
              <a:gd name="connsiteY3" fmla="*/ 1688176 h 5559489"/>
              <a:gd name="connsiteX4" fmla="*/ 4731757 w 4875797"/>
              <a:gd name="connsiteY4" fmla="*/ 4129957 h 5559489"/>
              <a:gd name="connsiteX5" fmla="*/ 4144712 w 4875797"/>
              <a:gd name="connsiteY5" fmla="*/ 5022607 h 5559489"/>
              <a:gd name="connsiteX6" fmla="*/ 3917777 w 4875797"/>
              <a:gd name="connsiteY6" fmla="*/ 5218161 h 5559489"/>
              <a:gd name="connsiteX7" fmla="*/ 4252545 w 4875797"/>
              <a:gd name="connsiteY7" fmla="*/ 5550248 h 5559489"/>
              <a:gd name="connsiteX8" fmla="*/ 3248140 w 4875797"/>
              <a:gd name="connsiteY8" fmla="*/ 5342119 h 5559489"/>
              <a:gd name="connsiteX9" fmla="*/ 2611563 w 4875797"/>
              <a:gd name="connsiteY9" fmla="*/ 5334732 h 5559489"/>
              <a:gd name="connsiteX10" fmla="*/ 1770683 w 4875797"/>
              <a:gd name="connsiteY10" fmla="*/ 5287984 h 5559489"/>
              <a:gd name="connsiteX11" fmla="*/ 816119 w 4875797"/>
              <a:gd name="connsiteY11" fmla="*/ 5036636 h 5559489"/>
              <a:gd name="connsiteX12" fmla="*/ 117446 w 4875797"/>
              <a:gd name="connsiteY12" fmla="*/ 3806892 h 5559489"/>
              <a:gd name="connsiteX13" fmla="*/ 1881 w 4875797"/>
              <a:gd name="connsiteY13" fmla="*/ 1811944 h 5559489"/>
              <a:gd name="connsiteX14" fmla="*/ 312225 w 4875797"/>
              <a:gd name="connsiteY14" fmla="*/ 535208 h 5559489"/>
              <a:gd name="connsiteX15" fmla="*/ 1687201 w 4875797"/>
              <a:gd name="connsiteY15" fmla="*/ 27023 h 5559489"/>
              <a:gd name="connsiteX0" fmla="*/ 1687201 w 4859714"/>
              <a:gd name="connsiteY0" fmla="*/ 27023 h 5559489"/>
              <a:gd name="connsiteX1" fmla="*/ 3319363 w 4859714"/>
              <a:gd name="connsiteY1" fmla="*/ 148455 h 5559489"/>
              <a:gd name="connsiteX2" fmla="*/ 4537051 w 4859714"/>
              <a:gd name="connsiteY2" fmla="*/ 812768 h 5559489"/>
              <a:gd name="connsiteX3" fmla="*/ 4808824 w 4859714"/>
              <a:gd name="connsiteY3" fmla="*/ 1688176 h 5559489"/>
              <a:gd name="connsiteX4" fmla="*/ 4656006 w 4859714"/>
              <a:gd name="connsiteY4" fmla="*/ 4008845 h 5559489"/>
              <a:gd name="connsiteX5" fmla="*/ 4144712 w 4859714"/>
              <a:gd name="connsiteY5" fmla="*/ 5022607 h 5559489"/>
              <a:gd name="connsiteX6" fmla="*/ 3917777 w 4859714"/>
              <a:gd name="connsiteY6" fmla="*/ 5218161 h 5559489"/>
              <a:gd name="connsiteX7" fmla="*/ 4252545 w 4859714"/>
              <a:gd name="connsiteY7" fmla="*/ 5550248 h 5559489"/>
              <a:gd name="connsiteX8" fmla="*/ 3248140 w 4859714"/>
              <a:gd name="connsiteY8" fmla="*/ 5342119 h 5559489"/>
              <a:gd name="connsiteX9" fmla="*/ 2611563 w 4859714"/>
              <a:gd name="connsiteY9" fmla="*/ 5334732 h 5559489"/>
              <a:gd name="connsiteX10" fmla="*/ 1770683 w 4859714"/>
              <a:gd name="connsiteY10" fmla="*/ 5287984 h 5559489"/>
              <a:gd name="connsiteX11" fmla="*/ 816119 w 4859714"/>
              <a:gd name="connsiteY11" fmla="*/ 5036636 h 5559489"/>
              <a:gd name="connsiteX12" fmla="*/ 117446 w 4859714"/>
              <a:gd name="connsiteY12" fmla="*/ 3806892 h 5559489"/>
              <a:gd name="connsiteX13" fmla="*/ 1881 w 4859714"/>
              <a:gd name="connsiteY13" fmla="*/ 1811944 h 5559489"/>
              <a:gd name="connsiteX14" fmla="*/ 312225 w 4859714"/>
              <a:gd name="connsiteY14" fmla="*/ 535208 h 5559489"/>
              <a:gd name="connsiteX15" fmla="*/ 1687201 w 4859714"/>
              <a:gd name="connsiteY15" fmla="*/ 27023 h 5559489"/>
              <a:gd name="connsiteX0" fmla="*/ 1687201 w 4859714"/>
              <a:gd name="connsiteY0" fmla="*/ 27023 h 5565860"/>
              <a:gd name="connsiteX1" fmla="*/ 3319363 w 4859714"/>
              <a:gd name="connsiteY1" fmla="*/ 148455 h 5565860"/>
              <a:gd name="connsiteX2" fmla="*/ 4537051 w 4859714"/>
              <a:gd name="connsiteY2" fmla="*/ 812768 h 5565860"/>
              <a:gd name="connsiteX3" fmla="*/ 4808824 w 4859714"/>
              <a:gd name="connsiteY3" fmla="*/ 1688176 h 5565860"/>
              <a:gd name="connsiteX4" fmla="*/ 4656006 w 4859714"/>
              <a:gd name="connsiteY4" fmla="*/ 4008845 h 5565860"/>
              <a:gd name="connsiteX5" fmla="*/ 4144712 w 4859714"/>
              <a:gd name="connsiteY5" fmla="*/ 5022607 h 5565860"/>
              <a:gd name="connsiteX6" fmla="*/ 3917777 w 4859714"/>
              <a:gd name="connsiteY6" fmla="*/ 5218161 h 5565860"/>
              <a:gd name="connsiteX7" fmla="*/ 4252545 w 4859714"/>
              <a:gd name="connsiteY7" fmla="*/ 5550248 h 5565860"/>
              <a:gd name="connsiteX8" fmla="*/ 3183212 w 4859714"/>
              <a:gd name="connsiteY8" fmla="*/ 5366342 h 5565860"/>
              <a:gd name="connsiteX9" fmla="*/ 2611563 w 4859714"/>
              <a:gd name="connsiteY9" fmla="*/ 5334732 h 5565860"/>
              <a:gd name="connsiteX10" fmla="*/ 1770683 w 4859714"/>
              <a:gd name="connsiteY10" fmla="*/ 5287984 h 5565860"/>
              <a:gd name="connsiteX11" fmla="*/ 816119 w 4859714"/>
              <a:gd name="connsiteY11" fmla="*/ 5036636 h 5565860"/>
              <a:gd name="connsiteX12" fmla="*/ 117446 w 4859714"/>
              <a:gd name="connsiteY12" fmla="*/ 3806892 h 5565860"/>
              <a:gd name="connsiteX13" fmla="*/ 1881 w 4859714"/>
              <a:gd name="connsiteY13" fmla="*/ 1811944 h 5565860"/>
              <a:gd name="connsiteX14" fmla="*/ 312225 w 4859714"/>
              <a:gd name="connsiteY14" fmla="*/ 535208 h 5565860"/>
              <a:gd name="connsiteX15" fmla="*/ 1687201 w 4859714"/>
              <a:gd name="connsiteY15" fmla="*/ 27023 h 5565860"/>
              <a:gd name="connsiteX0" fmla="*/ 1687201 w 4859714"/>
              <a:gd name="connsiteY0" fmla="*/ 27023 h 5565860"/>
              <a:gd name="connsiteX1" fmla="*/ 3319363 w 4859714"/>
              <a:gd name="connsiteY1" fmla="*/ 148455 h 5565860"/>
              <a:gd name="connsiteX2" fmla="*/ 4537051 w 4859714"/>
              <a:gd name="connsiteY2" fmla="*/ 812768 h 5565860"/>
              <a:gd name="connsiteX3" fmla="*/ 4808824 w 4859714"/>
              <a:gd name="connsiteY3" fmla="*/ 1688176 h 5565860"/>
              <a:gd name="connsiteX4" fmla="*/ 4656006 w 4859714"/>
              <a:gd name="connsiteY4" fmla="*/ 4008845 h 5565860"/>
              <a:gd name="connsiteX5" fmla="*/ 4144712 w 4859714"/>
              <a:gd name="connsiteY5" fmla="*/ 5022607 h 5565860"/>
              <a:gd name="connsiteX6" fmla="*/ 3917777 w 4859714"/>
              <a:gd name="connsiteY6" fmla="*/ 5218161 h 5565860"/>
              <a:gd name="connsiteX7" fmla="*/ 4252545 w 4859714"/>
              <a:gd name="connsiteY7" fmla="*/ 5550248 h 5565860"/>
              <a:gd name="connsiteX8" fmla="*/ 3183212 w 4859714"/>
              <a:gd name="connsiteY8" fmla="*/ 5366342 h 5565860"/>
              <a:gd name="connsiteX9" fmla="*/ 2535813 w 4859714"/>
              <a:gd name="connsiteY9" fmla="*/ 5334732 h 5565860"/>
              <a:gd name="connsiteX10" fmla="*/ 1770683 w 4859714"/>
              <a:gd name="connsiteY10" fmla="*/ 5287984 h 5565860"/>
              <a:gd name="connsiteX11" fmla="*/ 816119 w 4859714"/>
              <a:gd name="connsiteY11" fmla="*/ 5036636 h 5565860"/>
              <a:gd name="connsiteX12" fmla="*/ 117446 w 4859714"/>
              <a:gd name="connsiteY12" fmla="*/ 3806892 h 5565860"/>
              <a:gd name="connsiteX13" fmla="*/ 1881 w 4859714"/>
              <a:gd name="connsiteY13" fmla="*/ 1811944 h 5565860"/>
              <a:gd name="connsiteX14" fmla="*/ 312225 w 4859714"/>
              <a:gd name="connsiteY14" fmla="*/ 535208 h 5565860"/>
              <a:gd name="connsiteX15" fmla="*/ 1687201 w 4859714"/>
              <a:gd name="connsiteY15" fmla="*/ 27023 h 5565860"/>
              <a:gd name="connsiteX0" fmla="*/ 1687201 w 4859714"/>
              <a:gd name="connsiteY0" fmla="*/ 27023 h 5565860"/>
              <a:gd name="connsiteX1" fmla="*/ 3319363 w 4859714"/>
              <a:gd name="connsiteY1" fmla="*/ 148455 h 5565860"/>
              <a:gd name="connsiteX2" fmla="*/ 4537051 w 4859714"/>
              <a:gd name="connsiteY2" fmla="*/ 812768 h 5565860"/>
              <a:gd name="connsiteX3" fmla="*/ 4808824 w 4859714"/>
              <a:gd name="connsiteY3" fmla="*/ 1688176 h 5565860"/>
              <a:gd name="connsiteX4" fmla="*/ 4656006 w 4859714"/>
              <a:gd name="connsiteY4" fmla="*/ 4008845 h 5565860"/>
              <a:gd name="connsiteX5" fmla="*/ 4144712 w 4859714"/>
              <a:gd name="connsiteY5" fmla="*/ 5022607 h 5565860"/>
              <a:gd name="connsiteX6" fmla="*/ 3917777 w 4859714"/>
              <a:gd name="connsiteY6" fmla="*/ 5218161 h 5565860"/>
              <a:gd name="connsiteX7" fmla="*/ 4252545 w 4859714"/>
              <a:gd name="connsiteY7" fmla="*/ 5550248 h 5565860"/>
              <a:gd name="connsiteX8" fmla="*/ 3183212 w 4859714"/>
              <a:gd name="connsiteY8" fmla="*/ 5366342 h 5565860"/>
              <a:gd name="connsiteX9" fmla="*/ 2535813 w 4859714"/>
              <a:gd name="connsiteY9" fmla="*/ 5334732 h 5565860"/>
              <a:gd name="connsiteX10" fmla="*/ 816119 w 4859714"/>
              <a:gd name="connsiteY10" fmla="*/ 5036636 h 5565860"/>
              <a:gd name="connsiteX11" fmla="*/ 117446 w 4859714"/>
              <a:gd name="connsiteY11" fmla="*/ 3806892 h 5565860"/>
              <a:gd name="connsiteX12" fmla="*/ 1881 w 4859714"/>
              <a:gd name="connsiteY12" fmla="*/ 1811944 h 5565860"/>
              <a:gd name="connsiteX13" fmla="*/ 312225 w 4859714"/>
              <a:gd name="connsiteY13" fmla="*/ 535208 h 5565860"/>
              <a:gd name="connsiteX14" fmla="*/ 1687201 w 4859714"/>
              <a:gd name="connsiteY14" fmla="*/ 27023 h 5565860"/>
              <a:gd name="connsiteX0" fmla="*/ 1687201 w 4859714"/>
              <a:gd name="connsiteY0" fmla="*/ 27023 h 5565860"/>
              <a:gd name="connsiteX1" fmla="*/ 3319363 w 4859714"/>
              <a:gd name="connsiteY1" fmla="*/ 148455 h 5565860"/>
              <a:gd name="connsiteX2" fmla="*/ 4537051 w 4859714"/>
              <a:gd name="connsiteY2" fmla="*/ 812768 h 5565860"/>
              <a:gd name="connsiteX3" fmla="*/ 4808824 w 4859714"/>
              <a:gd name="connsiteY3" fmla="*/ 1688176 h 5565860"/>
              <a:gd name="connsiteX4" fmla="*/ 4656006 w 4859714"/>
              <a:gd name="connsiteY4" fmla="*/ 4008845 h 5565860"/>
              <a:gd name="connsiteX5" fmla="*/ 4144712 w 4859714"/>
              <a:gd name="connsiteY5" fmla="*/ 5022607 h 5565860"/>
              <a:gd name="connsiteX6" fmla="*/ 3917777 w 4859714"/>
              <a:gd name="connsiteY6" fmla="*/ 5218161 h 5565860"/>
              <a:gd name="connsiteX7" fmla="*/ 4252545 w 4859714"/>
              <a:gd name="connsiteY7" fmla="*/ 5550248 h 5565860"/>
              <a:gd name="connsiteX8" fmla="*/ 3183212 w 4859714"/>
              <a:gd name="connsiteY8" fmla="*/ 5366342 h 5565860"/>
              <a:gd name="connsiteX9" fmla="*/ 2470884 w 4859714"/>
              <a:gd name="connsiteY9" fmla="*/ 5346843 h 5565860"/>
              <a:gd name="connsiteX10" fmla="*/ 816119 w 4859714"/>
              <a:gd name="connsiteY10" fmla="*/ 5036636 h 5565860"/>
              <a:gd name="connsiteX11" fmla="*/ 117446 w 4859714"/>
              <a:gd name="connsiteY11" fmla="*/ 3806892 h 5565860"/>
              <a:gd name="connsiteX12" fmla="*/ 1881 w 4859714"/>
              <a:gd name="connsiteY12" fmla="*/ 1811944 h 5565860"/>
              <a:gd name="connsiteX13" fmla="*/ 312225 w 4859714"/>
              <a:gd name="connsiteY13" fmla="*/ 535208 h 5565860"/>
              <a:gd name="connsiteX14" fmla="*/ 1687201 w 4859714"/>
              <a:gd name="connsiteY14" fmla="*/ 27023 h 5565860"/>
              <a:gd name="connsiteX0" fmla="*/ 1687201 w 4859714"/>
              <a:gd name="connsiteY0" fmla="*/ 27023 h 5569827"/>
              <a:gd name="connsiteX1" fmla="*/ 3319363 w 4859714"/>
              <a:gd name="connsiteY1" fmla="*/ 148455 h 5569827"/>
              <a:gd name="connsiteX2" fmla="*/ 4537051 w 4859714"/>
              <a:gd name="connsiteY2" fmla="*/ 812768 h 5569827"/>
              <a:gd name="connsiteX3" fmla="*/ 4808824 w 4859714"/>
              <a:gd name="connsiteY3" fmla="*/ 1688176 h 5569827"/>
              <a:gd name="connsiteX4" fmla="*/ 4656006 w 4859714"/>
              <a:gd name="connsiteY4" fmla="*/ 4008845 h 5569827"/>
              <a:gd name="connsiteX5" fmla="*/ 4144712 w 4859714"/>
              <a:gd name="connsiteY5" fmla="*/ 5022607 h 5569827"/>
              <a:gd name="connsiteX6" fmla="*/ 3917777 w 4859714"/>
              <a:gd name="connsiteY6" fmla="*/ 5218161 h 5569827"/>
              <a:gd name="connsiteX7" fmla="*/ 4252545 w 4859714"/>
              <a:gd name="connsiteY7" fmla="*/ 5550248 h 5569827"/>
              <a:gd name="connsiteX8" fmla="*/ 3118283 w 4859714"/>
              <a:gd name="connsiteY8" fmla="*/ 5378453 h 5569827"/>
              <a:gd name="connsiteX9" fmla="*/ 2470884 w 4859714"/>
              <a:gd name="connsiteY9" fmla="*/ 5346843 h 5569827"/>
              <a:gd name="connsiteX10" fmla="*/ 816119 w 4859714"/>
              <a:gd name="connsiteY10" fmla="*/ 5036636 h 5569827"/>
              <a:gd name="connsiteX11" fmla="*/ 117446 w 4859714"/>
              <a:gd name="connsiteY11" fmla="*/ 3806892 h 5569827"/>
              <a:gd name="connsiteX12" fmla="*/ 1881 w 4859714"/>
              <a:gd name="connsiteY12" fmla="*/ 1811944 h 5569827"/>
              <a:gd name="connsiteX13" fmla="*/ 312225 w 4859714"/>
              <a:gd name="connsiteY13" fmla="*/ 535208 h 5569827"/>
              <a:gd name="connsiteX14" fmla="*/ 1687201 w 4859714"/>
              <a:gd name="connsiteY14" fmla="*/ 27023 h 5569827"/>
              <a:gd name="connsiteX0" fmla="*/ 1687201 w 4859714"/>
              <a:gd name="connsiteY0" fmla="*/ 27023 h 5560916"/>
              <a:gd name="connsiteX1" fmla="*/ 3319363 w 4859714"/>
              <a:gd name="connsiteY1" fmla="*/ 148455 h 5560916"/>
              <a:gd name="connsiteX2" fmla="*/ 4537051 w 4859714"/>
              <a:gd name="connsiteY2" fmla="*/ 812768 h 5560916"/>
              <a:gd name="connsiteX3" fmla="*/ 4808824 w 4859714"/>
              <a:gd name="connsiteY3" fmla="*/ 1688176 h 5560916"/>
              <a:gd name="connsiteX4" fmla="*/ 4656006 w 4859714"/>
              <a:gd name="connsiteY4" fmla="*/ 4008845 h 5560916"/>
              <a:gd name="connsiteX5" fmla="*/ 4144712 w 4859714"/>
              <a:gd name="connsiteY5" fmla="*/ 5022607 h 5560916"/>
              <a:gd name="connsiteX6" fmla="*/ 3917777 w 4859714"/>
              <a:gd name="connsiteY6" fmla="*/ 5218161 h 5560916"/>
              <a:gd name="connsiteX7" fmla="*/ 4252545 w 4859714"/>
              <a:gd name="connsiteY7" fmla="*/ 5550248 h 5560916"/>
              <a:gd name="connsiteX8" fmla="*/ 3118283 w 4859714"/>
              <a:gd name="connsiteY8" fmla="*/ 5378453 h 5560916"/>
              <a:gd name="connsiteX9" fmla="*/ 2470884 w 4859714"/>
              <a:gd name="connsiteY9" fmla="*/ 5346843 h 5560916"/>
              <a:gd name="connsiteX10" fmla="*/ 816119 w 4859714"/>
              <a:gd name="connsiteY10" fmla="*/ 5036636 h 5560916"/>
              <a:gd name="connsiteX11" fmla="*/ 117446 w 4859714"/>
              <a:gd name="connsiteY11" fmla="*/ 3806892 h 5560916"/>
              <a:gd name="connsiteX12" fmla="*/ 1881 w 4859714"/>
              <a:gd name="connsiteY12" fmla="*/ 1811944 h 5560916"/>
              <a:gd name="connsiteX13" fmla="*/ 312225 w 4859714"/>
              <a:gd name="connsiteY13" fmla="*/ 535208 h 5560916"/>
              <a:gd name="connsiteX14" fmla="*/ 1687201 w 4859714"/>
              <a:gd name="connsiteY14" fmla="*/ 27023 h 5560916"/>
              <a:gd name="connsiteX0" fmla="*/ 1687201 w 4859714"/>
              <a:gd name="connsiteY0" fmla="*/ 27023 h 5564310"/>
              <a:gd name="connsiteX1" fmla="*/ 3319363 w 4859714"/>
              <a:gd name="connsiteY1" fmla="*/ 148455 h 5564310"/>
              <a:gd name="connsiteX2" fmla="*/ 4537051 w 4859714"/>
              <a:gd name="connsiteY2" fmla="*/ 812768 h 5564310"/>
              <a:gd name="connsiteX3" fmla="*/ 4808824 w 4859714"/>
              <a:gd name="connsiteY3" fmla="*/ 1688176 h 5564310"/>
              <a:gd name="connsiteX4" fmla="*/ 4656006 w 4859714"/>
              <a:gd name="connsiteY4" fmla="*/ 4008845 h 5564310"/>
              <a:gd name="connsiteX5" fmla="*/ 4144712 w 4859714"/>
              <a:gd name="connsiteY5" fmla="*/ 5022607 h 5564310"/>
              <a:gd name="connsiteX6" fmla="*/ 3939420 w 4859714"/>
              <a:gd name="connsiteY6" fmla="*/ 5169716 h 5564310"/>
              <a:gd name="connsiteX7" fmla="*/ 4252545 w 4859714"/>
              <a:gd name="connsiteY7" fmla="*/ 5550248 h 5564310"/>
              <a:gd name="connsiteX8" fmla="*/ 3118283 w 4859714"/>
              <a:gd name="connsiteY8" fmla="*/ 5378453 h 5564310"/>
              <a:gd name="connsiteX9" fmla="*/ 2470884 w 4859714"/>
              <a:gd name="connsiteY9" fmla="*/ 5346843 h 5564310"/>
              <a:gd name="connsiteX10" fmla="*/ 816119 w 4859714"/>
              <a:gd name="connsiteY10" fmla="*/ 5036636 h 5564310"/>
              <a:gd name="connsiteX11" fmla="*/ 117446 w 4859714"/>
              <a:gd name="connsiteY11" fmla="*/ 3806892 h 5564310"/>
              <a:gd name="connsiteX12" fmla="*/ 1881 w 4859714"/>
              <a:gd name="connsiteY12" fmla="*/ 1811944 h 5564310"/>
              <a:gd name="connsiteX13" fmla="*/ 312225 w 4859714"/>
              <a:gd name="connsiteY13" fmla="*/ 535208 h 5564310"/>
              <a:gd name="connsiteX14" fmla="*/ 1687201 w 4859714"/>
              <a:gd name="connsiteY14" fmla="*/ 27023 h 5564310"/>
              <a:gd name="connsiteX0" fmla="*/ 1687201 w 4859448"/>
              <a:gd name="connsiteY0" fmla="*/ 27023 h 5564310"/>
              <a:gd name="connsiteX1" fmla="*/ 3319363 w 4859448"/>
              <a:gd name="connsiteY1" fmla="*/ 148455 h 5564310"/>
              <a:gd name="connsiteX2" fmla="*/ 4537051 w 4859448"/>
              <a:gd name="connsiteY2" fmla="*/ 812768 h 5564310"/>
              <a:gd name="connsiteX3" fmla="*/ 4808824 w 4859448"/>
              <a:gd name="connsiteY3" fmla="*/ 1688176 h 5564310"/>
              <a:gd name="connsiteX4" fmla="*/ 4656006 w 4859448"/>
              <a:gd name="connsiteY4" fmla="*/ 4008845 h 5564310"/>
              <a:gd name="connsiteX5" fmla="*/ 4155534 w 4859448"/>
              <a:gd name="connsiteY5" fmla="*/ 4962051 h 5564310"/>
              <a:gd name="connsiteX6" fmla="*/ 3939420 w 4859448"/>
              <a:gd name="connsiteY6" fmla="*/ 5169716 h 5564310"/>
              <a:gd name="connsiteX7" fmla="*/ 4252545 w 4859448"/>
              <a:gd name="connsiteY7" fmla="*/ 5550248 h 5564310"/>
              <a:gd name="connsiteX8" fmla="*/ 3118283 w 4859448"/>
              <a:gd name="connsiteY8" fmla="*/ 5378453 h 5564310"/>
              <a:gd name="connsiteX9" fmla="*/ 2470884 w 4859448"/>
              <a:gd name="connsiteY9" fmla="*/ 5346843 h 5564310"/>
              <a:gd name="connsiteX10" fmla="*/ 816119 w 4859448"/>
              <a:gd name="connsiteY10" fmla="*/ 5036636 h 5564310"/>
              <a:gd name="connsiteX11" fmla="*/ 117446 w 4859448"/>
              <a:gd name="connsiteY11" fmla="*/ 3806892 h 5564310"/>
              <a:gd name="connsiteX12" fmla="*/ 1881 w 4859448"/>
              <a:gd name="connsiteY12" fmla="*/ 1811944 h 5564310"/>
              <a:gd name="connsiteX13" fmla="*/ 312225 w 4859448"/>
              <a:gd name="connsiteY13" fmla="*/ 535208 h 5564310"/>
              <a:gd name="connsiteX14" fmla="*/ 1687201 w 4859448"/>
              <a:gd name="connsiteY14" fmla="*/ 27023 h 5564310"/>
              <a:gd name="connsiteX0" fmla="*/ 1687201 w 4859448"/>
              <a:gd name="connsiteY0" fmla="*/ 27023 h 5564310"/>
              <a:gd name="connsiteX1" fmla="*/ 3319363 w 4859448"/>
              <a:gd name="connsiteY1" fmla="*/ 148455 h 5564310"/>
              <a:gd name="connsiteX2" fmla="*/ 4537051 w 4859448"/>
              <a:gd name="connsiteY2" fmla="*/ 812768 h 5564310"/>
              <a:gd name="connsiteX3" fmla="*/ 4808824 w 4859448"/>
              <a:gd name="connsiteY3" fmla="*/ 1688176 h 5564310"/>
              <a:gd name="connsiteX4" fmla="*/ 4656006 w 4859448"/>
              <a:gd name="connsiteY4" fmla="*/ 4008845 h 5564310"/>
              <a:gd name="connsiteX5" fmla="*/ 4155534 w 4859448"/>
              <a:gd name="connsiteY5" fmla="*/ 4962051 h 5564310"/>
              <a:gd name="connsiteX6" fmla="*/ 3939420 w 4859448"/>
              <a:gd name="connsiteY6" fmla="*/ 5169716 h 5564310"/>
              <a:gd name="connsiteX7" fmla="*/ 4252545 w 4859448"/>
              <a:gd name="connsiteY7" fmla="*/ 5550248 h 5564310"/>
              <a:gd name="connsiteX8" fmla="*/ 3118283 w 4859448"/>
              <a:gd name="connsiteY8" fmla="*/ 5378453 h 5564310"/>
              <a:gd name="connsiteX9" fmla="*/ 2470884 w 4859448"/>
              <a:gd name="connsiteY9" fmla="*/ 5346843 h 5564310"/>
              <a:gd name="connsiteX10" fmla="*/ 816119 w 4859448"/>
              <a:gd name="connsiteY10" fmla="*/ 5036636 h 5564310"/>
              <a:gd name="connsiteX11" fmla="*/ 117446 w 4859448"/>
              <a:gd name="connsiteY11" fmla="*/ 3806892 h 5564310"/>
              <a:gd name="connsiteX12" fmla="*/ 1881 w 4859448"/>
              <a:gd name="connsiteY12" fmla="*/ 1811944 h 5564310"/>
              <a:gd name="connsiteX13" fmla="*/ 312225 w 4859448"/>
              <a:gd name="connsiteY13" fmla="*/ 535208 h 5564310"/>
              <a:gd name="connsiteX14" fmla="*/ 1687201 w 4859448"/>
              <a:gd name="connsiteY14" fmla="*/ 27023 h 5564310"/>
              <a:gd name="connsiteX0" fmla="*/ 1687201 w 4867586"/>
              <a:gd name="connsiteY0" fmla="*/ 27023 h 5564310"/>
              <a:gd name="connsiteX1" fmla="*/ 3319363 w 4867586"/>
              <a:gd name="connsiteY1" fmla="*/ 148455 h 5564310"/>
              <a:gd name="connsiteX2" fmla="*/ 4537051 w 4867586"/>
              <a:gd name="connsiteY2" fmla="*/ 812768 h 5564310"/>
              <a:gd name="connsiteX3" fmla="*/ 4808824 w 4867586"/>
              <a:gd name="connsiteY3" fmla="*/ 1688176 h 5564310"/>
              <a:gd name="connsiteX4" fmla="*/ 4699292 w 4867586"/>
              <a:gd name="connsiteY4" fmla="*/ 3839287 h 5564310"/>
              <a:gd name="connsiteX5" fmla="*/ 4155534 w 4867586"/>
              <a:gd name="connsiteY5" fmla="*/ 4962051 h 5564310"/>
              <a:gd name="connsiteX6" fmla="*/ 3939420 w 4867586"/>
              <a:gd name="connsiteY6" fmla="*/ 5169716 h 5564310"/>
              <a:gd name="connsiteX7" fmla="*/ 4252545 w 4867586"/>
              <a:gd name="connsiteY7" fmla="*/ 5550248 h 5564310"/>
              <a:gd name="connsiteX8" fmla="*/ 3118283 w 4867586"/>
              <a:gd name="connsiteY8" fmla="*/ 5378453 h 5564310"/>
              <a:gd name="connsiteX9" fmla="*/ 2470884 w 4867586"/>
              <a:gd name="connsiteY9" fmla="*/ 5346843 h 5564310"/>
              <a:gd name="connsiteX10" fmla="*/ 816119 w 4867586"/>
              <a:gd name="connsiteY10" fmla="*/ 5036636 h 5564310"/>
              <a:gd name="connsiteX11" fmla="*/ 117446 w 4867586"/>
              <a:gd name="connsiteY11" fmla="*/ 3806892 h 5564310"/>
              <a:gd name="connsiteX12" fmla="*/ 1881 w 4867586"/>
              <a:gd name="connsiteY12" fmla="*/ 1811944 h 5564310"/>
              <a:gd name="connsiteX13" fmla="*/ 312225 w 4867586"/>
              <a:gd name="connsiteY13" fmla="*/ 535208 h 5564310"/>
              <a:gd name="connsiteX14" fmla="*/ 1687201 w 4867586"/>
              <a:gd name="connsiteY14" fmla="*/ 27023 h 5564310"/>
              <a:gd name="connsiteX0" fmla="*/ 1687201 w 4866633"/>
              <a:gd name="connsiteY0" fmla="*/ 27023 h 5564310"/>
              <a:gd name="connsiteX1" fmla="*/ 3319363 w 4866633"/>
              <a:gd name="connsiteY1" fmla="*/ 148455 h 5564310"/>
              <a:gd name="connsiteX2" fmla="*/ 4537051 w 4866633"/>
              <a:gd name="connsiteY2" fmla="*/ 812768 h 5564310"/>
              <a:gd name="connsiteX3" fmla="*/ 4808824 w 4866633"/>
              <a:gd name="connsiteY3" fmla="*/ 1688176 h 5564310"/>
              <a:gd name="connsiteX4" fmla="*/ 4699292 w 4866633"/>
              <a:gd name="connsiteY4" fmla="*/ 3839287 h 5564310"/>
              <a:gd name="connsiteX5" fmla="*/ 4186249 w 4866633"/>
              <a:gd name="connsiteY5" fmla="*/ 4927675 h 5564310"/>
              <a:gd name="connsiteX6" fmla="*/ 3939420 w 4866633"/>
              <a:gd name="connsiteY6" fmla="*/ 5169716 h 5564310"/>
              <a:gd name="connsiteX7" fmla="*/ 4252545 w 4866633"/>
              <a:gd name="connsiteY7" fmla="*/ 5550248 h 5564310"/>
              <a:gd name="connsiteX8" fmla="*/ 3118283 w 4866633"/>
              <a:gd name="connsiteY8" fmla="*/ 5378453 h 5564310"/>
              <a:gd name="connsiteX9" fmla="*/ 2470884 w 4866633"/>
              <a:gd name="connsiteY9" fmla="*/ 5346843 h 5564310"/>
              <a:gd name="connsiteX10" fmla="*/ 816119 w 4866633"/>
              <a:gd name="connsiteY10" fmla="*/ 5036636 h 5564310"/>
              <a:gd name="connsiteX11" fmla="*/ 117446 w 4866633"/>
              <a:gd name="connsiteY11" fmla="*/ 3806892 h 5564310"/>
              <a:gd name="connsiteX12" fmla="*/ 1881 w 4866633"/>
              <a:gd name="connsiteY12" fmla="*/ 1811944 h 5564310"/>
              <a:gd name="connsiteX13" fmla="*/ 312225 w 4866633"/>
              <a:gd name="connsiteY13" fmla="*/ 535208 h 5564310"/>
              <a:gd name="connsiteX14" fmla="*/ 1687201 w 4866633"/>
              <a:gd name="connsiteY14" fmla="*/ 27023 h 5564310"/>
              <a:gd name="connsiteX0" fmla="*/ 1687201 w 4866633"/>
              <a:gd name="connsiteY0" fmla="*/ 27023 h 5564310"/>
              <a:gd name="connsiteX1" fmla="*/ 3319363 w 4866633"/>
              <a:gd name="connsiteY1" fmla="*/ 148455 h 5564310"/>
              <a:gd name="connsiteX2" fmla="*/ 4537051 w 4866633"/>
              <a:gd name="connsiteY2" fmla="*/ 812768 h 5564310"/>
              <a:gd name="connsiteX3" fmla="*/ 4808824 w 4866633"/>
              <a:gd name="connsiteY3" fmla="*/ 1688176 h 5564310"/>
              <a:gd name="connsiteX4" fmla="*/ 4699292 w 4866633"/>
              <a:gd name="connsiteY4" fmla="*/ 3839287 h 5564310"/>
              <a:gd name="connsiteX5" fmla="*/ 4186249 w 4866633"/>
              <a:gd name="connsiteY5" fmla="*/ 4927675 h 5564310"/>
              <a:gd name="connsiteX6" fmla="*/ 3939420 w 4866633"/>
              <a:gd name="connsiteY6" fmla="*/ 5169716 h 5564310"/>
              <a:gd name="connsiteX7" fmla="*/ 4252545 w 4866633"/>
              <a:gd name="connsiteY7" fmla="*/ 5550248 h 5564310"/>
              <a:gd name="connsiteX8" fmla="*/ 3118283 w 4866633"/>
              <a:gd name="connsiteY8" fmla="*/ 5378453 h 5564310"/>
              <a:gd name="connsiteX9" fmla="*/ 2470884 w 4866633"/>
              <a:gd name="connsiteY9" fmla="*/ 5346843 h 5564310"/>
              <a:gd name="connsiteX10" fmla="*/ 816119 w 4866633"/>
              <a:gd name="connsiteY10" fmla="*/ 5036636 h 5564310"/>
              <a:gd name="connsiteX11" fmla="*/ 117446 w 4866633"/>
              <a:gd name="connsiteY11" fmla="*/ 3806892 h 5564310"/>
              <a:gd name="connsiteX12" fmla="*/ 1881 w 4866633"/>
              <a:gd name="connsiteY12" fmla="*/ 1811944 h 5564310"/>
              <a:gd name="connsiteX13" fmla="*/ 312225 w 4866633"/>
              <a:gd name="connsiteY13" fmla="*/ 535208 h 5564310"/>
              <a:gd name="connsiteX14" fmla="*/ 1687201 w 4866633"/>
              <a:gd name="connsiteY14" fmla="*/ 27023 h 5564310"/>
              <a:gd name="connsiteX0" fmla="*/ 1687201 w 4866633"/>
              <a:gd name="connsiteY0" fmla="*/ 27023 h 5564310"/>
              <a:gd name="connsiteX1" fmla="*/ 3319363 w 4866633"/>
              <a:gd name="connsiteY1" fmla="*/ 148455 h 5564310"/>
              <a:gd name="connsiteX2" fmla="*/ 4537051 w 4866633"/>
              <a:gd name="connsiteY2" fmla="*/ 812768 h 5564310"/>
              <a:gd name="connsiteX3" fmla="*/ 4808824 w 4866633"/>
              <a:gd name="connsiteY3" fmla="*/ 1688176 h 5564310"/>
              <a:gd name="connsiteX4" fmla="*/ 4699292 w 4866633"/>
              <a:gd name="connsiteY4" fmla="*/ 3839287 h 5564310"/>
              <a:gd name="connsiteX5" fmla="*/ 4186249 w 4866633"/>
              <a:gd name="connsiteY5" fmla="*/ 4927675 h 5564310"/>
              <a:gd name="connsiteX6" fmla="*/ 3939420 w 4866633"/>
              <a:gd name="connsiteY6" fmla="*/ 5169716 h 5564310"/>
              <a:gd name="connsiteX7" fmla="*/ 4252545 w 4866633"/>
              <a:gd name="connsiteY7" fmla="*/ 5550248 h 5564310"/>
              <a:gd name="connsiteX8" fmla="*/ 3118283 w 4866633"/>
              <a:gd name="connsiteY8" fmla="*/ 5378453 h 5564310"/>
              <a:gd name="connsiteX9" fmla="*/ 2470884 w 4866633"/>
              <a:gd name="connsiteY9" fmla="*/ 5346843 h 5564310"/>
              <a:gd name="connsiteX10" fmla="*/ 816119 w 4866633"/>
              <a:gd name="connsiteY10" fmla="*/ 5036636 h 5564310"/>
              <a:gd name="connsiteX11" fmla="*/ 117446 w 4866633"/>
              <a:gd name="connsiteY11" fmla="*/ 3806892 h 5564310"/>
              <a:gd name="connsiteX12" fmla="*/ 1881 w 4866633"/>
              <a:gd name="connsiteY12" fmla="*/ 1811944 h 5564310"/>
              <a:gd name="connsiteX13" fmla="*/ 312225 w 4866633"/>
              <a:gd name="connsiteY13" fmla="*/ 535208 h 5564310"/>
              <a:gd name="connsiteX14" fmla="*/ 1687201 w 4866633"/>
              <a:gd name="connsiteY14" fmla="*/ 27023 h 5564310"/>
              <a:gd name="connsiteX0" fmla="*/ 1687201 w 4871417"/>
              <a:gd name="connsiteY0" fmla="*/ 27023 h 5564310"/>
              <a:gd name="connsiteX1" fmla="*/ 3319363 w 4871417"/>
              <a:gd name="connsiteY1" fmla="*/ 148455 h 5564310"/>
              <a:gd name="connsiteX2" fmla="*/ 4537051 w 4871417"/>
              <a:gd name="connsiteY2" fmla="*/ 812768 h 5564310"/>
              <a:gd name="connsiteX3" fmla="*/ 4808824 w 4871417"/>
              <a:gd name="connsiteY3" fmla="*/ 1688176 h 5564310"/>
              <a:gd name="connsiteX4" fmla="*/ 4699292 w 4871417"/>
              <a:gd name="connsiteY4" fmla="*/ 3839287 h 5564310"/>
              <a:gd name="connsiteX5" fmla="*/ 4186249 w 4871417"/>
              <a:gd name="connsiteY5" fmla="*/ 4927675 h 5564310"/>
              <a:gd name="connsiteX6" fmla="*/ 3939420 w 4871417"/>
              <a:gd name="connsiteY6" fmla="*/ 5169716 h 5564310"/>
              <a:gd name="connsiteX7" fmla="*/ 4252545 w 4871417"/>
              <a:gd name="connsiteY7" fmla="*/ 5550248 h 5564310"/>
              <a:gd name="connsiteX8" fmla="*/ 3118283 w 4871417"/>
              <a:gd name="connsiteY8" fmla="*/ 5378453 h 5564310"/>
              <a:gd name="connsiteX9" fmla="*/ 2470884 w 4871417"/>
              <a:gd name="connsiteY9" fmla="*/ 5346843 h 5564310"/>
              <a:gd name="connsiteX10" fmla="*/ 816119 w 4871417"/>
              <a:gd name="connsiteY10" fmla="*/ 5036636 h 5564310"/>
              <a:gd name="connsiteX11" fmla="*/ 117446 w 4871417"/>
              <a:gd name="connsiteY11" fmla="*/ 3806892 h 5564310"/>
              <a:gd name="connsiteX12" fmla="*/ 1881 w 4871417"/>
              <a:gd name="connsiteY12" fmla="*/ 1811944 h 5564310"/>
              <a:gd name="connsiteX13" fmla="*/ 312225 w 4871417"/>
              <a:gd name="connsiteY13" fmla="*/ 535208 h 5564310"/>
              <a:gd name="connsiteX14" fmla="*/ 1687201 w 4871417"/>
              <a:gd name="connsiteY14" fmla="*/ 27023 h 5564310"/>
              <a:gd name="connsiteX0" fmla="*/ 1687201 w 4871417"/>
              <a:gd name="connsiteY0" fmla="*/ 27023 h 5564310"/>
              <a:gd name="connsiteX1" fmla="*/ 3319363 w 4871417"/>
              <a:gd name="connsiteY1" fmla="*/ 148455 h 5564310"/>
              <a:gd name="connsiteX2" fmla="*/ 4537051 w 4871417"/>
              <a:gd name="connsiteY2" fmla="*/ 812768 h 5564310"/>
              <a:gd name="connsiteX3" fmla="*/ 4808824 w 4871417"/>
              <a:gd name="connsiteY3" fmla="*/ 1688176 h 5564310"/>
              <a:gd name="connsiteX4" fmla="*/ 4699292 w 4871417"/>
              <a:gd name="connsiteY4" fmla="*/ 3839287 h 5564310"/>
              <a:gd name="connsiteX5" fmla="*/ 4186249 w 4871417"/>
              <a:gd name="connsiteY5" fmla="*/ 4927675 h 5564310"/>
              <a:gd name="connsiteX6" fmla="*/ 3939420 w 4871417"/>
              <a:gd name="connsiteY6" fmla="*/ 5169716 h 5564310"/>
              <a:gd name="connsiteX7" fmla="*/ 4252545 w 4871417"/>
              <a:gd name="connsiteY7" fmla="*/ 5550248 h 5564310"/>
              <a:gd name="connsiteX8" fmla="*/ 3118283 w 4871417"/>
              <a:gd name="connsiteY8" fmla="*/ 5378453 h 5564310"/>
              <a:gd name="connsiteX9" fmla="*/ 2470884 w 4871417"/>
              <a:gd name="connsiteY9" fmla="*/ 5346843 h 5564310"/>
              <a:gd name="connsiteX10" fmla="*/ 816119 w 4871417"/>
              <a:gd name="connsiteY10" fmla="*/ 5036636 h 5564310"/>
              <a:gd name="connsiteX11" fmla="*/ 117446 w 4871417"/>
              <a:gd name="connsiteY11" fmla="*/ 3806892 h 5564310"/>
              <a:gd name="connsiteX12" fmla="*/ 1881 w 4871417"/>
              <a:gd name="connsiteY12" fmla="*/ 1811944 h 5564310"/>
              <a:gd name="connsiteX13" fmla="*/ 312225 w 4871417"/>
              <a:gd name="connsiteY13" fmla="*/ 535208 h 5564310"/>
              <a:gd name="connsiteX14" fmla="*/ 1687201 w 4871417"/>
              <a:gd name="connsiteY14" fmla="*/ 27023 h 5564310"/>
              <a:gd name="connsiteX0" fmla="*/ 1614724 w 4798940"/>
              <a:gd name="connsiteY0" fmla="*/ 27023 h 5564310"/>
              <a:gd name="connsiteX1" fmla="*/ 3246886 w 4798940"/>
              <a:gd name="connsiteY1" fmla="*/ 148455 h 5564310"/>
              <a:gd name="connsiteX2" fmla="*/ 4464574 w 4798940"/>
              <a:gd name="connsiteY2" fmla="*/ 812768 h 5564310"/>
              <a:gd name="connsiteX3" fmla="*/ 4736347 w 4798940"/>
              <a:gd name="connsiteY3" fmla="*/ 1688176 h 5564310"/>
              <a:gd name="connsiteX4" fmla="*/ 4626815 w 4798940"/>
              <a:gd name="connsiteY4" fmla="*/ 3839287 h 5564310"/>
              <a:gd name="connsiteX5" fmla="*/ 4113772 w 4798940"/>
              <a:gd name="connsiteY5" fmla="*/ 4927675 h 5564310"/>
              <a:gd name="connsiteX6" fmla="*/ 3866943 w 4798940"/>
              <a:gd name="connsiteY6" fmla="*/ 5169716 h 5564310"/>
              <a:gd name="connsiteX7" fmla="*/ 4180068 w 4798940"/>
              <a:gd name="connsiteY7" fmla="*/ 5550248 h 5564310"/>
              <a:gd name="connsiteX8" fmla="*/ 3045806 w 4798940"/>
              <a:gd name="connsiteY8" fmla="*/ 5378453 h 5564310"/>
              <a:gd name="connsiteX9" fmla="*/ 2398407 w 4798940"/>
              <a:gd name="connsiteY9" fmla="*/ 5346843 h 5564310"/>
              <a:gd name="connsiteX10" fmla="*/ 743642 w 4798940"/>
              <a:gd name="connsiteY10" fmla="*/ 5036636 h 5564310"/>
              <a:gd name="connsiteX11" fmla="*/ 44969 w 4798940"/>
              <a:gd name="connsiteY11" fmla="*/ 3806892 h 5564310"/>
              <a:gd name="connsiteX12" fmla="*/ 239748 w 4798940"/>
              <a:gd name="connsiteY12" fmla="*/ 535208 h 5564310"/>
              <a:gd name="connsiteX13" fmla="*/ 1614724 w 4798940"/>
              <a:gd name="connsiteY13" fmla="*/ 27023 h 5564310"/>
              <a:gd name="connsiteX0" fmla="*/ 1626312 w 4810528"/>
              <a:gd name="connsiteY0" fmla="*/ 49000 h 5586287"/>
              <a:gd name="connsiteX1" fmla="*/ 3258474 w 4810528"/>
              <a:gd name="connsiteY1" fmla="*/ 170432 h 5586287"/>
              <a:gd name="connsiteX2" fmla="*/ 4476162 w 4810528"/>
              <a:gd name="connsiteY2" fmla="*/ 834745 h 5586287"/>
              <a:gd name="connsiteX3" fmla="*/ 4747935 w 4810528"/>
              <a:gd name="connsiteY3" fmla="*/ 1710153 h 5586287"/>
              <a:gd name="connsiteX4" fmla="*/ 4638403 w 4810528"/>
              <a:gd name="connsiteY4" fmla="*/ 3861264 h 5586287"/>
              <a:gd name="connsiteX5" fmla="*/ 4125360 w 4810528"/>
              <a:gd name="connsiteY5" fmla="*/ 4949652 h 5586287"/>
              <a:gd name="connsiteX6" fmla="*/ 3878531 w 4810528"/>
              <a:gd name="connsiteY6" fmla="*/ 5191693 h 5586287"/>
              <a:gd name="connsiteX7" fmla="*/ 4191656 w 4810528"/>
              <a:gd name="connsiteY7" fmla="*/ 5572225 h 5586287"/>
              <a:gd name="connsiteX8" fmla="*/ 3057394 w 4810528"/>
              <a:gd name="connsiteY8" fmla="*/ 5400430 h 5586287"/>
              <a:gd name="connsiteX9" fmla="*/ 2409995 w 4810528"/>
              <a:gd name="connsiteY9" fmla="*/ 5368820 h 5586287"/>
              <a:gd name="connsiteX10" fmla="*/ 755230 w 4810528"/>
              <a:gd name="connsiteY10" fmla="*/ 5058613 h 5586287"/>
              <a:gd name="connsiteX11" fmla="*/ 56557 w 4810528"/>
              <a:gd name="connsiteY11" fmla="*/ 3828869 h 5586287"/>
              <a:gd name="connsiteX12" fmla="*/ 213038 w 4810528"/>
              <a:gd name="connsiteY12" fmla="*/ 857223 h 5586287"/>
              <a:gd name="connsiteX13" fmla="*/ 1626312 w 4810528"/>
              <a:gd name="connsiteY13" fmla="*/ 49000 h 5586287"/>
              <a:gd name="connsiteX0" fmla="*/ 1622094 w 4806310"/>
              <a:gd name="connsiteY0" fmla="*/ 59516 h 5596803"/>
              <a:gd name="connsiteX1" fmla="*/ 3254256 w 4806310"/>
              <a:gd name="connsiteY1" fmla="*/ 180948 h 5596803"/>
              <a:gd name="connsiteX2" fmla="*/ 4471944 w 4806310"/>
              <a:gd name="connsiteY2" fmla="*/ 845261 h 5596803"/>
              <a:gd name="connsiteX3" fmla="*/ 4743717 w 4806310"/>
              <a:gd name="connsiteY3" fmla="*/ 1720669 h 5596803"/>
              <a:gd name="connsiteX4" fmla="*/ 4634185 w 4806310"/>
              <a:gd name="connsiteY4" fmla="*/ 3871780 h 5596803"/>
              <a:gd name="connsiteX5" fmla="*/ 4121142 w 4806310"/>
              <a:gd name="connsiteY5" fmla="*/ 4960168 h 5596803"/>
              <a:gd name="connsiteX6" fmla="*/ 3874313 w 4806310"/>
              <a:gd name="connsiteY6" fmla="*/ 5202209 h 5596803"/>
              <a:gd name="connsiteX7" fmla="*/ 4187438 w 4806310"/>
              <a:gd name="connsiteY7" fmla="*/ 5582741 h 5596803"/>
              <a:gd name="connsiteX8" fmla="*/ 3053176 w 4806310"/>
              <a:gd name="connsiteY8" fmla="*/ 5410946 h 5596803"/>
              <a:gd name="connsiteX9" fmla="*/ 2405777 w 4806310"/>
              <a:gd name="connsiteY9" fmla="*/ 5379336 h 5596803"/>
              <a:gd name="connsiteX10" fmla="*/ 751012 w 4806310"/>
              <a:gd name="connsiteY10" fmla="*/ 5069129 h 5596803"/>
              <a:gd name="connsiteX11" fmla="*/ 52339 w 4806310"/>
              <a:gd name="connsiteY11" fmla="*/ 3839385 h 5596803"/>
              <a:gd name="connsiteX12" fmla="*/ 221586 w 4806310"/>
              <a:gd name="connsiteY12" fmla="*/ 1010614 h 5596803"/>
              <a:gd name="connsiteX13" fmla="*/ 1622094 w 4806310"/>
              <a:gd name="connsiteY13" fmla="*/ 59516 h 5596803"/>
              <a:gd name="connsiteX0" fmla="*/ 1658258 w 4842474"/>
              <a:gd name="connsiteY0" fmla="*/ 59516 h 5596803"/>
              <a:gd name="connsiteX1" fmla="*/ 3290420 w 4842474"/>
              <a:gd name="connsiteY1" fmla="*/ 180948 h 5596803"/>
              <a:gd name="connsiteX2" fmla="*/ 4508108 w 4842474"/>
              <a:gd name="connsiteY2" fmla="*/ 845261 h 5596803"/>
              <a:gd name="connsiteX3" fmla="*/ 4779881 w 4842474"/>
              <a:gd name="connsiteY3" fmla="*/ 1720669 h 5596803"/>
              <a:gd name="connsiteX4" fmla="*/ 4670349 w 4842474"/>
              <a:gd name="connsiteY4" fmla="*/ 3871780 h 5596803"/>
              <a:gd name="connsiteX5" fmla="*/ 4157306 w 4842474"/>
              <a:gd name="connsiteY5" fmla="*/ 4960168 h 5596803"/>
              <a:gd name="connsiteX6" fmla="*/ 3910477 w 4842474"/>
              <a:gd name="connsiteY6" fmla="*/ 5202209 h 5596803"/>
              <a:gd name="connsiteX7" fmla="*/ 4223602 w 4842474"/>
              <a:gd name="connsiteY7" fmla="*/ 5582741 h 5596803"/>
              <a:gd name="connsiteX8" fmla="*/ 3089340 w 4842474"/>
              <a:gd name="connsiteY8" fmla="*/ 5410946 h 5596803"/>
              <a:gd name="connsiteX9" fmla="*/ 2441941 w 4842474"/>
              <a:gd name="connsiteY9" fmla="*/ 5379336 h 5596803"/>
              <a:gd name="connsiteX10" fmla="*/ 787176 w 4842474"/>
              <a:gd name="connsiteY10" fmla="*/ 5069129 h 5596803"/>
              <a:gd name="connsiteX11" fmla="*/ 88503 w 4842474"/>
              <a:gd name="connsiteY11" fmla="*/ 3839385 h 5596803"/>
              <a:gd name="connsiteX12" fmla="*/ 257750 w 4842474"/>
              <a:gd name="connsiteY12" fmla="*/ 1010614 h 5596803"/>
              <a:gd name="connsiteX13" fmla="*/ 1658258 w 4842474"/>
              <a:gd name="connsiteY13" fmla="*/ 59516 h 5596803"/>
              <a:gd name="connsiteX0" fmla="*/ 1658258 w 4842474"/>
              <a:gd name="connsiteY0" fmla="*/ 59516 h 5596803"/>
              <a:gd name="connsiteX1" fmla="*/ 3290420 w 4842474"/>
              <a:gd name="connsiteY1" fmla="*/ 180948 h 5596803"/>
              <a:gd name="connsiteX2" fmla="*/ 4508108 w 4842474"/>
              <a:gd name="connsiteY2" fmla="*/ 845261 h 5596803"/>
              <a:gd name="connsiteX3" fmla="*/ 4779881 w 4842474"/>
              <a:gd name="connsiteY3" fmla="*/ 1720669 h 5596803"/>
              <a:gd name="connsiteX4" fmla="*/ 4670349 w 4842474"/>
              <a:gd name="connsiteY4" fmla="*/ 3871780 h 5596803"/>
              <a:gd name="connsiteX5" fmla="*/ 4157306 w 4842474"/>
              <a:gd name="connsiteY5" fmla="*/ 4960168 h 5596803"/>
              <a:gd name="connsiteX6" fmla="*/ 3910477 w 4842474"/>
              <a:gd name="connsiteY6" fmla="*/ 5202209 h 5596803"/>
              <a:gd name="connsiteX7" fmla="*/ 4223602 w 4842474"/>
              <a:gd name="connsiteY7" fmla="*/ 5582741 h 5596803"/>
              <a:gd name="connsiteX8" fmla="*/ 3089340 w 4842474"/>
              <a:gd name="connsiteY8" fmla="*/ 5410946 h 5596803"/>
              <a:gd name="connsiteX9" fmla="*/ 2441941 w 4842474"/>
              <a:gd name="connsiteY9" fmla="*/ 5379336 h 5596803"/>
              <a:gd name="connsiteX10" fmla="*/ 787176 w 4842474"/>
              <a:gd name="connsiteY10" fmla="*/ 5069129 h 5596803"/>
              <a:gd name="connsiteX11" fmla="*/ 88503 w 4842474"/>
              <a:gd name="connsiteY11" fmla="*/ 3839385 h 5596803"/>
              <a:gd name="connsiteX12" fmla="*/ 257750 w 4842474"/>
              <a:gd name="connsiteY12" fmla="*/ 1010614 h 5596803"/>
              <a:gd name="connsiteX13" fmla="*/ 1658258 w 4842474"/>
              <a:gd name="connsiteY13" fmla="*/ 59516 h 5596803"/>
              <a:gd name="connsiteX0" fmla="*/ 1658258 w 4842474"/>
              <a:gd name="connsiteY0" fmla="*/ 53205 h 5590492"/>
              <a:gd name="connsiteX1" fmla="*/ 3290420 w 4842474"/>
              <a:gd name="connsiteY1" fmla="*/ 174637 h 5590492"/>
              <a:gd name="connsiteX2" fmla="*/ 4508108 w 4842474"/>
              <a:gd name="connsiteY2" fmla="*/ 838950 h 5590492"/>
              <a:gd name="connsiteX3" fmla="*/ 4779881 w 4842474"/>
              <a:gd name="connsiteY3" fmla="*/ 1714358 h 5590492"/>
              <a:gd name="connsiteX4" fmla="*/ 4670349 w 4842474"/>
              <a:gd name="connsiteY4" fmla="*/ 3865469 h 5590492"/>
              <a:gd name="connsiteX5" fmla="*/ 4157306 w 4842474"/>
              <a:gd name="connsiteY5" fmla="*/ 4953857 h 5590492"/>
              <a:gd name="connsiteX6" fmla="*/ 3910477 w 4842474"/>
              <a:gd name="connsiteY6" fmla="*/ 5195898 h 5590492"/>
              <a:gd name="connsiteX7" fmla="*/ 4223602 w 4842474"/>
              <a:gd name="connsiteY7" fmla="*/ 5576430 h 5590492"/>
              <a:gd name="connsiteX8" fmla="*/ 3089340 w 4842474"/>
              <a:gd name="connsiteY8" fmla="*/ 5404635 h 5590492"/>
              <a:gd name="connsiteX9" fmla="*/ 2441941 w 4842474"/>
              <a:gd name="connsiteY9" fmla="*/ 5373025 h 5590492"/>
              <a:gd name="connsiteX10" fmla="*/ 787176 w 4842474"/>
              <a:gd name="connsiteY10" fmla="*/ 5062818 h 5590492"/>
              <a:gd name="connsiteX11" fmla="*/ 88503 w 4842474"/>
              <a:gd name="connsiteY11" fmla="*/ 3833074 h 5590492"/>
              <a:gd name="connsiteX12" fmla="*/ 257750 w 4842474"/>
              <a:gd name="connsiteY12" fmla="*/ 918578 h 5590492"/>
              <a:gd name="connsiteX13" fmla="*/ 1658258 w 4842474"/>
              <a:gd name="connsiteY13" fmla="*/ 53205 h 5590492"/>
              <a:gd name="connsiteX0" fmla="*/ 1658258 w 4842474"/>
              <a:gd name="connsiteY0" fmla="*/ 53205 h 5590492"/>
              <a:gd name="connsiteX1" fmla="*/ 3290420 w 4842474"/>
              <a:gd name="connsiteY1" fmla="*/ 174637 h 5590492"/>
              <a:gd name="connsiteX2" fmla="*/ 4508108 w 4842474"/>
              <a:gd name="connsiteY2" fmla="*/ 838950 h 5590492"/>
              <a:gd name="connsiteX3" fmla="*/ 4779881 w 4842474"/>
              <a:gd name="connsiteY3" fmla="*/ 1714358 h 5590492"/>
              <a:gd name="connsiteX4" fmla="*/ 4670349 w 4842474"/>
              <a:gd name="connsiteY4" fmla="*/ 3865469 h 5590492"/>
              <a:gd name="connsiteX5" fmla="*/ 4157306 w 4842474"/>
              <a:gd name="connsiteY5" fmla="*/ 4953857 h 5590492"/>
              <a:gd name="connsiteX6" fmla="*/ 3910477 w 4842474"/>
              <a:gd name="connsiteY6" fmla="*/ 5195898 h 5590492"/>
              <a:gd name="connsiteX7" fmla="*/ 4223602 w 4842474"/>
              <a:gd name="connsiteY7" fmla="*/ 5576430 h 5590492"/>
              <a:gd name="connsiteX8" fmla="*/ 3089340 w 4842474"/>
              <a:gd name="connsiteY8" fmla="*/ 5404635 h 5590492"/>
              <a:gd name="connsiteX9" fmla="*/ 2441941 w 4842474"/>
              <a:gd name="connsiteY9" fmla="*/ 5373025 h 5590492"/>
              <a:gd name="connsiteX10" fmla="*/ 787176 w 4842474"/>
              <a:gd name="connsiteY10" fmla="*/ 5062818 h 5590492"/>
              <a:gd name="connsiteX11" fmla="*/ 88503 w 4842474"/>
              <a:gd name="connsiteY11" fmla="*/ 3804499 h 5590492"/>
              <a:gd name="connsiteX12" fmla="*/ 257750 w 4842474"/>
              <a:gd name="connsiteY12" fmla="*/ 918578 h 5590492"/>
              <a:gd name="connsiteX13" fmla="*/ 1658258 w 4842474"/>
              <a:gd name="connsiteY13" fmla="*/ 53205 h 5590492"/>
              <a:gd name="connsiteX0" fmla="*/ 1658258 w 4842474"/>
              <a:gd name="connsiteY0" fmla="*/ 53205 h 5590492"/>
              <a:gd name="connsiteX1" fmla="*/ 3290420 w 4842474"/>
              <a:gd name="connsiteY1" fmla="*/ 174637 h 5590492"/>
              <a:gd name="connsiteX2" fmla="*/ 4508108 w 4842474"/>
              <a:gd name="connsiteY2" fmla="*/ 838950 h 5590492"/>
              <a:gd name="connsiteX3" fmla="*/ 4779881 w 4842474"/>
              <a:gd name="connsiteY3" fmla="*/ 1714358 h 5590492"/>
              <a:gd name="connsiteX4" fmla="*/ 4670349 w 4842474"/>
              <a:gd name="connsiteY4" fmla="*/ 3865469 h 5590492"/>
              <a:gd name="connsiteX5" fmla="*/ 4157306 w 4842474"/>
              <a:gd name="connsiteY5" fmla="*/ 4953857 h 5590492"/>
              <a:gd name="connsiteX6" fmla="*/ 3910477 w 4842474"/>
              <a:gd name="connsiteY6" fmla="*/ 5195898 h 5590492"/>
              <a:gd name="connsiteX7" fmla="*/ 4223602 w 4842474"/>
              <a:gd name="connsiteY7" fmla="*/ 5576430 h 5590492"/>
              <a:gd name="connsiteX8" fmla="*/ 3089340 w 4842474"/>
              <a:gd name="connsiteY8" fmla="*/ 5404635 h 5590492"/>
              <a:gd name="connsiteX9" fmla="*/ 2441941 w 4842474"/>
              <a:gd name="connsiteY9" fmla="*/ 5373025 h 5590492"/>
              <a:gd name="connsiteX10" fmla="*/ 978667 w 4842474"/>
              <a:gd name="connsiteY10" fmla="*/ 5105681 h 5590492"/>
              <a:gd name="connsiteX11" fmla="*/ 88503 w 4842474"/>
              <a:gd name="connsiteY11" fmla="*/ 3804499 h 5590492"/>
              <a:gd name="connsiteX12" fmla="*/ 257750 w 4842474"/>
              <a:gd name="connsiteY12" fmla="*/ 918578 h 5590492"/>
              <a:gd name="connsiteX13" fmla="*/ 1658258 w 4842474"/>
              <a:gd name="connsiteY13" fmla="*/ 53205 h 5590492"/>
              <a:gd name="connsiteX0" fmla="*/ 1658258 w 4838480"/>
              <a:gd name="connsiteY0" fmla="*/ 53205 h 5590492"/>
              <a:gd name="connsiteX1" fmla="*/ 3290420 w 4838480"/>
              <a:gd name="connsiteY1" fmla="*/ 174637 h 5590492"/>
              <a:gd name="connsiteX2" fmla="*/ 4508108 w 4838480"/>
              <a:gd name="connsiteY2" fmla="*/ 838950 h 5590492"/>
              <a:gd name="connsiteX3" fmla="*/ 4779881 w 4838480"/>
              <a:gd name="connsiteY3" fmla="*/ 1714358 h 5590492"/>
              <a:gd name="connsiteX4" fmla="*/ 4670349 w 4838480"/>
              <a:gd name="connsiteY4" fmla="*/ 3865469 h 5590492"/>
              <a:gd name="connsiteX5" fmla="*/ 4131774 w 4838480"/>
              <a:gd name="connsiteY5" fmla="*/ 4896707 h 5590492"/>
              <a:gd name="connsiteX6" fmla="*/ 3910477 w 4838480"/>
              <a:gd name="connsiteY6" fmla="*/ 5195898 h 5590492"/>
              <a:gd name="connsiteX7" fmla="*/ 4223602 w 4838480"/>
              <a:gd name="connsiteY7" fmla="*/ 5576430 h 5590492"/>
              <a:gd name="connsiteX8" fmla="*/ 3089340 w 4838480"/>
              <a:gd name="connsiteY8" fmla="*/ 5404635 h 5590492"/>
              <a:gd name="connsiteX9" fmla="*/ 2441941 w 4838480"/>
              <a:gd name="connsiteY9" fmla="*/ 5373025 h 5590492"/>
              <a:gd name="connsiteX10" fmla="*/ 978667 w 4838480"/>
              <a:gd name="connsiteY10" fmla="*/ 5105681 h 5590492"/>
              <a:gd name="connsiteX11" fmla="*/ 88503 w 4838480"/>
              <a:gd name="connsiteY11" fmla="*/ 3804499 h 5590492"/>
              <a:gd name="connsiteX12" fmla="*/ 257750 w 4838480"/>
              <a:gd name="connsiteY12" fmla="*/ 918578 h 5590492"/>
              <a:gd name="connsiteX13" fmla="*/ 1658258 w 4838480"/>
              <a:gd name="connsiteY13" fmla="*/ 53205 h 5590492"/>
              <a:gd name="connsiteX0" fmla="*/ 1658258 w 4835856"/>
              <a:gd name="connsiteY0" fmla="*/ 53205 h 5590492"/>
              <a:gd name="connsiteX1" fmla="*/ 3290420 w 4835856"/>
              <a:gd name="connsiteY1" fmla="*/ 174637 h 5590492"/>
              <a:gd name="connsiteX2" fmla="*/ 4508108 w 4835856"/>
              <a:gd name="connsiteY2" fmla="*/ 838950 h 5590492"/>
              <a:gd name="connsiteX3" fmla="*/ 4779881 w 4835856"/>
              <a:gd name="connsiteY3" fmla="*/ 1714358 h 5590492"/>
              <a:gd name="connsiteX4" fmla="*/ 4657583 w 4835856"/>
              <a:gd name="connsiteY4" fmla="*/ 3794031 h 5590492"/>
              <a:gd name="connsiteX5" fmla="*/ 4131774 w 4835856"/>
              <a:gd name="connsiteY5" fmla="*/ 4896707 h 5590492"/>
              <a:gd name="connsiteX6" fmla="*/ 3910477 w 4835856"/>
              <a:gd name="connsiteY6" fmla="*/ 5195898 h 5590492"/>
              <a:gd name="connsiteX7" fmla="*/ 4223602 w 4835856"/>
              <a:gd name="connsiteY7" fmla="*/ 5576430 h 5590492"/>
              <a:gd name="connsiteX8" fmla="*/ 3089340 w 4835856"/>
              <a:gd name="connsiteY8" fmla="*/ 5404635 h 5590492"/>
              <a:gd name="connsiteX9" fmla="*/ 2441941 w 4835856"/>
              <a:gd name="connsiteY9" fmla="*/ 5373025 h 5590492"/>
              <a:gd name="connsiteX10" fmla="*/ 978667 w 4835856"/>
              <a:gd name="connsiteY10" fmla="*/ 5105681 h 5590492"/>
              <a:gd name="connsiteX11" fmla="*/ 88503 w 4835856"/>
              <a:gd name="connsiteY11" fmla="*/ 3804499 h 5590492"/>
              <a:gd name="connsiteX12" fmla="*/ 257750 w 4835856"/>
              <a:gd name="connsiteY12" fmla="*/ 918578 h 5590492"/>
              <a:gd name="connsiteX13" fmla="*/ 1658258 w 4835856"/>
              <a:gd name="connsiteY13" fmla="*/ 53205 h 5590492"/>
              <a:gd name="connsiteX0" fmla="*/ 1658258 w 4874366"/>
              <a:gd name="connsiteY0" fmla="*/ 91536 h 5628823"/>
              <a:gd name="connsiteX1" fmla="*/ 3290420 w 4874366"/>
              <a:gd name="connsiteY1" fmla="*/ 212968 h 5628823"/>
              <a:gd name="connsiteX2" fmla="*/ 4779881 w 4874366"/>
              <a:gd name="connsiteY2" fmla="*/ 1752689 h 5628823"/>
              <a:gd name="connsiteX3" fmla="*/ 4657583 w 4874366"/>
              <a:gd name="connsiteY3" fmla="*/ 3832362 h 5628823"/>
              <a:gd name="connsiteX4" fmla="*/ 4131774 w 4874366"/>
              <a:gd name="connsiteY4" fmla="*/ 4935038 h 5628823"/>
              <a:gd name="connsiteX5" fmla="*/ 3910477 w 4874366"/>
              <a:gd name="connsiteY5" fmla="*/ 5234229 h 5628823"/>
              <a:gd name="connsiteX6" fmla="*/ 4223602 w 4874366"/>
              <a:gd name="connsiteY6" fmla="*/ 5614761 h 5628823"/>
              <a:gd name="connsiteX7" fmla="*/ 3089340 w 4874366"/>
              <a:gd name="connsiteY7" fmla="*/ 5442966 h 5628823"/>
              <a:gd name="connsiteX8" fmla="*/ 2441941 w 4874366"/>
              <a:gd name="connsiteY8" fmla="*/ 5411356 h 5628823"/>
              <a:gd name="connsiteX9" fmla="*/ 978667 w 4874366"/>
              <a:gd name="connsiteY9" fmla="*/ 5144012 h 5628823"/>
              <a:gd name="connsiteX10" fmla="*/ 88503 w 4874366"/>
              <a:gd name="connsiteY10" fmla="*/ 3842830 h 5628823"/>
              <a:gd name="connsiteX11" fmla="*/ 257750 w 4874366"/>
              <a:gd name="connsiteY11" fmla="*/ 956909 h 5628823"/>
              <a:gd name="connsiteX12" fmla="*/ 1658258 w 4874366"/>
              <a:gd name="connsiteY12" fmla="*/ 91536 h 5628823"/>
              <a:gd name="connsiteX0" fmla="*/ 1658258 w 4874366"/>
              <a:gd name="connsiteY0" fmla="*/ 91536 h 5628823"/>
              <a:gd name="connsiteX1" fmla="*/ 3290420 w 4874366"/>
              <a:gd name="connsiteY1" fmla="*/ 212968 h 5628823"/>
              <a:gd name="connsiteX2" fmla="*/ 4779881 w 4874366"/>
              <a:gd name="connsiteY2" fmla="*/ 1752689 h 5628823"/>
              <a:gd name="connsiteX3" fmla="*/ 4657583 w 4874366"/>
              <a:gd name="connsiteY3" fmla="*/ 3832362 h 5628823"/>
              <a:gd name="connsiteX4" fmla="*/ 4131774 w 4874366"/>
              <a:gd name="connsiteY4" fmla="*/ 4935038 h 5628823"/>
              <a:gd name="connsiteX5" fmla="*/ 3910477 w 4874366"/>
              <a:gd name="connsiteY5" fmla="*/ 5234229 h 5628823"/>
              <a:gd name="connsiteX6" fmla="*/ 4223602 w 4874366"/>
              <a:gd name="connsiteY6" fmla="*/ 5614761 h 5628823"/>
              <a:gd name="connsiteX7" fmla="*/ 3089340 w 4874366"/>
              <a:gd name="connsiteY7" fmla="*/ 5442966 h 5628823"/>
              <a:gd name="connsiteX8" fmla="*/ 2441941 w 4874366"/>
              <a:gd name="connsiteY8" fmla="*/ 5411356 h 5628823"/>
              <a:gd name="connsiteX9" fmla="*/ 978667 w 4874366"/>
              <a:gd name="connsiteY9" fmla="*/ 5144012 h 5628823"/>
              <a:gd name="connsiteX10" fmla="*/ 88503 w 4874366"/>
              <a:gd name="connsiteY10" fmla="*/ 3842830 h 5628823"/>
              <a:gd name="connsiteX11" fmla="*/ 257750 w 4874366"/>
              <a:gd name="connsiteY11" fmla="*/ 956909 h 5628823"/>
              <a:gd name="connsiteX12" fmla="*/ 1658258 w 4874366"/>
              <a:gd name="connsiteY12" fmla="*/ 91536 h 5628823"/>
              <a:gd name="connsiteX0" fmla="*/ 1658258 w 4886717"/>
              <a:gd name="connsiteY0" fmla="*/ 81096 h 5618383"/>
              <a:gd name="connsiteX1" fmla="*/ 3290420 w 4886717"/>
              <a:gd name="connsiteY1" fmla="*/ 202528 h 5618383"/>
              <a:gd name="connsiteX2" fmla="*/ 4794941 w 4886717"/>
              <a:gd name="connsiteY2" fmla="*/ 1543088 h 5618383"/>
              <a:gd name="connsiteX3" fmla="*/ 4657583 w 4886717"/>
              <a:gd name="connsiteY3" fmla="*/ 3821922 h 5618383"/>
              <a:gd name="connsiteX4" fmla="*/ 4131774 w 4886717"/>
              <a:gd name="connsiteY4" fmla="*/ 4924598 h 5618383"/>
              <a:gd name="connsiteX5" fmla="*/ 3910477 w 4886717"/>
              <a:gd name="connsiteY5" fmla="*/ 5223789 h 5618383"/>
              <a:gd name="connsiteX6" fmla="*/ 4223602 w 4886717"/>
              <a:gd name="connsiteY6" fmla="*/ 5604321 h 5618383"/>
              <a:gd name="connsiteX7" fmla="*/ 3089340 w 4886717"/>
              <a:gd name="connsiteY7" fmla="*/ 5432526 h 5618383"/>
              <a:gd name="connsiteX8" fmla="*/ 2441941 w 4886717"/>
              <a:gd name="connsiteY8" fmla="*/ 5400916 h 5618383"/>
              <a:gd name="connsiteX9" fmla="*/ 978667 w 4886717"/>
              <a:gd name="connsiteY9" fmla="*/ 5133572 h 5618383"/>
              <a:gd name="connsiteX10" fmla="*/ 88503 w 4886717"/>
              <a:gd name="connsiteY10" fmla="*/ 3832390 h 5618383"/>
              <a:gd name="connsiteX11" fmla="*/ 257750 w 4886717"/>
              <a:gd name="connsiteY11" fmla="*/ 946469 h 5618383"/>
              <a:gd name="connsiteX12" fmla="*/ 1658258 w 4886717"/>
              <a:gd name="connsiteY12" fmla="*/ 81096 h 5618383"/>
              <a:gd name="connsiteX0" fmla="*/ 1658258 w 4886717"/>
              <a:gd name="connsiteY0" fmla="*/ 60710 h 5597997"/>
              <a:gd name="connsiteX1" fmla="*/ 3290420 w 4886717"/>
              <a:gd name="connsiteY1" fmla="*/ 182142 h 5597997"/>
              <a:gd name="connsiteX2" fmla="*/ 4794941 w 4886717"/>
              <a:gd name="connsiteY2" fmla="*/ 1522702 h 5597997"/>
              <a:gd name="connsiteX3" fmla="*/ 4657583 w 4886717"/>
              <a:gd name="connsiteY3" fmla="*/ 3801536 h 5597997"/>
              <a:gd name="connsiteX4" fmla="*/ 4131774 w 4886717"/>
              <a:gd name="connsiteY4" fmla="*/ 4904212 h 5597997"/>
              <a:gd name="connsiteX5" fmla="*/ 3910477 w 4886717"/>
              <a:gd name="connsiteY5" fmla="*/ 5203403 h 5597997"/>
              <a:gd name="connsiteX6" fmla="*/ 4223602 w 4886717"/>
              <a:gd name="connsiteY6" fmla="*/ 5583935 h 5597997"/>
              <a:gd name="connsiteX7" fmla="*/ 3089340 w 4886717"/>
              <a:gd name="connsiteY7" fmla="*/ 5412140 h 5597997"/>
              <a:gd name="connsiteX8" fmla="*/ 2441941 w 4886717"/>
              <a:gd name="connsiteY8" fmla="*/ 5380530 h 5597997"/>
              <a:gd name="connsiteX9" fmla="*/ 978667 w 4886717"/>
              <a:gd name="connsiteY9" fmla="*/ 5113186 h 5597997"/>
              <a:gd name="connsiteX10" fmla="*/ 88503 w 4886717"/>
              <a:gd name="connsiteY10" fmla="*/ 3812004 h 5597997"/>
              <a:gd name="connsiteX11" fmla="*/ 257750 w 4886717"/>
              <a:gd name="connsiteY11" fmla="*/ 926083 h 5597997"/>
              <a:gd name="connsiteX12" fmla="*/ 1658258 w 4886717"/>
              <a:gd name="connsiteY12" fmla="*/ 60710 h 5597997"/>
              <a:gd name="connsiteX0" fmla="*/ 1658258 w 4886717"/>
              <a:gd name="connsiteY0" fmla="*/ 75845 h 5613132"/>
              <a:gd name="connsiteX1" fmla="*/ 3316714 w 4886717"/>
              <a:gd name="connsiteY1" fmla="*/ 157254 h 5613132"/>
              <a:gd name="connsiteX2" fmla="*/ 4794941 w 4886717"/>
              <a:gd name="connsiteY2" fmla="*/ 1537837 h 5613132"/>
              <a:gd name="connsiteX3" fmla="*/ 4657583 w 4886717"/>
              <a:gd name="connsiteY3" fmla="*/ 3816671 h 5613132"/>
              <a:gd name="connsiteX4" fmla="*/ 4131774 w 4886717"/>
              <a:gd name="connsiteY4" fmla="*/ 4919347 h 5613132"/>
              <a:gd name="connsiteX5" fmla="*/ 3910477 w 4886717"/>
              <a:gd name="connsiteY5" fmla="*/ 5218538 h 5613132"/>
              <a:gd name="connsiteX6" fmla="*/ 4223602 w 4886717"/>
              <a:gd name="connsiteY6" fmla="*/ 5599070 h 5613132"/>
              <a:gd name="connsiteX7" fmla="*/ 3089340 w 4886717"/>
              <a:gd name="connsiteY7" fmla="*/ 5427275 h 5613132"/>
              <a:gd name="connsiteX8" fmla="*/ 2441941 w 4886717"/>
              <a:gd name="connsiteY8" fmla="*/ 5395665 h 5613132"/>
              <a:gd name="connsiteX9" fmla="*/ 978667 w 4886717"/>
              <a:gd name="connsiteY9" fmla="*/ 5128321 h 5613132"/>
              <a:gd name="connsiteX10" fmla="*/ 88503 w 4886717"/>
              <a:gd name="connsiteY10" fmla="*/ 3827139 h 5613132"/>
              <a:gd name="connsiteX11" fmla="*/ 257750 w 4886717"/>
              <a:gd name="connsiteY11" fmla="*/ 941218 h 5613132"/>
              <a:gd name="connsiteX12" fmla="*/ 1658258 w 4886717"/>
              <a:gd name="connsiteY12" fmla="*/ 75845 h 5613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86717" h="5613132">
                <a:moveTo>
                  <a:pt x="1658258" y="75845"/>
                </a:moveTo>
                <a:cubicBezTo>
                  <a:pt x="2168085" y="-54816"/>
                  <a:pt x="2764591" y="-9574"/>
                  <a:pt x="3316714" y="157254"/>
                </a:cubicBezTo>
                <a:cubicBezTo>
                  <a:pt x="3914077" y="337751"/>
                  <a:pt x="4603655" y="450929"/>
                  <a:pt x="4794941" y="1537837"/>
                </a:cubicBezTo>
                <a:cubicBezTo>
                  <a:pt x="5022801" y="2141069"/>
                  <a:pt x="4768111" y="3253086"/>
                  <a:pt x="4657583" y="3816671"/>
                </a:cubicBezTo>
                <a:cubicBezTo>
                  <a:pt x="4547055" y="4380256"/>
                  <a:pt x="4503864" y="4484266"/>
                  <a:pt x="4131774" y="4919347"/>
                </a:cubicBezTo>
                <a:cubicBezTo>
                  <a:pt x="4055441" y="4990883"/>
                  <a:pt x="3969892" y="5170231"/>
                  <a:pt x="3910477" y="5218538"/>
                </a:cubicBezTo>
                <a:cubicBezTo>
                  <a:pt x="3955516" y="5498376"/>
                  <a:pt x="4360458" y="5564281"/>
                  <a:pt x="4223602" y="5599070"/>
                </a:cubicBezTo>
                <a:cubicBezTo>
                  <a:pt x="4086746" y="5633859"/>
                  <a:pt x="3729289" y="5613781"/>
                  <a:pt x="3089340" y="5427275"/>
                </a:cubicBezTo>
                <a:cubicBezTo>
                  <a:pt x="2904232" y="5401061"/>
                  <a:pt x="2675662" y="5392052"/>
                  <a:pt x="2441941" y="5395665"/>
                </a:cubicBezTo>
                <a:cubicBezTo>
                  <a:pt x="2047426" y="5340714"/>
                  <a:pt x="1370907" y="5389742"/>
                  <a:pt x="978667" y="5128321"/>
                </a:cubicBezTo>
                <a:cubicBezTo>
                  <a:pt x="586427" y="4866900"/>
                  <a:pt x="143981" y="4497673"/>
                  <a:pt x="88503" y="3827139"/>
                </a:cubicBezTo>
                <a:cubicBezTo>
                  <a:pt x="4521" y="3076901"/>
                  <a:pt x="-118770" y="1585483"/>
                  <a:pt x="257750" y="941218"/>
                </a:cubicBezTo>
                <a:cubicBezTo>
                  <a:pt x="621504" y="425540"/>
                  <a:pt x="1148431" y="206506"/>
                  <a:pt x="1658258" y="75845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67" name="Freeform: Shape 2066">
            <a:extLst>
              <a:ext uri="{FF2B5EF4-FFF2-40B4-BE49-F238E27FC236}">
                <a16:creationId xmlns:a16="http://schemas.microsoft.com/office/drawing/2014/main" id="{DEEF923F-73BA-4FEC-AF00-1EFAB7F96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76232">
            <a:off x="476204" y="614847"/>
            <a:ext cx="6040668" cy="5576494"/>
          </a:xfrm>
          <a:custGeom>
            <a:avLst/>
            <a:gdLst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70634 w 4877237"/>
              <a:gd name="connsiteY8" fmla="*/ 5225757 h 5641553"/>
              <a:gd name="connsiteX9" fmla="*/ 3515258 w 4877237"/>
              <a:gd name="connsiteY9" fmla="*/ 5243754 h 5641553"/>
              <a:gd name="connsiteX10" fmla="*/ 3510127 w 4877237"/>
              <a:gd name="connsiteY10" fmla="*/ 5288400 h 5641553"/>
              <a:gd name="connsiteX11" fmla="*/ 3658238 w 4877237"/>
              <a:gd name="connsiteY11" fmla="*/ 5641549 h 5641553"/>
              <a:gd name="connsiteX12" fmla="*/ 2845674 w 4877237"/>
              <a:gd name="connsiteY12" fmla="*/ 5290843 h 5641553"/>
              <a:gd name="connsiteX13" fmla="*/ 2820308 w 4877237"/>
              <a:gd name="connsiteY13" fmla="*/ 5261823 h 5641553"/>
              <a:gd name="connsiteX14" fmla="*/ 2722542 w 4877237"/>
              <a:gd name="connsiteY14" fmla="*/ 5265294 h 5641553"/>
              <a:gd name="connsiteX15" fmla="*/ 1770504 w 4877237"/>
              <a:gd name="connsiteY15" fmla="*/ 5261011 h 5641553"/>
              <a:gd name="connsiteX16" fmla="*/ 815940 w 4877237"/>
              <a:gd name="connsiteY16" fmla="*/ 5009663 h 5641553"/>
              <a:gd name="connsiteX17" fmla="*/ 117267 w 4877237"/>
              <a:gd name="connsiteY17" fmla="*/ 3779919 h 5641553"/>
              <a:gd name="connsiteX18" fmla="*/ 1702 w 4877237"/>
              <a:gd name="connsiteY18" fmla="*/ 1784971 h 5641553"/>
              <a:gd name="connsiteX19" fmla="*/ 336804 w 4877237"/>
              <a:gd name="connsiteY19" fmla="*/ 369690 h 5641553"/>
              <a:gd name="connsiteX20" fmla="*/ 1687022 w 4877237"/>
              <a:gd name="connsiteY20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15258 w 4877237"/>
              <a:gd name="connsiteY8" fmla="*/ 5243754 h 5641553"/>
              <a:gd name="connsiteX9" fmla="*/ 3510127 w 4877237"/>
              <a:gd name="connsiteY9" fmla="*/ 5288400 h 5641553"/>
              <a:gd name="connsiteX10" fmla="*/ 3658238 w 4877237"/>
              <a:gd name="connsiteY10" fmla="*/ 5641549 h 5641553"/>
              <a:gd name="connsiteX11" fmla="*/ 2845674 w 4877237"/>
              <a:gd name="connsiteY11" fmla="*/ 5290843 h 5641553"/>
              <a:gd name="connsiteX12" fmla="*/ 2820308 w 4877237"/>
              <a:gd name="connsiteY12" fmla="*/ 5261823 h 5641553"/>
              <a:gd name="connsiteX13" fmla="*/ 2722542 w 4877237"/>
              <a:gd name="connsiteY13" fmla="*/ 5265294 h 5641553"/>
              <a:gd name="connsiteX14" fmla="*/ 1770504 w 4877237"/>
              <a:gd name="connsiteY14" fmla="*/ 5261011 h 5641553"/>
              <a:gd name="connsiteX15" fmla="*/ 815940 w 4877237"/>
              <a:gd name="connsiteY15" fmla="*/ 5009663 h 5641553"/>
              <a:gd name="connsiteX16" fmla="*/ 117267 w 4877237"/>
              <a:gd name="connsiteY16" fmla="*/ 3779919 h 5641553"/>
              <a:gd name="connsiteX17" fmla="*/ 1702 w 4877237"/>
              <a:gd name="connsiteY17" fmla="*/ 1784971 h 5641553"/>
              <a:gd name="connsiteX18" fmla="*/ 336804 w 4877237"/>
              <a:gd name="connsiteY18" fmla="*/ 369690 h 5641553"/>
              <a:gd name="connsiteX19" fmla="*/ 1687022 w 4877237"/>
              <a:gd name="connsiteY19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15258 w 4877237"/>
              <a:gd name="connsiteY7" fmla="*/ 5243754 h 5641553"/>
              <a:gd name="connsiteX8" fmla="*/ 3510127 w 4877237"/>
              <a:gd name="connsiteY8" fmla="*/ 5288400 h 5641553"/>
              <a:gd name="connsiteX9" fmla="*/ 3658238 w 4877237"/>
              <a:gd name="connsiteY9" fmla="*/ 5641549 h 5641553"/>
              <a:gd name="connsiteX10" fmla="*/ 2845674 w 4877237"/>
              <a:gd name="connsiteY10" fmla="*/ 5290843 h 5641553"/>
              <a:gd name="connsiteX11" fmla="*/ 2820308 w 4877237"/>
              <a:gd name="connsiteY11" fmla="*/ 5261823 h 5641553"/>
              <a:gd name="connsiteX12" fmla="*/ 2722542 w 4877237"/>
              <a:gd name="connsiteY12" fmla="*/ 5265294 h 5641553"/>
              <a:gd name="connsiteX13" fmla="*/ 1770504 w 4877237"/>
              <a:gd name="connsiteY13" fmla="*/ 5261011 h 5641553"/>
              <a:gd name="connsiteX14" fmla="*/ 815940 w 4877237"/>
              <a:gd name="connsiteY14" fmla="*/ 5009663 h 5641553"/>
              <a:gd name="connsiteX15" fmla="*/ 117267 w 4877237"/>
              <a:gd name="connsiteY15" fmla="*/ 3779919 h 5641553"/>
              <a:gd name="connsiteX16" fmla="*/ 1702 w 4877237"/>
              <a:gd name="connsiteY16" fmla="*/ 1784971 h 5641553"/>
              <a:gd name="connsiteX17" fmla="*/ 336804 w 4877237"/>
              <a:gd name="connsiteY17" fmla="*/ 369690 h 5641553"/>
              <a:gd name="connsiteX18" fmla="*/ 1687022 w 4877237"/>
              <a:gd name="connsiteY18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515258 w 4877237"/>
              <a:gd name="connsiteY6" fmla="*/ 5243754 h 5641553"/>
              <a:gd name="connsiteX7" fmla="*/ 3510127 w 4877237"/>
              <a:gd name="connsiteY7" fmla="*/ 5288400 h 5641553"/>
              <a:gd name="connsiteX8" fmla="*/ 3658238 w 4877237"/>
              <a:gd name="connsiteY8" fmla="*/ 5641549 h 5641553"/>
              <a:gd name="connsiteX9" fmla="*/ 2845674 w 4877237"/>
              <a:gd name="connsiteY9" fmla="*/ 5290843 h 5641553"/>
              <a:gd name="connsiteX10" fmla="*/ 2820308 w 4877237"/>
              <a:gd name="connsiteY10" fmla="*/ 5261823 h 5641553"/>
              <a:gd name="connsiteX11" fmla="*/ 2722542 w 4877237"/>
              <a:gd name="connsiteY11" fmla="*/ 5265294 h 5641553"/>
              <a:gd name="connsiteX12" fmla="*/ 1770504 w 4877237"/>
              <a:gd name="connsiteY12" fmla="*/ 5261011 h 5641553"/>
              <a:gd name="connsiteX13" fmla="*/ 815940 w 4877237"/>
              <a:gd name="connsiteY13" fmla="*/ 5009663 h 5641553"/>
              <a:gd name="connsiteX14" fmla="*/ 117267 w 4877237"/>
              <a:gd name="connsiteY14" fmla="*/ 3779919 h 5641553"/>
              <a:gd name="connsiteX15" fmla="*/ 1702 w 4877237"/>
              <a:gd name="connsiteY15" fmla="*/ 1784971 h 5641553"/>
              <a:gd name="connsiteX16" fmla="*/ 336804 w 4877237"/>
              <a:gd name="connsiteY16" fmla="*/ 369690 h 5641553"/>
              <a:gd name="connsiteX17" fmla="*/ 1687022 w 4877237"/>
              <a:gd name="connsiteY17" fmla="*/ 50 h 5641553"/>
              <a:gd name="connsiteX0" fmla="*/ 1687022 w 4884581"/>
              <a:gd name="connsiteY0" fmla="*/ 50 h 5641553"/>
              <a:gd name="connsiteX1" fmla="*/ 3319184 w 4884581"/>
              <a:gd name="connsiteY1" fmla="*/ 163045 h 5641553"/>
              <a:gd name="connsiteX2" fmla="*/ 4549251 w 4884581"/>
              <a:gd name="connsiteY2" fmla="*/ 744232 h 5641553"/>
              <a:gd name="connsiteX3" fmla="*/ 4808645 w 4884581"/>
              <a:gd name="connsiteY3" fmla="*/ 1661203 h 5641553"/>
              <a:gd name="connsiteX4" fmla="*/ 4731578 w 4884581"/>
              <a:gd name="connsiteY4" fmla="*/ 4102984 h 5641553"/>
              <a:gd name="connsiteX5" fmla="*/ 3928223 w 4884581"/>
              <a:gd name="connsiteY5" fmla="*/ 5181317 h 5641553"/>
              <a:gd name="connsiteX6" fmla="*/ 3515258 w 4884581"/>
              <a:gd name="connsiteY6" fmla="*/ 5243754 h 5641553"/>
              <a:gd name="connsiteX7" fmla="*/ 3510127 w 4884581"/>
              <a:gd name="connsiteY7" fmla="*/ 5288400 h 5641553"/>
              <a:gd name="connsiteX8" fmla="*/ 3658238 w 4884581"/>
              <a:gd name="connsiteY8" fmla="*/ 5641549 h 5641553"/>
              <a:gd name="connsiteX9" fmla="*/ 2845674 w 4884581"/>
              <a:gd name="connsiteY9" fmla="*/ 5290843 h 5641553"/>
              <a:gd name="connsiteX10" fmla="*/ 2820308 w 4884581"/>
              <a:gd name="connsiteY10" fmla="*/ 5261823 h 5641553"/>
              <a:gd name="connsiteX11" fmla="*/ 2722542 w 4884581"/>
              <a:gd name="connsiteY11" fmla="*/ 5265294 h 5641553"/>
              <a:gd name="connsiteX12" fmla="*/ 1770504 w 4884581"/>
              <a:gd name="connsiteY12" fmla="*/ 5261011 h 5641553"/>
              <a:gd name="connsiteX13" fmla="*/ 815940 w 4884581"/>
              <a:gd name="connsiteY13" fmla="*/ 5009663 h 5641553"/>
              <a:gd name="connsiteX14" fmla="*/ 117267 w 4884581"/>
              <a:gd name="connsiteY14" fmla="*/ 3779919 h 5641553"/>
              <a:gd name="connsiteX15" fmla="*/ 1702 w 4884581"/>
              <a:gd name="connsiteY15" fmla="*/ 1784971 h 5641553"/>
              <a:gd name="connsiteX16" fmla="*/ 336804 w 4884581"/>
              <a:gd name="connsiteY16" fmla="*/ 369690 h 5641553"/>
              <a:gd name="connsiteX17" fmla="*/ 1687022 w 4884581"/>
              <a:gd name="connsiteY17" fmla="*/ 50 h 5641553"/>
              <a:gd name="connsiteX0" fmla="*/ 1687201 w 4884760"/>
              <a:gd name="connsiteY0" fmla="*/ 12790 h 5654293"/>
              <a:gd name="connsiteX1" fmla="*/ 3319363 w 4884760"/>
              <a:gd name="connsiteY1" fmla="*/ 175785 h 5654293"/>
              <a:gd name="connsiteX2" fmla="*/ 4549430 w 4884760"/>
              <a:gd name="connsiteY2" fmla="*/ 756972 h 5654293"/>
              <a:gd name="connsiteX3" fmla="*/ 4808824 w 4884760"/>
              <a:gd name="connsiteY3" fmla="*/ 1673943 h 5654293"/>
              <a:gd name="connsiteX4" fmla="*/ 4731757 w 4884760"/>
              <a:gd name="connsiteY4" fmla="*/ 4115724 h 5654293"/>
              <a:gd name="connsiteX5" fmla="*/ 3928402 w 4884760"/>
              <a:gd name="connsiteY5" fmla="*/ 5194057 h 5654293"/>
              <a:gd name="connsiteX6" fmla="*/ 3515437 w 4884760"/>
              <a:gd name="connsiteY6" fmla="*/ 5256494 h 5654293"/>
              <a:gd name="connsiteX7" fmla="*/ 3510306 w 4884760"/>
              <a:gd name="connsiteY7" fmla="*/ 5301140 h 5654293"/>
              <a:gd name="connsiteX8" fmla="*/ 3658417 w 4884760"/>
              <a:gd name="connsiteY8" fmla="*/ 5654289 h 5654293"/>
              <a:gd name="connsiteX9" fmla="*/ 2845853 w 4884760"/>
              <a:gd name="connsiteY9" fmla="*/ 5303583 h 5654293"/>
              <a:gd name="connsiteX10" fmla="*/ 2820487 w 4884760"/>
              <a:gd name="connsiteY10" fmla="*/ 5274563 h 5654293"/>
              <a:gd name="connsiteX11" fmla="*/ 2722721 w 4884760"/>
              <a:gd name="connsiteY11" fmla="*/ 5278034 h 5654293"/>
              <a:gd name="connsiteX12" fmla="*/ 1770683 w 4884760"/>
              <a:gd name="connsiteY12" fmla="*/ 5273751 h 5654293"/>
              <a:gd name="connsiteX13" fmla="*/ 816119 w 4884760"/>
              <a:gd name="connsiteY13" fmla="*/ 5022403 h 5654293"/>
              <a:gd name="connsiteX14" fmla="*/ 117446 w 4884760"/>
              <a:gd name="connsiteY14" fmla="*/ 3792659 h 5654293"/>
              <a:gd name="connsiteX15" fmla="*/ 1881 w 4884760"/>
              <a:gd name="connsiteY15" fmla="*/ 1797711 h 5654293"/>
              <a:gd name="connsiteX16" fmla="*/ 312225 w 4884760"/>
              <a:gd name="connsiteY16" fmla="*/ 520975 h 5654293"/>
              <a:gd name="connsiteX17" fmla="*/ 1687201 w 4884760"/>
              <a:gd name="connsiteY17" fmla="*/ 12790 h 5654293"/>
              <a:gd name="connsiteX0" fmla="*/ 1687201 w 4884760"/>
              <a:gd name="connsiteY0" fmla="*/ 18786 h 5660289"/>
              <a:gd name="connsiteX1" fmla="*/ 3319363 w 4884760"/>
              <a:gd name="connsiteY1" fmla="*/ 140218 h 5660289"/>
              <a:gd name="connsiteX2" fmla="*/ 4549430 w 4884760"/>
              <a:gd name="connsiteY2" fmla="*/ 762968 h 5660289"/>
              <a:gd name="connsiteX3" fmla="*/ 4808824 w 4884760"/>
              <a:gd name="connsiteY3" fmla="*/ 1679939 h 5660289"/>
              <a:gd name="connsiteX4" fmla="*/ 4731757 w 4884760"/>
              <a:gd name="connsiteY4" fmla="*/ 4121720 h 5660289"/>
              <a:gd name="connsiteX5" fmla="*/ 3928402 w 4884760"/>
              <a:gd name="connsiteY5" fmla="*/ 5200053 h 5660289"/>
              <a:gd name="connsiteX6" fmla="*/ 3515437 w 4884760"/>
              <a:gd name="connsiteY6" fmla="*/ 5262490 h 5660289"/>
              <a:gd name="connsiteX7" fmla="*/ 3510306 w 4884760"/>
              <a:gd name="connsiteY7" fmla="*/ 5307136 h 5660289"/>
              <a:gd name="connsiteX8" fmla="*/ 3658417 w 4884760"/>
              <a:gd name="connsiteY8" fmla="*/ 5660285 h 5660289"/>
              <a:gd name="connsiteX9" fmla="*/ 2845853 w 4884760"/>
              <a:gd name="connsiteY9" fmla="*/ 5309579 h 5660289"/>
              <a:gd name="connsiteX10" fmla="*/ 2820487 w 4884760"/>
              <a:gd name="connsiteY10" fmla="*/ 5280559 h 5660289"/>
              <a:gd name="connsiteX11" fmla="*/ 2722721 w 4884760"/>
              <a:gd name="connsiteY11" fmla="*/ 5284030 h 5660289"/>
              <a:gd name="connsiteX12" fmla="*/ 1770683 w 4884760"/>
              <a:gd name="connsiteY12" fmla="*/ 5279747 h 5660289"/>
              <a:gd name="connsiteX13" fmla="*/ 816119 w 4884760"/>
              <a:gd name="connsiteY13" fmla="*/ 5028399 h 5660289"/>
              <a:gd name="connsiteX14" fmla="*/ 117446 w 4884760"/>
              <a:gd name="connsiteY14" fmla="*/ 3798655 h 5660289"/>
              <a:gd name="connsiteX15" fmla="*/ 1881 w 4884760"/>
              <a:gd name="connsiteY15" fmla="*/ 1803707 h 5660289"/>
              <a:gd name="connsiteX16" fmla="*/ 312225 w 4884760"/>
              <a:gd name="connsiteY16" fmla="*/ 526971 h 5660289"/>
              <a:gd name="connsiteX17" fmla="*/ 1687201 w 4884760"/>
              <a:gd name="connsiteY17" fmla="*/ 18786 h 5660289"/>
              <a:gd name="connsiteX0" fmla="*/ 1687201 w 4884760"/>
              <a:gd name="connsiteY0" fmla="*/ 27023 h 5668526"/>
              <a:gd name="connsiteX1" fmla="*/ 3319363 w 4884760"/>
              <a:gd name="connsiteY1" fmla="*/ 148455 h 5668526"/>
              <a:gd name="connsiteX2" fmla="*/ 4537051 w 4884760"/>
              <a:gd name="connsiteY2" fmla="*/ 812768 h 5668526"/>
              <a:gd name="connsiteX3" fmla="*/ 4808824 w 4884760"/>
              <a:gd name="connsiteY3" fmla="*/ 1688176 h 5668526"/>
              <a:gd name="connsiteX4" fmla="*/ 4731757 w 4884760"/>
              <a:gd name="connsiteY4" fmla="*/ 4129957 h 5668526"/>
              <a:gd name="connsiteX5" fmla="*/ 3928402 w 4884760"/>
              <a:gd name="connsiteY5" fmla="*/ 5208290 h 5668526"/>
              <a:gd name="connsiteX6" fmla="*/ 3515437 w 4884760"/>
              <a:gd name="connsiteY6" fmla="*/ 5270727 h 5668526"/>
              <a:gd name="connsiteX7" fmla="*/ 3510306 w 4884760"/>
              <a:gd name="connsiteY7" fmla="*/ 5315373 h 5668526"/>
              <a:gd name="connsiteX8" fmla="*/ 3658417 w 4884760"/>
              <a:gd name="connsiteY8" fmla="*/ 5668522 h 5668526"/>
              <a:gd name="connsiteX9" fmla="*/ 2845853 w 4884760"/>
              <a:gd name="connsiteY9" fmla="*/ 5317816 h 5668526"/>
              <a:gd name="connsiteX10" fmla="*/ 2820487 w 4884760"/>
              <a:gd name="connsiteY10" fmla="*/ 5288796 h 5668526"/>
              <a:gd name="connsiteX11" fmla="*/ 2722721 w 4884760"/>
              <a:gd name="connsiteY11" fmla="*/ 5292267 h 5668526"/>
              <a:gd name="connsiteX12" fmla="*/ 1770683 w 4884760"/>
              <a:gd name="connsiteY12" fmla="*/ 5287984 h 5668526"/>
              <a:gd name="connsiteX13" fmla="*/ 816119 w 4884760"/>
              <a:gd name="connsiteY13" fmla="*/ 5036636 h 5668526"/>
              <a:gd name="connsiteX14" fmla="*/ 117446 w 4884760"/>
              <a:gd name="connsiteY14" fmla="*/ 3806892 h 5668526"/>
              <a:gd name="connsiteX15" fmla="*/ 1881 w 4884760"/>
              <a:gd name="connsiteY15" fmla="*/ 1811944 h 5668526"/>
              <a:gd name="connsiteX16" fmla="*/ 312225 w 4884760"/>
              <a:gd name="connsiteY16" fmla="*/ 535208 h 5668526"/>
              <a:gd name="connsiteX17" fmla="*/ 1687201 w 4884760"/>
              <a:gd name="connsiteY17" fmla="*/ 27023 h 5668526"/>
              <a:gd name="connsiteX0" fmla="*/ 1687201 w 4884760"/>
              <a:gd name="connsiteY0" fmla="*/ 27023 h 5668526"/>
              <a:gd name="connsiteX1" fmla="*/ 3319363 w 4884760"/>
              <a:gd name="connsiteY1" fmla="*/ 148455 h 5668526"/>
              <a:gd name="connsiteX2" fmla="*/ 4537051 w 4884760"/>
              <a:gd name="connsiteY2" fmla="*/ 812768 h 5668526"/>
              <a:gd name="connsiteX3" fmla="*/ 4808824 w 4884760"/>
              <a:gd name="connsiteY3" fmla="*/ 1688176 h 5668526"/>
              <a:gd name="connsiteX4" fmla="*/ 4731757 w 4884760"/>
              <a:gd name="connsiteY4" fmla="*/ 4129957 h 5668526"/>
              <a:gd name="connsiteX5" fmla="*/ 3928402 w 4884760"/>
              <a:gd name="connsiteY5" fmla="*/ 5208290 h 5668526"/>
              <a:gd name="connsiteX6" fmla="*/ 3515437 w 4884760"/>
              <a:gd name="connsiteY6" fmla="*/ 5270727 h 5668526"/>
              <a:gd name="connsiteX7" fmla="*/ 3510306 w 4884760"/>
              <a:gd name="connsiteY7" fmla="*/ 5315373 h 5668526"/>
              <a:gd name="connsiteX8" fmla="*/ 3658417 w 4884760"/>
              <a:gd name="connsiteY8" fmla="*/ 5668522 h 5668526"/>
              <a:gd name="connsiteX9" fmla="*/ 2845853 w 4884760"/>
              <a:gd name="connsiteY9" fmla="*/ 5317816 h 5668526"/>
              <a:gd name="connsiteX10" fmla="*/ 2820487 w 4884760"/>
              <a:gd name="connsiteY10" fmla="*/ 5288796 h 5668526"/>
              <a:gd name="connsiteX11" fmla="*/ 2722721 w 4884760"/>
              <a:gd name="connsiteY11" fmla="*/ 5292267 h 5668526"/>
              <a:gd name="connsiteX12" fmla="*/ 1770683 w 4884760"/>
              <a:gd name="connsiteY12" fmla="*/ 5287984 h 5668526"/>
              <a:gd name="connsiteX13" fmla="*/ 816119 w 4884760"/>
              <a:gd name="connsiteY13" fmla="*/ 5036636 h 5668526"/>
              <a:gd name="connsiteX14" fmla="*/ 117446 w 4884760"/>
              <a:gd name="connsiteY14" fmla="*/ 3806892 h 5668526"/>
              <a:gd name="connsiteX15" fmla="*/ 1881 w 4884760"/>
              <a:gd name="connsiteY15" fmla="*/ 1811944 h 5668526"/>
              <a:gd name="connsiteX16" fmla="*/ 312225 w 4884760"/>
              <a:gd name="connsiteY16" fmla="*/ 535208 h 5668526"/>
              <a:gd name="connsiteX17" fmla="*/ 1687201 w 4884760"/>
              <a:gd name="connsiteY17" fmla="*/ 27023 h 5668526"/>
              <a:gd name="connsiteX0" fmla="*/ 1687201 w 4885870"/>
              <a:gd name="connsiteY0" fmla="*/ 27023 h 5668526"/>
              <a:gd name="connsiteX1" fmla="*/ 3319363 w 4885870"/>
              <a:gd name="connsiteY1" fmla="*/ 148455 h 5668526"/>
              <a:gd name="connsiteX2" fmla="*/ 4537051 w 4885870"/>
              <a:gd name="connsiteY2" fmla="*/ 812768 h 5668526"/>
              <a:gd name="connsiteX3" fmla="*/ 4808824 w 4885870"/>
              <a:gd name="connsiteY3" fmla="*/ 1688176 h 5668526"/>
              <a:gd name="connsiteX4" fmla="*/ 4731757 w 4885870"/>
              <a:gd name="connsiteY4" fmla="*/ 4129957 h 5668526"/>
              <a:gd name="connsiteX5" fmla="*/ 3903644 w 4885870"/>
              <a:gd name="connsiteY5" fmla="*/ 5111308 h 5668526"/>
              <a:gd name="connsiteX6" fmla="*/ 3515437 w 4885870"/>
              <a:gd name="connsiteY6" fmla="*/ 5270727 h 5668526"/>
              <a:gd name="connsiteX7" fmla="*/ 3510306 w 4885870"/>
              <a:gd name="connsiteY7" fmla="*/ 5315373 h 5668526"/>
              <a:gd name="connsiteX8" fmla="*/ 3658417 w 4885870"/>
              <a:gd name="connsiteY8" fmla="*/ 5668522 h 5668526"/>
              <a:gd name="connsiteX9" fmla="*/ 2845853 w 4885870"/>
              <a:gd name="connsiteY9" fmla="*/ 5317816 h 5668526"/>
              <a:gd name="connsiteX10" fmla="*/ 2820487 w 4885870"/>
              <a:gd name="connsiteY10" fmla="*/ 5288796 h 5668526"/>
              <a:gd name="connsiteX11" fmla="*/ 2722721 w 4885870"/>
              <a:gd name="connsiteY11" fmla="*/ 5292267 h 5668526"/>
              <a:gd name="connsiteX12" fmla="*/ 1770683 w 4885870"/>
              <a:gd name="connsiteY12" fmla="*/ 5287984 h 5668526"/>
              <a:gd name="connsiteX13" fmla="*/ 816119 w 4885870"/>
              <a:gd name="connsiteY13" fmla="*/ 5036636 h 5668526"/>
              <a:gd name="connsiteX14" fmla="*/ 117446 w 4885870"/>
              <a:gd name="connsiteY14" fmla="*/ 3806892 h 5668526"/>
              <a:gd name="connsiteX15" fmla="*/ 1881 w 4885870"/>
              <a:gd name="connsiteY15" fmla="*/ 1811944 h 5668526"/>
              <a:gd name="connsiteX16" fmla="*/ 312225 w 4885870"/>
              <a:gd name="connsiteY16" fmla="*/ 535208 h 5668526"/>
              <a:gd name="connsiteX17" fmla="*/ 1687201 w 4885870"/>
              <a:gd name="connsiteY17" fmla="*/ 27023 h 5668526"/>
              <a:gd name="connsiteX0" fmla="*/ 1687201 w 4885870"/>
              <a:gd name="connsiteY0" fmla="*/ 27023 h 5668526"/>
              <a:gd name="connsiteX1" fmla="*/ 3319363 w 4885870"/>
              <a:gd name="connsiteY1" fmla="*/ 148455 h 5668526"/>
              <a:gd name="connsiteX2" fmla="*/ 4537051 w 4885870"/>
              <a:gd name="connsiteY2" fmla="*/ 812768 h 5668526"/>
              <a:gd name="connsiteX3" fmla="*/ 4808824 w 4885870"/>
              <a:gd name="connsiteY3" fmla="*/ 1688176 h 5668526"/>
              <a:gd name="connsiteX4" fmla="*/ 4731757 w 4885870"/>
              <a:gd name="connsiteY4" fmla="*/ 4129957 h 5668526"/>
              <a:gd name="connsiteX5" fmla="*/ 3903644 w 4885870"/>
              <a:gd name="connsiteY5" fmla="*/ 5111308 h 5668526"/>
              <a:gd name="connsiteX6" fmla="*/ 3515437 w 4885870"/>
              <a:gd name="connsiteY6" fmla="*/ 5270727 h 5668526"/>
              <a:gd name="connsiteX7" fmla="*/ 3510306 w 4885870"/>
              <a:gd name="connsiteY7" fmla="*/ 5315373 h 5668526"/>
              <a:gd name="connsiteX8" fmla="*/ 3658417 w 4885870"/>
              <a:gd name="connsiteY8" fmla="*/ 5668522 h 5668526"/>
              <a:gd name="connsiteX9" fmla="*/ 2845853 w 4885870"/>
              <a:gd name="connsiteY9" fmla="*/ 5317816 h 5668526"/>
              <a:gd name="connsiteX10" fmla="*/ 2820487 w 4885870"/>
              <a:gd name="connsiteY10" fmla="*/ 5288796 h 5668526"/>
              <a:gd name="connsiteX11" fmla="*/ 2722721 w 4885870"/>
              <a:gd name="connsiteY11" fmla="*/ 5292267 h 5668526"/>
              <a:gd name="connsiteX12" fmla="*/ 1770683 w 4885870"/>
              <a:gd name="connsiteY12" fmla="*/ 5287984 h 5668526"/>
              <a:gd name="connsiteX13" fmla="*/ 816119 w 4885870"/>
              <a:gd name="connsiteY13" fmla="*/ 5036636 h 5668526"/>
              <a:gd name="connsiteX14" fmla="*/ 117446 w 4885870"/>
              <a:gd name="connsiteY14" fmla="*/ 3806892 h 5668526"/>
              <a:gd name="connsiteX15" fmla="*/ 1881 w 4885870"/>
              <a:gd name="connsiteY15" fmla="*/ 1811944 h 5668526"/>
              <a:gd name="connsiteX16" fmla="*/ 312225 w 4885870"/>
              <a:gd name="connsiteY16" fmla="*/ 535208 h 5668526"/>
              <a:gd name="connsiteX17" fmla="*/ 1687201 w 4885870"/>
              <a:gd name="connsiteY17" fmla="*/ 27023 h 5668526"/>
              <a:gd name="connsiteX0" fmla="*/ 1687201 w 4885870"/>
              <a:gd name="connsiteY0" fmla="*/ 27023 h 5668526"/>
              <a:gd name="connsiteX1" fmla="*/ 3319363 w 4885870"/>
              <a:gd name="connsiteY1" fmla="*/ 148455 h 5668526"/>
              <a:gd name="connsiteX2" fmla="*/ 4537051 w 4885870"/>
              <a:gd name="connsiteY2" fmla="*/ 812768 h 5668526"/>
              <a:gd name="connsiteX3" fmla="*/ 4808824 w 4885870"/>
              <a:gd name="connsiteY3" fmla="*/ 1688176 h 5668526"/>
              <a:gd name="connsiteX4" fmla="*/ 4731757 w 4885870"/>
              <a:gd name="connsiteY4" fmla="*/ 4129957 h 5668526"/>
              <a:gd name="connsiteX5" fmla="*/ 3903644 w 4885870"/>
              <a:gd name="connsiteY5" fmla="*/ 5111308 h 5668526"/>
              <a:gd name="connsiteX6" fmla="*/ 3515437 w 4885870"/>
              <a:gd name="connsiteY6" fmla="*/ 5270727 h 5668526"/>
              <a:gd name="connsiteX7" fmla="*/ 3510306 w 4885870"/>
              <a:gd name="connsiteY7" fmla="*/ 5315373 h 5668526"/>
              <a:gd name="connsiteX8" fmla="*/ 3658417 w 4885870"/>
              <a:gd name="connsiteY8" fmla="*/ 5668522 h 5668526"/>
              <a:gd name="connsiteX9" fmla="*/ 2845853 w 4885870"/>
              <a:gd name="connsiteY9" fmla="*/ 5317816 h 5668526"/>
              <a:gd name="connsiteX10" fmla="*/ 2820487 w 4885870"/>
              <a:gd name="connsiteY10" fmla="*/ 5288796 h 5668526"/>
              <a:gd name="connsiteX11" fmla="*/ 1770683 w 4885870"/>
              <a:gd name="connsiteY11" fmla="*/ 5287984 h 5668526"/>
              <a:gd name="connsiteX12" fmla="*/ 816119 w 4885870"/>
              <a:gd name="connsiteY12" fmla="*/ 5036636 h 5668526"/>
              <a:gd name="connsiteX13" fmla="*/ 117446 w 4885870"/>
              <a:gd name="connsiteY13" fmla="*/ 3806892 h 5668526"/>
              <a:gd name="connsiteX14" fmla="*/ 1881 w 4885870"/>
              <a:gd name="connsiteY14" fmla="*/ 1811944 h 5668526"/>
              <a:gd name="connsiteX15" fmla="*/ 312225 w 4885870"/>
              <a:gd name="connsiteY15" fmla="*/ 535208 h 5668526"/>
              <a:gd name="connsiteX16" fmla="*/ 1687201 w 4885870"/>
              <a:gd name="connsiteY16" fmla="*/ 27023 h 5668526"/>
              <a:gd name="connsiteX0" fmla="*/ 1687201 w 4885870"/>
              <a:gd name="connsiteY0" fmla="*/ 27023 h 5668526"/>
              <a:gd name="connsiteX1" fmla="*/ 3319363 w 4885870"/>
              <a:gd name="connsiteY1" fmla="*/ 148455 h 5668526"/>
              <a:gd name="connsiteX2" fmla="*/ 4537051 w 4885870"/>
              <a:gd name="connsiteY2" fmla="*/ 812768 h 5668526"/>
              <a:gd name="connsiteX3" fmla="*/ 4808824 w 4885870"/>
              <a:gd name="connsiteY3" fmla="*/ 1688176 h 5668526"/>
              <a:gd name="connsiteX4" fmla="*/ 4731757 w 4885870"/>
              <a:gd name="connsiteY4" fmla="*/ 4129957 h 5668526"/>
              <a:gd name="connsiteX5" fmla="*/ 3903644 w 4885870"/>
              <a:gd name="connsiteY5" fmla="*/ 5111308 h 5668526"/>
              <a:gd name="connsiteX6" fmla="*/ 3515437 w 4885870"/>
              <a:gd name="connsiteY6" fmla="*/ 5270727 h 5668526"/>
              <a:gd name="connsiteX7" fmla="*/ 3510306 w 4885870"/>
              <a:gd name="connsiteY7" fmla="*/ 5315373 h 5668526"/>
              <a:gd name="connsiteX8" fmla="*/ 3658417 w 4885870"/>
              <a:gd name="connsiteY8" fmla="*/ 5668522 h 5668526"/>
              <a:gd name="connsiteX9" fmla="*/ 2845853 w 4885870"/>
              <a:gd name="connsiteY9" fmla="*/ 5317816 h 5668526"/>
              <a:gd name="connsiteX10" fmla="*/ 2622421 w 4885870"/>
              <a:gd name="connsiteY10" fmla="*/ 5316505 h 5668526"/>
              <a:gd name="connsiteX11" fmla="*/ 1770683 w 4885870"/>
              <a:gd name="connsiteY11" fmla="*/ 5287984 h 5668526"/>
              <a:gd name="connsiteX12" fmla="*/ 816119 w 4885870"/>
              <a:gd name="connsiteY12" fmla="*/ 5036636 h 5668526"/>
              <a:gd name="connsiteX13" fmla="*/ 117446 w 4885870"/>
              <a:gd name="connsiteY13" fmla="*/ 3806892 h 5668526"/>
              <a:gd name="connsiteX14" fmla="*/ 1881 w 4885870"/>
              <a:gd name="connsiteY14" fmla="*/ 1811944 h 5668526"/>
              <a:gd name="connsiteX15" fmla="*/ 312225 w 4885870"/>
              <a:gd name="connsiteY15" fmla="*/ 535208 h 5668526"/>
              <a:gd name="connsiteX16" fmla="*/ 1687201 w 4885870"/>
              <a:gd name="connsiteY16" fmla="*/ 27023 h 5668526"/>
              <a:gd name="connsiteX0" fmla="*/ 1687201 w 4885870"/>
              <a:gd name="connsiteY0" fmla="*/ 27023 h 5626964"/>
              <a:gd name="connsiteX1" fmla="*/ 3319363 w 4885870"/>
              <a:gd name="connsiteY1" fmla="*/ 148455 h 5626964"/>
              <a:gd name="connsiteX2" fmla="*/ 4537051 w 4885870"/>
              <a:gd name="connsiteY2" fmla="*/ 812768 h 5626964"/>
              <a:gd name="connsiteX3" fmla="*/ 4808824 w 4885870"/>
              <a:gd name="connsiteY3" fmla="*/ 1688176 h 5626964"/>
              <a:gd name="connsiteX4" fmla="*/ 4731757 w 4885870"/>
              <a:gd name="connsiteY4" fmla="*/ 4129957 h 5626964"/>
              <a:gd name="connsiteX5" fmla="*/ 3903644 w 4885870"/>
              <a:gd name="connsiteY5" fmla="*/ 5111308 h 5626964"/>
              <a:gd name="connsiteX6" fmla="*/ 3515437 w 4885870"/>
              <a:gd name="connsiteY6" fmla="*/ 5270727 h 5626964"/>
              <a:gd name="connsiteX7" fmla="*/ 3510306 w 4885870"/>
              <a:gd name="connsiteY7" fmla="*/ 5315373 h 5626964"/>
              <a:gd name="connsiteX8" fmla="*/ 3670796 w 4885870"/>
              <a:gd name="connsiteY8" fmla="*/ 5626958 h 5626964"/>
              <a:gd name="connsiteX9" fmla="*/ 2845853 w 4885870"/>
              <a:gd name="connsiteY9" fmla="*/ 5317816 h 5626964"/>
              <a:gd name="connsiteX10" fmla="*/ 2622421 w 4885870"/>
              <a:gd name="connsiteY10" fmla="*/ 5316505 h 5626964"/>
              <a:gd name="connsiteX11" fmla="*/ 1770683 w 4885870"/>
              <a:gd name="connsiteY11" fmla="*/ 5287984 h 5626964"/>
              <a:gd name="connsiteX12" fmla="*/ 816119 w 4885870"/>
              <a:gd name="connsiteY12" fmla="*/ 5036636 h 5626964"/>
              <a:gd name="connsiteX13" fmla="*/ 117446 w 4885870"/>
              <a:gd name="connsiteY13" fmla="*/ 3806892 h 5626964"/>
              <a:gd name="connsiteX14" fmla="*/ 1881 w 4885870"/>
              <a:gd name="connsiteY14" fmla="*/ 1811944 h 5626964"/>
              <a:gd name="connsiteX15" fmla="*/ 312225 w 4885870"/>
              <a:gd name="connsiteY15" fmla="*/ 535208 h 5626964"/>
              <a:gd name="connsiteX16" fmla="*/ 1687201 w 4885870"/>
              <a:gd name="connsiteY16" fmla="*/ 27023 h 5626964"/>
              <a:gd name="connsiteX0" fmla="*/ 1687201 w 4905362"/>
              <a:gd name="connsiteY0" fmla="*/ 27023 h 5626964"/>
              <a:gd name="connsiteX1" fmla="*/ 3319363 w 4905362"/>
              <a:gd name="connsiteY1" fmla="*/ 148455 h 5626964"/>
              <a:gd name="connsiteX2" fmla="*/ 4537051 w 4905362"/>
              <a:gd name="connsiteY2" fmla="*/ 812768 h 5626964"/>
              <a:gd name="connsiteX3" fmla="*/ 4808824 w 4905362"/>
              <a:gd name="connsiteY3" fmla="*/ 1688176 h 5626964"/>
              <a:gd name="connsiteX4" fmla="*/ 4731757 w 4905362"/>
              <a:gd name="connsiteY4" fmla="*/ 4129957 h 5626964"/>
              <a:gd name="connsiteX5" fmla="*/ 3515437 w 4905362"/>
              <a:gd name="connsiteY5" fmla="*/ 5270727 h 5626964"/>
              <a:gd name="connsiteX6" fmla="*/ 3510306 w 4905362"/>
              <a:gd name="connsiteY6" fmla="*/ 5315373 h 5626964"/>
              <a:gd name="connsiteX7" fmla="*/ 3670796 w 4905362"/>
              <a:gd name="connsiteY7" fmla="*/ 5626958 h 5626964"/>
              <a:gd name="connsiteX8" fmla="*/ 2845853 w 4905362"/>
              <a:gd name="connsiteY8" fmla="*/ 5317816 h 5626964"/>
              <a:gd name="connsiteX9" fmla="*/ 2622421 w 4905362"/>
              <a:gd name="connsiteY9" fmla="*/ 5316505 h 5626964"/>
              <a:gd name="connsiteX10" fmla="*/ 1770683 w 4905362"/>
              <a:gd name="connsiteY10" fmla="*/ 5287984 h 5626964"/>
              <a:gd name="connsiteX11" fmla="*/ 816119 w 4905362"/>
              <a:gd name="connsiteY11" fmla="*/ 5036636 h 5626964"/>
              <a:gd name="connsiteX12" fmla="*/ 117446 w 4905362"/>
              <a:gd name="connsiteY12" fmla="*/ 3806892 h 5626964"/>
              <a:gd name="connsiteX13" fmla="*/ 1881 w 4905362"/>
              <a:gd name="connsiteY13" fmla="*/ 1811944 h 5626964"/>
              <a:gd name="connsiteX14" fmla="*/ 312225 w 4905362"/>
              <a:gd name="connsiteY14" fmla="*/ 535208 h 5626964"/>
              <a:gd name="connsiteX15" fmla="*/ 1687201 w 4905362"/>
              <a:gd name="connsiteY15" fmla="*/ 27023 h 5626964"/>
              <a:gd name="connsiteX0" fmla="*/ 1687201 w 4899257"/>
              <a:gd name="connsiteY0" fmla="*/ 27023 h 5626964"/>
              <a:gd name="connsiteX1" fmla="*/ 3319363 w 4899257"/>
              <a:gd name="connsiteY1" fmla="*/ 148455 h 5626964"/>
              <a:gd name="connsiteX2" fmla="*/ 4537051 w 4899257"/>
              <a:gd name="connsiteY2" fmla="*/ 812768 h 5626964"/>
              <a:gd name="connsiteX3" fmla="*/ 4808824 w 4899257"/>
              <a:gd name="connsiteY3" fmla="*/ 1688176 h 5626964"/>
              <a:gd name="connsiteX4" fmla="*/ 4731757 w 4899257"/>
              <a:gd name="connsiteY4" fmla="*/ 4129957 h 5626964"/>
              <a:gd name="connsiteX5" fmla="*/ 3629440 w 4899257"/>
              <a:gd name="connsiteY5" fmla="*/ 5234272 h 5626964"/>
              <a:gd name="connsiteX6" fmla="*/ 3510306 w 4899257"/>
              <a:gd name="connsiteY6" fmla="*/ 5315373 h 5626964"/>
              <a:gd name="connsiteX7" fmla="*/ 3670796 w 4899257"/>
              <a:gd name="connsiteY7" fmla="*/ 5626958 h 5626964"/>
              <a:gd name="connsiteX8" fmla="*/ 2845853 w 4899257"/>
              <a:gd name="connsiteY8" fmla="*/ 5317816 h 5626964"/>
              <a:gd name="connsiteX9" fmla="*/ 2622421 w 4899257"/>
              <a:gd name="connsiteY9" fmla="*/ 5316505 h 5626964"/>
              <a:gd name="connsiteX10" fmla="*/ 1770683 w 4899257"/>
              <a:gd name="connsiteY10" fmla="*/ 5287984 h 5626964"/>
              <a:gd name="connsiteX11" fmla="*/ 816119 w 4899257"/>
              <a:gd name="connsiteY11" fmla="*/ 5036636 h 5626964"/>
              <a:gd name="connsiteX12" fmla="*/ 117446 w 4899257"/>
              <a:gd name="connsiteY12" fmla="*/ 3806892 h 5626964"/>
              <a:gd name="connsiteX13" fmla="*/ 1881 w 4899257"/>
              <a:gd name="connsiteY13" fmla="*/ 1811944 h 5626964"/>
              <a:gd name="connsiteX14" fmla="*/ 312225 w 4899257"/>
              <a:gd name="connsiteY14" fmla="*/ 535208 h 5626964"/>
              <a:gd name="connsiteX15" fmla="*/ 1687201 w 4899257"/>
              <a:gd name="connsiteY15" fmla="*/ 27023 h 5626964"/>
              <a:gd name="connsiteX0" fmla="*/ 1687201 w 4899257"/>
              <a:gd name="connsiteY0" fmla="*/ 27023 h 5626964"/>
              <a:gd name="connsiteX1" fmla="*/ 3319363 w 4899257"/>
              <a:gd name="connsiteY1" fmla="*/ 148455 h 5626964"/>
              <a:gd name="connsiteX2" fmla="*/ 4537051 w 4899257"/>
              <a:gd name="connsiteY2" fmla="*/ 812768 h 5626964"/>
              <a:gd name="connsiteX3" fmla="*/ 4808824 w 4899257"/>
              <a:gd name="connsiteY3" fmla="*/ 1688176 h 5626964"/>
              <a:gd name="connsiteX4" fmla="*/ 4731757 w 4899257"/>
              <a:gd name="connsiteY4" fmla="*/ 4129957 h 5626964"/>
              <a:gd name="connsiteX5" fmla="*/ 3629440 w 4899257"/>
              <a:gd name="connsiteY5" fmla="*/ 5234272 h 5626964"/>
              <a:gd name="connsiteX6" fmla="*/ 3510306 w 4899257"/>
              <a:gd name="connsiteY6" fmla="*/ 5315373 h 5626964"/>
              <a:gd name="connsiteX7" fmla="*/ 3670796 w 4899257"/>
              <a:gd name="connsiteY7" fmla="*/ 5626958 h 5626964"/>
              <a:gd name="connsiteX8" fmla="*/ 2845853 w 4899257"/>
              <a:gd name="connsiteY8" fmla="*/ 5317816 h 5626964"/>
              <a:gd name="connsiteX9" fmla="*/ 2622421 w 4899257"/>
              <a:gd name="connsiteY9" fmla="*/ 5316505 h 5626964"/>
              <a:gd name="connsiteX10" fmla="*/ 1770683 w 4899257"/>
              <a:gd name="connsiteY10" fmla="*/ 5287984 h 5626964"/>
              <a:gd name="connsiteX11" fmla="*/ 816119 w 4899257"/>
              <a:gd name="connsiteY11" fmla="*/ 5036636 h 5626964"/>
              <a:gd name="connsiteX12" fmla="*/ 117446 w 4899257"/>
              <a:gd name="connsiteY12" fmla="*/ 3806892 h 5626964"/>
              <a:gd name="connsiteX13" fmla="*/ 1881 w 4899257"/>
              <a:gd name="connsiteY13" fmla="*/ 1811944 h 5626964"/>
              <a:gd name="connsiteX14" fmla="*/ 312225 w 4899257"/>
              <a:gd name="connsiteY14" fmla="*/ 535208 h 5626964"/>
              <a:gd name="connsiteX15" fmla="*/ 1687201 w 4899257"/>
              <a:gd name="connsiteY15" fmla="*/ 27023 h 5626964"/>
              <a:gd name="connsiteX0" fmla="*/ 1687201 w 4892920"/>
              <a:gd name="connsiteY0" fmla="*/ 27023 h 5626964"/>
              <a:gd name="connsiteX1" fmla="*/ 3319363 w 4892920"/>
              <a:gd name="connsiteY1" fmla="*/ 148455 h 5626964"/>
              <a:gd name="connsiteX2" fmla="*/ 4537051 w 4892920"/>
              <a:gd name="connsiteY2" fmla="*/ 812768 h 5626964"/>
              <a:gd name="connsiteX3" fmla="*/ 4808824 w 4892920"/>
              <a:gd name="connsiteY3" fmla="*/ 1688176 h 5626964"/>
              <a:gd name="connsiteX4" fmla="*/ 4731757 w 4892920"/>
              <a:gd name="connsiteY4" fmla="*/ 4129957 h 5626964"/>
              <a:gd name="connsiteX5" fmla="*/ 3754302 w 4892920"/>
              <a:gd name="connsiteY5" fmla="*/ 5203893 h 5626964"/>
              <a:gd name="connsiteX6" fmla="*/ 3510306 w 4892920"/>
              <a:gd name="connsiteY6" fmla="*/ 5315373 h 5626964"/>
              <a:gd name="connsiteX7" fmla="*/ 3670796 w 4892920"/>
              <a:gd name="connsiteY7" fmla="*/ 5626958 h 5626964"/>
              <a:gd name="connsiteX8" fmla="*/ 2845853 w 4892920"/>
              <a:gd name="connsiteY8" fmla="*/ 5317816 h 5626964"/>
              <a:gd name="connsiteX9" fmla="*/ 2622421 w 4892920"/>
              <a:gd name="connsiteY9" fmla="*/ 5316505 h 5626964"/>
              <a:gd name="connsiteX10" fmla="*/ 1770683 w 4892920"/>
              <a:gd name="connsiteY10" fmla="*/ 5287984 h 5626964"/>
              <a:gd name="connsiteX11" fmla="*/ 816119 w 4892920"/>
              <a:gd name="connsiteY11" fmla="*/ 5036636 h 5626964"/>
              <a:gd name="connsiteX12" fmla="*/ 117446 w 4892920"/>
              <a:gd name="connsiteY12" fmla="*/ 3806892 h 5626964"/>
              <a:gd name="connsiteX13" fmla="*/ 1881 w 4892920"/>
              <a:gd name="connsiteY13" fmla="*/ 1811944 h 5626964"/>
              <a:gd name="connsiteX14" fmla="*/ 312225 w 4892920"/>
              <a:gd name="connsiteY14" fmla="*/ 535208 h 5626964"/>
              <a:gd name="connsiteX15" fmla="*/ 1687201 w 4892920"/>
              <a:gd name="connsiteY15" fmla="*/ 27023 h 5626964"/>
              <a:gd name="connsiteX0" fmla="*/ 1687201 w 4892920"/>
              <a:gd name="connsiteY0" fmla="*/ 27023 h 5626964"/>
              <a:gd name="connsiteX1" fmla="*/ 3319363 w 4892920"/>
              <a:gd name="connsiteY1" fmla="*/ 148455 h 5626964"/>
              <a:gd name="connsiteX2" fmla="*/ 4537051 w 4892920"/>
              <a:gd name="connsiteY2" fmla="*/ 812768 h 5626964"/>
              <a:gd name="connsiteX3" fmla="*/ 4808824 w 4892920"/>
              <a:gd name="connsiteY3" fmla="*/ 1688176 h 5626964"/>
              <a:gd name="connsiteX4" fmla="*/ 4731757 w 4892920"/>
              <a:gd name="connsiteY4" fmla="*/ 4129957 h 5626964"/>
              <a:gd name="connsiteX5" fmla="*/ 3754302 w 4892920"/>
              <a:gd name="connsiteY5" fmla="*/ 5203893 h 5626964"/>
              <a:gd name="connsiteX6" fmla="*/ 3510306 w 4892920"/>
              <a:gd name="connsiteY6" fmla="*/ 5315373 h 5626964"/>
              <a:gd name="connsiteX7" fmla="*/ 3670796 w 4892920"/>
              <a:gd name="connsiteY7" fmla="*/ 5626958 h 5626964"/>
              <a:gd name="connsiteX8" fmla="*/ 2845853 w 4892920"/>
              <a:gd name="connsiteY8" fmla="*/ 5317816 h 5626964"/>
              <a:gd name="connsiteX9" fmla="*/ 2622421 w 4892920"/>
              <a:gd name="connsiteY9" fmla="*/ 5316505 h 5626964"/>
              <a:gd name="connsiteX10" fmla="*/ 1770683 w 4892920"/>
              <a:gd name="connsiteY10" fmla="*/ 5287984 h 5626964"/>
              <a:gd name="connsiteX11" fmla="*/ 816119 w 4892920"/>
              <a:gd name="connsiteY11" fmla="*/ 5036636 h 5626964"/>
              <a:gd name="connsiteX12" fmla="*/ 117446 w 4892920"/>
              <a:gd name="connsiteY12" fmla="*/ 3806892 h 5626964"/>
              <a:gd name="connsiteX13" fmla="*/ 1881 w 4892920"/>
              <a:gd name="connsiteY13" fmla="*/ 1811944 h 5626964"/>
              <a:gd name="connsiteX14" fmla="*/ 312225 w 4892920"/>
              <a:gd name="connsiteY14" fmla="*/ 535208 h 5626964"/>
              <a:gd name="connsiteX15" fmla="*/ 1687201 w 4892920"/>
              <a:gd name="connsiteY15" fmla="*/ 27023 h 5626964"/>
              <a:gd name="connsiteX0" fmla="*/ 1687201 w 4892920"/>
              <a:gd name="connsiteY0" fmla="*/ 27023 h 5639115"/>
              <a:gd name="connsiteX1" fmla="*/ 3319363 w 4892920"/>
              <a:gd name="connsiteY1" fmla="*/ 148455 h 5639115"/>
              <a:gd name="connsiteX2" fmla="*/ 4537051 w 4892920"/>
              <a:gd name="connsiteY2" fmla="*/ 812768 h 5639115"/>
              <a:gd name="connsiteX3" fmla="*/ 4808824 w 4892920"/>
              <a:gd name="connsiteY3" fmla="*/ 1688176 h 5639115"/>
              <a:gd name="connsiteX4" fmla="*/ 4731757 w 4892920"/>
              <a:gd name="connsiteY4" fmla="*/ 4129957 h 5639115"/>
              <a:gd name="connsiteX5" fmla="*/ 3754302 w 4892920"/>
              <a:gd name="connsiteY5" fmla="*/ 5203893 h 5639115"/>
              <a:gd name="connsiteX6" fmla="*/ 3510306 w 4892920"/>
              <a:gd name="connsiteY6" fmla="*/ 5315373 h 5639115"/>
              <a:gd name="connsiteX7" fmla="*/ 3985664 w 4892920"/>
              <a:gd name="connsiteY7" fmla="*/ 5639110 h 5639115"/>
              <a:gd name="connsiteX8" fmla="*/ 2845853 w 4892920"/>
              <a:gd name="connsiteY8" fmla="*/ 5317816 h 5639115"/>
              <a:gd name="connsiteX9" fmla="*/ 2622421 w 4892920"/>
              <a:gd name="connsiteY9" fmla="*/ 5316505 h 5639115"/>
              <a:gd name="connsiteX10" fmla="*/ 1770683 w 4892920"/>
              <a:gd name="connsiteY10" fmla="*/ 5287984 h 5639115"/>
              <a:gd name="connsiteX11" fmla="*/ 816119 w 4892920"/>
              <a:gd name="connsiteY11" fmla="*/ 5036636 h 5639115"/>
              <a:gd name="connsiteX12" fmla="*/ 117446 w 4892920"/>
              <a:gd name="connsiteY12" fmla="*/ 3806892 h 5639115"/>
              <a:gd name="connsiteX13" fmla="*/ 1881 w 4892920"/>
              <a:gd name="connsiteY13" fmla="*/ 1811944 h 5639115"/>
              <a:gd name="connsiteX14" fmla="*/ 312225 w 4892920"/>
              <a:gd name="connsiteY14" fmla="*/ 535208 h 5639115"/>
              <a:gd name="connsiteX15" fmla="*/ 1687201 w 4892920"/>
              <a:gd name="connsiteY15" fmla="*/ 27023 h 5639115"/>
              <a:gd name="connsiteX0" fmla="*/ 1687201 w 4892920"/>
              <a:gd name="connsiteY0" fmla="*/ 27023 h 5639474"/>
              <a:gd name="connsiteX1" fmla="*/ 3319363 w 4892920"/>
              <a:gd name="connsiteY1" fmla="*/ 148455 h 5639474"/>
              <a:gd name="connsiteX2" fmla="*/ 4537051 w 4892920"/>
              <a:gd name="connsiteY2" fmla="*/ 812768 h 5639474"/>
              <a:gd name="connsiteX3" fmla="*/ 4808824 w 4892920"/>
              <a:gd name="connsiteY3" fmla="*/ 1688176 h 5639474"/>
              <a:gd name="connsiteX4" fmla="*/ 4731757 w 4892920"/>
              <a:gd name="connsiteY4" fmla="*/ 4129957 h 5639474"/>
              <a:gd name="connsiteX5" fmla="*/ 3754302 w 4892920"/>
              <a:gd name="connsiteY5" fmla="*/ 5203893 h 5639474"/>
              <a:gd name="connsiteX6" fmla="*/ 3635167 w 4892920"/>
              <a:gd name="connsiteY6" fmla="*/ 5260691 h 5639474"/>
              <a:gd name="connsiteX7" fmla="*/ 3985664 w 4892920"/>
              <a:gd name="connsiteY7" fmla="*/ 5639110 h 5639474"/>
              <a:gd name="connsiteX8" fmla="*/ 2845853 w 4892920"/>
              <a:gd name="connsiteY8" fmla="*/ 5317816 h 5639474"/>
              <a:gd name="connsiteX9" fmla="*/ 2622421 w 4892920"/>
              <a:gd name="connsiteY9" fmla="*/ 5316505 h 5639474"/>
              <a:gd name="connsiteX10" fmla="*/ 1770683 w 4892920"/>
              <a:gd name="connsiteY10" fmla="*/ 5287984 h 5639474"/>
              <a:gd name="connsiteX11" fmla="*/ 816119 w 4892920"/>
              <a:gd name="connsiteY11" fmla="*/ 5036636 h 5639474"/>
              <a:gd name="connsiteX12" fmla="*/ 117446 w 4892920"/>
              <a:gd name="connsiteY12" fmla="*/ 3806892 h 5639474"/>
              <a:gd name="connsiteX13" fmla="*/ 1881 w 4892920"/>
              <a:gd name="connsiteY13" fmla="*/ 1811944 h 5639474"/>
              <a:gd name="connsiteX14" fmla="*/ 312225 w 4892920"/>
              <a:gd name="connsiteY14" fmla="*/ 535208 h 5639474"/>
              <a:gd name="connsiteX15" fmla="*/ 1687201 w 4892920"/>
              <a:gd name="connsiteY15" fmla="*/ 27023 h 5639474"/>
              <a:gd name="connsiteX0" fmla="*/ 1687201 w 4888493"/>
              <a:gd name="connsiteY0" fmla="*/ 27023 h 5639474"/>
              <a:gd name="connsiteX1" fmla="*/ 3319363 w 4888493"/>
              <a:gd name="connsiteY1" fmla="*/ 148455 h 5639474"/>
              <a:gd name="connsiteX2" fmla="*/ 4537051 w 4888493"/>
              <a:gd name="connsiteY2" fmla="*/ 812768 h 5639474"/>
              <a:gd name="connsiteX3" fmla="*/ 4808824 w 4888493"/>
              <a:gd name="connsiteY3" fmla="*/ 1688176 h 5639474"/>
              <a:gd name="connsiteX4" fmla="*/ 4731757 w 4888493"/>
              <a:gd name="connsiteY4" fmla="*/ 4129957 h 5639474"/>
              <a:gd name="connsiteX5" fmla="*/ 3846590 w 4888493"/>
              <a:gd name="connsiteY5" fmla="*/ 5179590 h 5639474"/>
              <a:gd name="connsiteX6" fmla="*/ 3635167 w 4888493"/>
              <a:gd name="connsiteY6" fmla="*/ 5260691 h 5639474"/>
              <a:gd name="connsiteX7" fmla="*/ 3985664 w 4888493"/>
              <a:gd name="connsiteY7" fmla="*/ 5639110 h 5639474"/>
              <a:gd name="connsiteX8" fmla="*/ 2845853 w 4888493"/>
              <a:gd name="connsiteY8" fmla="*/ 5317816 h 5639474"/>
              <a:gd name="connsiteX9" fmla="*/ 2622421 w 4888493"/>
              <a:gd name="connsiteY9" fmla="*/ 5316505 h 5639474"/>
              <a:gd name="connsiteX10" fmla="*/ 1770683 w 4888493"/>
              <a:gd name="connsiteY10" fmla="*/ 5287984 h 5639474"/>
              <a:gd name="connsiteX11" fmla="*/ 816119 w 4888493"/>
              <a:gd name="connsiteY11" fmla="*/ 5036636 h 5639474"/>
              <a:gd name="connsiteX12" fmla="*/ 117446 w 4888493"/>
              <a:gd name="connsiteY12" fmla="*/ 3806892 h 5639474"/>
              <a:gd name="connsiteX13" fmla="*/ 1881 w 4888493"/>
              <a:gd name="connsiteY13" fmla="*/ 1811944 h 5639474"/>
              <a:gd name="connsiteX14" fmla="*/ 312225 w 4888493"/>
              <a:gd name="connsiteY14" fmla="*/ 535208 h 5639474"/>
              <a:gd name="connsiteX15" fmla="*/ 1687201 w 4888493"/>
              <a:gd name="connsiteY15" fmla="*/ 27023 h 5639474"/>
              <a:gd name="connsiteX0" fmla="*/ 1687201 w 4888493"/>
              <a:gd name="connsiteY0" fmla="*/ 27023 h 5639924"/>
              <a:gd name="connsiteX1" fmla="*/ 3319363 w 4888493"/>
              <a:gd name="connsiteY1" fmla="*/ 148455 h 5639924"/>
              <a:gd name="connsiteX2" fmla="*/ 4537051 w 4888493"/>
              <a:gd name="connsiteY2" fmla="*/ 812768 h 5639924"/>
              <a:gd name="connsiteX3" fmla="*/ 4808824 w 4888493"/>
              <a:gd name="connsiteY3" fmla="*/ 1688176 h 5639924"/>
              <a:gd name="connsiteX4" fmla="*/ 4731757 w 4888493"/>
              <a:gd name="connsiteY4" fmla="*/ 4129957 h 5639924"/>
              <a:gd name="connsiteX5" fmla="*/ 3846590 w 4888493"/>
              <a:gd name="connsiteY5" fmla="*/ 5179590 h 5639924"/>
              <a:gd name="connsiteX6" fmla="*/ 3635167 w 4888493"/>
              <a:gd name="connsiteY6" fmla="*/ 5260691 h 5639924"/>
              <a:gd name="connsiteX7" fmla="*/ 3985664 w 4888493"/>
              <a:gd name="connsiteY7" fmla="*/ 5639110 h 5639924"/>
              <a:gd name="connsiteX8" fmla="*/ 3160721 w 4888493"/>
              <a:gd name="connsiteY8" fmla="*/ 5342119 h 5639924"/>
              <a:gd name="connsiteX9" fmla="*/ 2622421 w 4888493"/>
              <a:gd name="connsiteY9" fmla="*/ 5316505 h 5639924"/>
              <a:gd name="connsiteX10" fmla="*/ 1770683 w 4888493"/>
              <a:gd name="connsiteY10" fmla="*/ 5287984 h 5639924"/>
              <a:gd name="connsiteX11" fmla="*/ 816119 w 4888493"/>
              <a:gd name="connsiteY11" fmla="*/ 5036636 h 5639924"/>
              <a:gd name="connsiteX12" fmla="*/ 117446 w 4888493"/>
              <a:gd name="connsiteY12" fmla="*/ 3806892 h 5639924"/>
              <a:gd name="connsiteX13" fmla="*/ 1881 w 4888493"/>
              <a:gd name="connsiteY13" fmla="*/ 1811944 h 5639924"/>
              <a:gd name="connsiteX14" fmla="*/ 312225 w 4888493"/>
              <a:gd name="connsiteY14" fmla="*/ 535208 h 5639924"/>
              <a:gd name="connsiteX15" fmla="*/ 1687201 w 4888493"/>
              <a:gd name="connsiteY15" fmla="*/ 27023 h 5639924"/>
              <a:gd name="connsiteX0" fmla="*/ 1687201 w 4888493"/>
              <a:gd name="connsiteY0" fmla="*/ 27023 h 5639924"/>
              <a:gd name="connsiteX1" fmla="*/ 3319363 w 4888493"/>
              <a:gd name="connsiteY1" fmla="*/ 148455 h 5639924"/>
              <a:gd name="connsiteX2" fmla="*/ 4537051 w 4888493"/>
              <a:gd name="connsiteY2" fmla="*/ 812768 h 5639924"/>
              <a:gd name="connsiteX3" fmla="*/ 4808824 w 4888493"/>
              <a:gd name="connsiteY3" fmla="*/ 1688176 h 5639924"/>
              <a:gd name="connsiteX4" fmla="*/ 4731757 w 4888493"/>
              <a:gd name="connsiteY4" fmla="*/ 4129957 h 5639924"/>
              <a:gd name="connsiteX5" fmla="*/ 3846590 w 4888493"/>
              <a:gd name="connsiteY5" fmla="*/ 5179590 h 5639924"/>
              <a:gd name="connsiteX6" fmla="*/ 3635167 w 4888493"/>
              <a:gd name="connsiteY6" fmla="*/ 5260691 h 5639924"/>
              <a:gd name="connsiteX7" fmla="*/ 3985664 w 4888493"/>
              <a:gd name="connsiteY7" fmla="*/ 5639110 h 5639924"/>
              <a:gd name="connsiteX8" fmla="*/ 3160721 w 4888493"/>
              <a:gd name="connsiteY8" fmla="*/ 5342119 h 5639924"/>
              <a:gd name="connsiteX9" fmla="*/ 2622421 w 4888493"/>
              <a:gd name="connsiteY9" fmla="*/ 5316505 h 5639924"/>
              <a:gd name="connsiteX10" fmla="*/ 1770683 w 4888493"/>
              <a:gd name="connsiteY10" fmla="*/ 5287984 h 5639924"/>
              <a:gd name="connsiteX11" fmla="*/ 816119 w 4888493"/>
              <a:gd name="connsiteY11" fmla="*/ 5036636 h 5639924"/>
              <a:gd name="connsiteX12" fmla="*/ 117446 w 4888493"/>
              <a:gd name="connsiteY12" fmla="*/ 3806892 h 5639924"/>
              <a:gd name="connsiteX13" fmla="*/ 1881 w 4888493"/>
              <a:gd name="connsiteY13" fmla="*/ 1811944 h 5639924"/>
              <a:gd name="connsiteX14" fmla="*/ 312225 w 4888493"/>
              <a:gd name="connsiteY14" fmla="*/ 535208 h 5639924"/>
              <a:gd name="connsiteX15" fmla="*/ 1687201 w 4888493"/>
              <a:gd name="connsiteY15" fmla="*/ 27023 h 5639924"/>
              <a:gd name="connsiteX0" fmla="*/ 1687201 w 4888493"/>
              <a:gd name="connsiteY0" fmla="*/ 27023 h 5639924"/>
              <a:gd name="connsiteX1" fmla="*/ 3319363 w 4888493"/>
              <a:gd name="connsiteY1" fmla="*/ 148455 h 5639924"/>
              <a:gd name="connsiteX2" fmla="*/ 4537051 w 4888493"/>
              <a:gd name="connsiteY2" fmla="*/ 812768 h 5639924"/>
              <a:gd name="connsiteX3" fmla="*/ 4808824 w 4888493"/>
              <a:gd name="connsiteY3" fmla="*/ 1688176 h 5639924"/>
              <a:gd name="connsiteX4" fmla="*/ 4731757 w 4888493"/>
              <a:gd name="connsiteY4" fmla="*/ 4129957 h 5639924"/>
              <a:gd name="connsiteX5" fmla="*/ 3846590 w 4888493"/>
              <a:gd name="connsiteY5" fmla="*/ 5179590 h 5639924"/>
              <a:gd name="connsiteX6" fmla="*/ 3635167 w 4888493"/>
              <a:gd name="connsiteY6" fmla="*/ 5260691 h 5639924"/>
              <a:gd name="connsiteX7" fmla="*/ 3985664 w 4888493"/>
              <a:gd name="connsiteY7" fmla="*/ 5639110 h 5639924"/>
              <a:gd name="connsiteX8" fmla="*/ 3160721 w 4888493"/>
              <a:gd name="connsiteY8" fmla="*/ 5342119 h 5639924"/>
              <a:gd name="connsiteX9" fmla="*/ 2611563 w 4888493"/>
              <a:gd name="connsiteY9" fmla="*/ 5334732 h 5639924"/>
              <a:gd name="connsiteX10" fmla="*/ 1770683 w 4888493"/>
              <a:gd name="connsiteY10" fmla="*/ 5287984 h 5639924"/>
              <a:gd name="connsiteX11" fmla="*/ 816119 w 4888493"/>
              <a:gd name="connsiteY11" fmla="*/ 5036636 h 5639924"/>
              <a:gd name="connsiteX12" fmla="*/ 117446 w 4888493"/>
              <a:gd name="connsiteY12" fmla="*/ 3806892 h 5639924"/>
              <a:gd name="connsiteX13" fmla="*/ 1881 w 4888493"/>
              <a:gd name="connsiteY13" fmla="*/ 1811944 h 5639924"/>
              <a:gd name="connsiteX14" fmla="*/ 312225 w 4888493"/>
              <a:gd name="connsiteY14" fmla="*/ 535208 h 5639924"/>
              <a:gd name="connsiteX15" fmla="*/ 1687201 w 4888493"/>
              <a:gd name="connsiteY15" fmla="*/ 27023 h 5639924"/>
              <a:gd name="connsiteX0" fmla="*/ 1687201 w 4888493"/>
              <a:gd name="connsiteY0" fmla="*/ 27023 h 5639924"/>
              <a:gd name="connsiteX1" fmla="*/ 3319363 w 4888493"/>
              <a:gd name="connsiteY1" fmla="*/ 148455 h 5639924"/>
              <a:gd name="connsiteX2" fmla="*/ 4537051 w 4888493"/>
              <a:gd name="connsiteY2" fmla="*/ 812768 h 5639924"/>
              <a:gd name="connsiteX3" fmla="*/ 4808824 w 4888493"/>
              <a:gd name="connsiteY3" fmla="*/ 1688176 h 5639924"/>
              <a:gd name="connsiteX4" fmla="*/ 4731757 w 4888493"/>
              <a:gd name="connsiteY4" fmla="*/ 4129957 h 5639924"/>
              <a:gd name="connsiteX5" fmla="*/ 3846590 w 4888493"/>
              <a:gd name="connsiteY5" fmla="*/ 5179590 h 5639924"/>
              <a:gd name="connsiteX6" fmla="*/ 3635167 w 4888493"/>
              <a:gd name="connsiteY6" fmla="*/ 5260691 h 5639924"/>
              <a:gd name="connsiteX7" fmla="*/ 3985664 w 4888493"/>
              <a:gd name="connsiteY7" fmla="*/ 5639110 h 5639924"/>
              <a:gd name="connsiteX8" fmla="*/ 3160721 w 4888493"/>
              <a:gd name="connsiteY8" fmla="*/ 5342119 h 5639924"/>
              <a:gd name="connsiteX9" fmla="*/ 2611563 w 4888493"/>
              <a:gd name="connsiteY9" fmla="*/ 5334732 h 5639924"/>
              <a:gd name="connsiteX10" fmla="*/ 1770683 w 4888493"/>
              <a:gd name="connsiteY10" fmla="*/ 5287984 h 5639924"/>
              <a:gd name="connsiteX11" fmla="*/ 816119 w 4888493"/>
              <a:gd name="connsiteY11" fmla="*/ 5036636 h 5639924"/>
              <a:gd name="connsiteX12" fmla="*/ 117446 w 4888493"/>
              <a:gd name="connsiteY12" fmla="*/ 3806892 h 5639924"/>
              <a:gd name="connsiteX13" fmla="*/ 1881 w 4888493"/>
              <a:gd name="connsiteY13" fmla="*/ 1811944 h 5639924"/>
              <a:gd name="connsiteX14" fmla="*/ 312225 w 4888493"/>
              <a:gd name="connsiteY14" fmla="*/ 535208 h 5639924"/>
              <a:gd name="connsiteX15" fmla="*/ 1687201 w 4888493"/>
              <a:gd name="connsiteY15" fmla="*/ 27023 h 5639924"/>
              <a:gd name="connsiteX0" fmla="*/ 1687201 w 4888493"/>
              <a:gd name="connsiteY0" fmla="*/ 27023 h 5640567"/>
              <a:gd name="connsiteX1" fmla="*/ 3319363 w 4888493"/>
              <a:gd name="connsiteY1" fmla="*/ 148455 h 5640567"/>
              <a:gd name="connsiteX2" fmla="*/ 4537051 w 4888493"/>
              <a:gd name="connsiteY2" fmla="*/ 812768 h 5640567"/>
              <a:gd name="connsiteX3" fmla="*/ 4808824 w 4888493"/>
              <a:gd name="connsiteY3" fmla="*/ 1688176 h 5640567"/>
              <a:gd name="connsiteX4" fmla="*/ 4731757 w 4888493"/>
              <a:gd name="connsiteY4" fmla="*/ 4129957 h 5640567"/>
              <a:gd name="connsiteX5" fmla="*/ 3846590 w 4888493"/>
              <a:gd name="connsiteY5" fmla="*/ 5179590 h 5640567"/>
              <a:gd name="connsiteX6" fmla="*/ 3743743 w 4888493"/>
              <a:gd name="connsiteY6" fmla="*/ 5230313 h 5640567"/>
              <a:gd name="connsiteX7" fmla="*/ 3985664 w 4888493"/>
              <a:gd name="connsiteY7" fmla="*/ 5639110 h 5640567"/>
              <a:gd name="connsiteX8" fmla="*/ 3160721 w 4888493"/>
              <a:gd name="connsiteY8" fmla="*/ 5342119 h 5640567"/>
              <a:gd name="connsiteX9" fmla="*/ 2611563 w 4888493"/>
              <a:gd name="connsiteY9" fmla="*/ 5334732 h 5640567"/>
              <a:gd name="connsiteX10" fmla="*/ 1770683 w 4888493"/>
              <a:gd name="connsiteY10" fmla="*/ 5287984 h 5640567"/>
              <a:gd name="connsiteX11" fmla="*/ 816119 w 4888493"/>
              <a:gd name="connsiteY11" fmla="*/ 5036636 h 5640567"/>
              <a:gd name="connsiteX12" fmla="*/ 117446 w 4888493"/>
              <a:gd name="connsiteY12" fmla="*/ 3806892 h 5640567"/>
              <a:gd name="connsiteX13" fmla="*/ 1881 w 4888493"/>
              <a:gd name="connsiteY13" fmla="*/ 1811944 h 5640567"/>
              <a:gd name="connsiteX14" fmla="*/ 312225 w 4888493"/>
              <a:gd name="connsiteY14" fmla="*/ 535208 h 5640567"/>
              <a:gd name="connsiteX15" fmla="*/ 1687201 w 4888493"/>
              <a:gd name="connsiteY15" fmla="*/ 27023 h 5640567"/>
              <a:gd name="connsiteX0" fmla="*/ 1687201 w 4888493"/>
              <a:gd name="connsiteY0" fmla="*/ 27023 h 5634541"/>
              <a:gd name="connsiteX1" fmla="*/ 3319363 w 4888493"/>
              <a:gd name="connsiteY1" fmla="*/ 148455 h 5634541"/>
              <a:gd name="connsiteX2" fmla="*/ 4537051 w 4888493"/>
              <a:gd name="connsiteY2" fmla="*/ 812768 h 5634541"/>
              <a:gd name="connsiteX3" fmla="*/ 4808824 w 4888493"/>
              <a:gd name="connsiteY3" fmla="*/ 1688176 h 5634541"/>
              <a:gd name="connsiteX4" fmla="*/ 4731757 w 4888493"/>
              <a:gd name="connsiteY4" fmla="*/ 4129957 h 5634541"/>
              <a:gd name="connsiteX5" fmla="*/ 3846590 w 4888493"/>
              <a:gd name="connsiteY5" fmla="*/ 5179590 h 5634541"/>
              <a:gd name="connsiteX6" fmla="*/ 3743743 w 4888493"/>
              <a:gd name="connsiteY6" fmla="*/ 5230313 h 5634541"/>
              <a:gd name="connsiteX7" fmla="*/ 4050809 w 4888493"/>
              <a:gd name="connsiteY7" fmla="*/ 5633034 h 5634541"/>
              <a:gd name="connsiteX8" fmla="*/ 3160721 w 4888493"/>
              <a:gd name="connsiteY8" fmla="*/ 5342119 h 5634541"/>
              <a:gd name="connsiteX9" fmla="*/ 2611563 w 4888493"/>
              <a:gd name="connsiteY9" fmla="*/ 5334732 h 5634541"/>
              <a:gd name="connsiteX10" fmla="*/ 1770683 w 4888493"/>
              <a:gd name="connsiteY10" fmla="*/ 5287984 h 5634541"/>
              <a:gd name="connsiteX11" fmla="*/ 816119 w 4888493"/>
              <a:gd name="connsiteY11" fmla="*/ 5036636 h 5634541"/>
              <a:gd name="connsiteX12" fmla="*/ 117446 w 4888493"/>
              <a:gd name="connsiteY12" fmla="*/ 3806892 h 5634541"/>
              <a:gd name="connsiteX13" fmla="*/ 1881 w 4888493"/>
              <a:gd name="connsiteY13" fmla="*/ 1811944 h 5634541"/>
              <a:gd name="connsiteX14" fmla="*/ 312225 w 4888493"/>
              <a:gd name="connsiteY14" fmla="*/ 535208 h 5634541"/>
              <a:gd name="connsiteX15" fmla="*/ 1687201 w 4888493"/>
              <a:gd name="connsiteY15" fmla="*/ 27023 h 5634541"/>
              <a:gd name="connsiteX0" fmla="*/ 1687201 w 4888493"/>
              <a:gd name="connsiteY0" fmla="*/ 27023 h 5637830"/>
              <a:gd name="connsiteX1" fmla="*/ 3319363 w 4888493"/>
              <a:gd name="connsiteY1" fmla="*/ 148455 h 5637830"/>
              <a:gd name="connsiteX2" fmla="*/ 4537051 w 4888493"/>
              <a:gd name="connsiteY2" fmla="*/ 812768 h 5637830"/>
              <a:gd name="connsiteX3" fmla="*/ 4808824 w 4888493"/>
              <a:gd name="connsiteY3" fmla="*/ 1688176 h 5637830"/>
              <a:gd name="connsiteX4" fmla="*/ 4731757 w 4888493"/>
              <a:gd name="connsiteY4" fmla="*/ 4129957 h 5637830"/>
              <a:gd name="connsiteX5" fmla="*/ 3846590 w 4888493"/>
              <a:gd name="connsiteY5" fmla="*/ 5179590 h 5637830"/>
              <a:gd name="connsiteX6" fmla="*/ 3743743 w 4888493"/>
              <a:gd name="connsiteY6" fmla="*/ 5230313 h 5637830"/>
              <a:gd name="connsiteX7" fmla="*/ 4050809 w 4888493"/>
              <a:gd name="connsiteY7" fmla="*/ 5633034 h 5637830"/>
              <a:gd name="connsiteX8" fmla="*/ 3160721 w 4888493"/>
              <a:gd name="connsiteY8" fmla="*/ 5342119 h 5637830"/>
              <a:gd name="connsiteX9" fmla="*/ 2611563 w 4888493"/>
              <a:gd name="connsiteY9" fmla="*/ 5334732 h 5637830"/>
              <a:gd name="connsiteX10" fmla="*/ 1770683 w 4888493"/>
              <a:gd name="connsiteY10" fmla="*/ 5287984 h 5637830"/>
              <a:gd name="connsiteX11" fmla="*/ 816119 w 4888493"/>
              <a:gd name="connsiteY11" fmla="*/ 5036636 h 5637830"/>
              <a:gd name="connsiteX12" fmla="*/ 117446 w 4888493"/>
              <a:gd name="connsiteY12" fmla="*/ 3806892 h 5637830"/>
              <a:gd name="connsiteX13" fmla="*/ 1881 w 4888493"/>
              <a:gd name="connsiteY13" fmla="*/ 1811944 h 5637830"/>
              <a:gd name="connsiteX14" fmla="*/ 312225 w 4888493"/>
              <a:gd name="connsiteY14" fmla="*/ 535208 h 5637830"/>
              <a:gd name="connsiteX15" fmla="*/ 1687201 w 4888493"/>
              <a:gd name="connsiteY15" fmla="*/ 27023 h 5637830"/>
              <a:gd name="connsiteX0" fmla="*/ 1687201 w 4884296"/>
              <a:gd name="connsiteY0" fmla="*/ 27023 h 5637830"/>
              <a:gd name="connsiteX1" fmla="*/ 3319363 w 4884296"/>
              <a:gd name="connsiteY1" fmla="*/ 148455 h 5637830"/>
              <a:gd name="connsiteX2" fmla="*/ 4537051 w 4884296"/>
              <a:gd name="connsiteY2" fmla="*/ 812768 h 5637830"/>
              <a:gd name="connsiteX3" fmla="*/ 4808824 w 4884296"/>
              <a:gd name="connsiteY3" fmla="*/ 1688176 h 5637830"/>
              <a:gd name="connsiteX4" fmla="*/ 4731757 w 4884296"/>
              <a:gd name="connsiteY4" fmla="*/ 4129957 h 5637830"/>
              <a:gd name="connsiteX5" fmla="*/ 3938879 w 4884296"/>
              <a:gd name="connsiteY5" fmla="*/ 5161363 h 5637830"/>
              <a:gd name="connsiteX6" fmla="*/ 3743743 w 4884296"/>
              <a:gd name="connsiteY6" fmla="*/ 5230313 h 5637830"/>
              <a:gd name="connsiteX7" fmla="*/ 4050809 w 4884296"/>
              <a:gd name="connsiteY7" fmla="*/ 5633034 h 5637830"/>
              <a:gd name="connsiteX8" fmla="*/ 3160721 w 4884296"/>
              <a:gd name="connsiteY8" fmla="*/ 5342119 h 5637830"/>
              <a:gd name="connsiteX9" fmla="*/ 2611563 w 4884296"/>
              <a:gd name="connsiteY9" fmla="*/ 5334732 h 5637830"/>
              <a:gd name="connsiteX10" fmla="*/ 1770683 w 4884296"/>
              <a:gd name="connsiteY10" fmla="*/ 5287984 h 5637830"/>
              <a:gd name="connsiteX11" fmla="*/ 816119 w 4884296"/>
              <a:gd name="connsiteY11" fmla="*/ 5036636 h 5637830"/>
              <a:gd name="connsiteX12" fmla="*/ 117446 w 4884296"/>
              <a:gd name="connsiteY12" fmla="*/ 3806892 h 5637830"/>
              <a:gd name="connsiteX13" fmla="*/ 1881 w 4884296"/>
              <a:gd name="connsiteY13" fmla="*/ 1811944 h 5637830"/>
              <a:gd name="connsiteX14" fmla="*/ 312225 w 4884296"/>
              <a:gd name="connsiteY14" fmla="*/ 535208 h 5637830"/>
              <a:gd name="connsiteX15" fmla="*/ 1687201 w 4884296"/>
              <a:gd name="connsiteY15" fmla="*/ 27023 h 5637830"/>
              <a:gd name="connsiteX0" fmla="*/ 1687201 w 4884296"/>
              <a:gd name="connsiteY0" fmla="*/ 27023 h 5634848"/>
              <a:gd name="connsiteX1" fmla="*/ 3319363 w 4884296"/>
              <a:gd name="connsiteY1" fmla="*/ 148455 h 5634848"/>
              <a:gd name="connsiteX2" fmla="*/ 4537051 w 4884296"/>
              <a:gd name="connsiteY2" fmla="*/ 812768 h 5634848"/>
              <a:gd name="connsiteX3" fmla="*/ 4808824 w 4884296"/>
              <a:gd name="connsiteY3" fmla="*/ 1688176 h 5634848"/>
              <a:gd name="connsiteX4" fmla="*/ 4731757 w 4884296"/>
              <a:gd name="connsiteY4" fmla="*/ 4129957 h 5634848"/>
              <a:gd name="connsiteX5" fmla="*/ 3938879 w 4884296"/>
              <a:gd name="connsiteY5" fmla="*/ 5161363 h 5634848"/>
              <a:gd name="connsiteX6" fmla="*/ 3803459 w 4884296"/>
              <a:gd name="connsiteY6" fmla="*/ 5218161 h 5634848"/>
              <a:gd name="connsiteX7" fmla="*/ 4050809 w 4884296"/>
              <a:gd name="connsiteY7" fmla="*/ 5633034 h 5634848"/>
              <a:gd name="connsiteX8" fmla="*/ 3160721 w 4884296"/>
              <a:gd name="connsiteY8" fmla="*/ 5342119 h 5634848"/>
              <a:gd name="connsiteX9" fmla="*/ 2611563 w 4884296"/>
              <a:gd name="connsiteY9" fmla="*/ 5334732 h 5634848"/>
              <a:gd name="connsiteX10" fmla="*/ 1770683 w 4884296"/>
              <a:gd name="connsiteY10" fmla="*/ 5287984 h 5634848"/>
              <a:gd name="connsiteX11" fmla="*/ 816119 w 4884296"/>
              <a:gd name="connsiteY11" fmla="*/ 5036636 h 5634848"/>
              <a:gd name="connsiteX12" fmla="*/ 117446 w 4884296"/>
              <a:gd name="connsiteY12" fmla="*/ 3806892 h 5634848"/>
              <a:gd name="connsiteX13" fmla="*/ 1881 w 4884296"/>
              <a:gd name="connsiteY13" fmla="*/ 1811944 h 5634848"/>
              <a:gd name="connsiteX14" fmla="*/ 312225 w 4884296"/>
              <a:gd name="connsiteY14" fmla="*/ 535208 h 5634848"/>
              <a:gd name="connsiteX15" fmla="*/ 1687201 w 4884296"/>
              <a:gd name="connsiteY15" fmla="*/ 27023 h 5634848"/>
              <a:gd name="connsiteX0" fmla="*/ 1687201 w 4884296"/>
              <a:gd name="connsiteY0" fmla="*/ 27023 h 5635010"/>
              <a:gd name="connsiteX1" fmla="*/ 3319363 w 4884296"/>
              <a:gd name="connsiteY1" fmla="*/ 148455 h 5635010"/>
              <a:gd name="connsiteX2" fmla="*/ 4537051 w 4884296"/>
              <a:gd name="connsiteY2" fmla="*/ 812768 h 5635010"/>
              <a:gd name="connsiteX3" fmla="*/ 4808824 w 4884296"/>
              <a:gd name="connsiteY3" fmla="*/ 1688176 h 5635010"/>
              <a:gd name="connsiteX4" fmla="*/ 4731757 w 4884296"/>
              <a:gd name="connsiteY4" fmla="*/ 4129957 h 5635010"/>
              <a:gd name="connsiteX5" fmla="*/ 3938879 w 4884296"/>
              <a:gd name="connsiteY5" fmla="*/ 5161363 h 5635010"/>
              <a:gd name="connsiteX6" fmla="*/ 3803459 w 4884296"/>
              <a:gd name="connsiteY6" fmla="*/ 5218161 h 5635010"/>
              <a:gd name="connsiteX7" fmla="*/ 4050809 w 4884296"/>
              <a:gd name="connsiteY7" fmla="*/ 5633034 h 5635010"/>
              <a:gd name="connsiteX8" fmla="*/ 3160721 w 4884296"/>
              <a:gd name="connsiteY8" fmla="*/ 5342119 h 5635010"/>
              <a:gd name="connsiteX9" fmla="*/ 2611563 w 4884296"/>
              <a:gd name="connsiteY9" fmla="*/ 5334732 h 5635010"/>
              <a:gd name="connsiteX10" fmla="*/ 1770683 w 4884296"/>
              <a:gd name="connsiteY10" fmla="*/ 5287984 h 5635010"/>
              <a:gd name="connsiteX11" fmla="*/ 816119 w 4884296"/>
              <a:gd name="connsiteY11" fmla="*/ 5036636 h 5635010"/>
              <a:gd name="connsiteX12" fmla="*/ 117446 w 4884296"/>
              <a:gd name="connsiteY12" fmla="*/ 3806892 h 5635010"/>
              <a:gd name="connsiteX13" fmla="*/ 1881 w 4884296"/>
              <a:gd name="connsiteY13" fmla="*/ 1811944 h 5635010"/>
              <a:gd name="connsiteX14" fmla="*/ 312225 w 4884296"/>
              <a:gd name="connsiteY14" fmla="*/ 535208 h 5635010"/>
              <a:gd name="connsiteX15" fmla="*/ 1687201 w 4884296"/>
              <a:gd name="connsiteY15" fmla="*/ 27023 h 5635010"/>
              <a:gd name="connsiteX0" fmla="*/ 1687201 w 4884296"/>
              <a:gd name="connsiteY0" fmla="*/ 27023 h 5590501"/>
              <a:gd name="connsiteX1" fmla="*/ 3319363 w 4884296"/>
              <a:gd name="connsiteY1" fmla="*/ 148455 h 5590501"/>
              <a:gd name="connsiteX2" fmla="*/ 4537051 w 4884296"/>
              <a:gd name="connsiteY2" fmla="*/ 812768 h 5590501"/>
              <a:gd name="connsiteX3" fmla="*/ 4808824 w 4884296"/>
              <a:gd name="connsiteY3" fmla="*/ 1688176 h 5590501"/>
              <a:gd name="connsiteX4" fmla="*/ 4731757 w 4884296"/>
              <a:gd name="connsiteY4" fmla="*/ 4129957 h 5590501"/>
              <a:gd name="connsiteX5" fmla="*/ 3938879 w 4884296"/>
              <a:gd name="connsiteY5" fmla="*/ 5161363 h 5590501"/>
              <a:gd name="connsiteX6" fmla="*/ 3803459 w 4884296"/>
              <a:gd name="connsiteY6" fmla="*/ 5218161 h 5590501"/>
              <a:gd name="connsiteX7" fmla="*/ 4131504 w 4884296"/>
              <a:gd name="connsiteY7" fmla="*/ 5587878 h 5590501"/>
              <a:gd name="connsiteX8" fmla="*/ 3160721 w 4884296"/>
              <a:gd name="connsiteY8" fmla="*/ 5342119 h 5590501"/>
              <a:gd name="connsiteX9" fmla="*/ 2611563 w 4884296"/>
              <a:gd name="connsiteY9" fmla="*/ 5334732 h 5590501"/>
              <a:gd name="connsiteX10" fmla="*/ 1770683 w 4884296"/>
              <a:gd name="connsiteY10" fmla="*/ 5287984 h 5590501"/>
              <a:gd name="connsiteX11" fmla="*/ 816119 w 4884296"/>
              <a:gd name="connsiteY11" fmla="*/ 5036636 h 5590501"/>
              <a:gd name="connsiteX12" fmla="*/ 117446 w 4884296"/>
              <a:gd name="connsiteY12" fmla="*/ 3806892 h 5590501"/>
              <a:gd name="connsiteX13" fmla="*/ 1881 w 4884296"/>
              <a:gd name="connsiteY13" fmla="*/ 1811944 h 5590501"/>
              <a:gd name="connsiteX14" fmla="*/ 312225 w 4884296"/>
              <a:gd name="connsiteY14" fmla="*/ 535208 h 5590501"/>
              <a:gd name="connsiteX15" fmla="*/ 1687201 w 4884296"/>
              <a:gd name="connsiteY15" fmla="*/ 27023 h 5590501"/>
              <a:gd name="connsiteX0" fmla="*/ 1687201 w 4884296"/>
              <a:gd name="connsiteY0" fmla="*/ 27023 h 5606059"/>
              <a:gd name="connsiteX1" fmla="*/ 3319363 w 4884296"/>
              <a:gd name="connsiteY1" fmla="*/ 148455 h 5606059"/>
              <a:gd name="connsiteX2" fmla="*/ 4537051 w 4884296"/>
              <a:gd name="connsiteY2" fmla="*/ 812768 h 5606059"/>
              <a:gd name="connsiteX3" fmla="*/ 4808824 w 4884296"/>
              <a:gd name="connsiteY3" fmla="*/ 1688176 h 5606059"/>
              <a:gd name="connsiteX4" fmla="*/ 4731757 w 4884296"/>
              <a:gd name="connsiteY4" fmla="*/ 4129957 h 5606059"/>
              <a:gd name="connsiteX5" fmla="*/ 3938879 w 4884296"/>
              <a:gd name="connsiteY5" fmla="*/ 5161363 h 5606059"/>
              <a:gd name="connsiteX6" fmla="*/ 3803459 w 4884296"/>
              <a:gd name="connsiteY6" fmla="*/ 5218161 h 5606059"/>
              <a:gd name="connsiteX7" fmla="*/ 4131504 w 4884296"/>
              <a:gd name="connsiteY7" fmla="*/ 5587878 h 5606059"/>
              <a:gd name="connsiteX8" fmla="*/ 3160721 w 4884296"/>
              <a:gd name="connsiteY8" fmla="*/ 5342119 h 5606059"/>
              <a:gd name="connsiteX9" fmla="*/ 2611563 w 4884296"/>
              <a:gd name="connsiteY9" fmla="*/ 5334732 h 5606059"/>
              <a:gd name="connsiteX10" fmla="*/ 1770683 w 4884296"/>
              <a:gd name="connsiteY10" fmla="*/ 5287984 h 5606059"/>
              <a:gd name="connsiteX11" fmla="*/ 816119 w 4884296"/>
              <a:gd name="connsiteY11" fmla="*/ 5036636 h 5606059"/>
              <a:gd name="connsiteX12" fmla="*/ 117446 w 4884296"/>
              <a:gd name="connsiteY12" fmla="*/ 3806892 h 5606059"/>
              <a:gd name="connsiteX13" fmla="*/ 1881 w 4884296"/>
              <a:gd name="connsiteY13" fmla="*/ 1811944 h 5606059"/>
              <a:gd name="connsiteX14" fmla="*/ 312225 w 4884296"/>
              <a:gd name="connsiteY14" fmla="*/ 535208 h 5606059"/>
              <a:gd name="connsiteX15" fmla="*/ 1687201 w 4884296"/>
              <a:gd name="connsiteY15" fmla="*/ 27023 h 5606059"/>
              <a:gd name="connsiteX0" fmla="*/ 1687201 w 4884296"/>
              <a:gd name="connsiteY0" fmla="*/ 27023 h 5606059"/>
              <a:gd name="connsiteX1" fmla="*/ 3319363 w 4884296"/>
              <a:gd name="connsiteY1" fmla="*/ 148455 h 5606059"/>
              <a:gd name="connsiteX2" fmla="*/ 4537051 w 4884296"/>
              <a:gd name="connsiteY2" fmla="*/ 812768 h 5606059"/>
              <a:gd name="connsiteX3" fmla="*/ 4808824 w 4884296"/>
              <a:gd name="connsiteY3" fmla="*/ 1688176 h 5606059"/>
              <a:gd name="connsiteX4" fmla="*/ 4731757 w 4884296"/>
              <a:gd name="connsiteY4" fmla="*/ 4129957 h 5606059"/>
              <a:gd name="connsiteX5" fmla="*/ 3938879 w 4884296"/>
              <a:gd name="connsiteY5" fmla="*/ 5161363 h 5606059"/>
              <a:gd name="connsiteX6" fmla="*/ 3803459 w 4884296"/>
              <a:gd name="connsiteY6" fmla="*/ 5218161 h 5606059"/>
              <a:gd name="connsiteX7" fmla="*/ 4131504 w 4884296"/>
              <a:gd name="connsiteY7" fmla="*/ 5587878 h 5606059"/>
              <a:gd name="connsiteX8" fmla="*/ 3160721 w 4884296"/>
              <a:gd name="connsiteY8" fmla="*/ 5342119 h 5606059"/>
              <a:gd name="connsiteX9" fmla="*/ 2611563 w 4884296"/>
              <a:gd name="connsiteY9" fmla="*/ 5334732 h 5606059"/>
              <a:gd name="connsiteX10" fmla="*/ 1770683 w 4884296"/>
              <a:gd name="connsiteY10" fmla="*/ 5287984 h 5606059"/>
              <a:gd name="connsiteX11" fmla="*/ 816119 w 4884296"/>
              <a:gd name="connsiteY11" fmla="*/ 5036636 h 5606059"/>
              <a:gd name="connsiteX12" fmla="*/ 117446 w 4884296"/>
              <a:gd name="connsiteY12" fmla="*/ 3806892 h 5606059"/>
              <a:gd name="connsiteX13" fmla="*/ 1881 w 4884296"/>
              <a:gd name="connsiteY13" fmla="*/ 1811944 h 5606059"/>
              <a:gd name="connsiteX14" fmla="*/ 312225 w 4884296"/>
              <a:gd name="connsiteY14" fmla="*/ 535208 h 5606059"/>
              <a:gd name="connsiteX15" fmla="*/ 1687201 w 4884296"/>
              <a:gd name="connsiteY15" fmla="*/ 27023 h 5606059"/>
              <a:gd name="connsiteX0" fmla="*/ 1687201 w 4884296"/>
              <a:gd name="connsiteY0" fmla="*/ 27023 h 5606059"/>
              <a:gd name="connsiteX1" fmla="*/ 3319363 w 4884296"/>
              <a:gd name="connsiteY1" fmla="*/ 148455 h 5606059"/>
              <a:gd name="connsiteX2" fmla="*/ 4537051 w 4884296"/>
              <a:gd name="connsiteY2" fmla="*/ 812768 h 5606059"/>
              <a:gd name="connsiteX3" fmla="*/ 4808824 w 4884296"/>
              <a:gd name="connsiteY3" fmla="*/ 1688176 h 5606059"/>
              <a:gd name="connsiteX4" fmla="*/ 4731757 w 4884296"/>
              <a:gd name="connsiteY4" fmla="*/ 4129957 h 5606059"/>
              <a:gd name="connsiteX5" fmla="*/ 3938879 w 4884296"/>
              <a:gd name="connsiteY5" fmla="*/ 5161363 h 5606059"/>
              <a:gd name="connsiteX6" fmla="*/ 3803459 w 4884296"/>
              <a:gd name="connsiteY6" fmla="*/ 5218161 h 5606059"/>
              <a:gd name="connsiteX7" fmla="*/ 4131504 w 4884296"/>
              <a:gd name="connsiteY7" fmla="*/ 5587878 h 5606059"/>
              <a:gd name="connsiteX8" fmla="*/ 3160721 w 4884296"/>
              <a:gd name="connsiteY8" fmla="*/ 5342119 h 5606059"/>
              <a:gd name="connsiteX9" fmla="*/ 2611563 w 4884296"/>
              <a:gd name="connsiteY9" fmla="*/ 5334732 h 5606059"/>
              <a:gd name="connsiteX10" fmla="*/ 1770683 w 4884296"/>
              <a:gd name="connsiteY10" fmla="*/ 5287984 h 5606059"/>
              <a:gd name="connsiteX11" fmla="*/ 816119 w 4884296"/>
              <a:gd name="connsiteY11" fmla="*/ 5036636 h 5606059"/>
              <a:gd name="connsiteX12" fmla="*/ 117446 w 4884296"/>
              <a:gd name="connsiteY12" fmla="*/ 3806892 h 5606059"/>
              <a:gd name="connsiteX13" fmla="*/ 1881 w 4884296"/>
              <a:gd name="connsiteY13" fmla="*/ 1811944 h 5606059"/>
              <a:gd name="connsiteX14" fmla="*/ 312225 w 4884296"/>
              <a:gd name="connsiteY14" fmla="*/ 535208 h 5606059"/>
              <a:gd name="connsiteX15" fmla="*/ 1687201 w 4884296"/>
              <a:gd name="connsiteY15" fmla="*/ 27023 h 5606059"/>
              <a:gd name="connsiteX0" fmla="*/ 1687201 w 4884296"/>
              <a:gd name="connsiteY0" fmla="*/ 27023 h 5571761"/>
              <a:gd name="connsiteX1" fmla="*/ 3319363 w 4884296"/>
              <a:gd name="connsiteY1" fmla="*/ 148455 h 5571761"/>
              <a:gd name="connsiteX2" fmla="*/ 4537051 w 4884296"/>
              <a:gd name="connsiteY2" fmla="*/ 812768 h 5571761"/>
              <a:gd name="connsiteX3" fmla="*/ 4808824 w 4884296"/>
              <a:gd name="connsiteY3" fmla="*/ 1688176 h 5571761"/>
              <a:gd name="connsiteX4" fmla="*/ 4731757 w 4884296"/>
              <a:gd name="connsiteY4" fmla="*/ 4129957 h 5571761"/>
              <a:gd name="connsiteX5" fmla="*/ 3938879 w 4884296"/>
              <a:gd name="connsiteY5" fmla="*/ 5161363 h 5571761"/>
              <a:gd name="connsiteX6" fmla="*/ 3803459 w 4884296"/>
              <a:gd name="connsiteY6" fmla="*/ 5218161 h 5571761"/>
              <a:gd name="connsiteX7" fmla="*/ 4252545 w 4884296"/>
              <a:gd name="connsiteY7" fmla="*/ 5550248 h 5571761"/>
              <a:gd name="connsiteX8" fmla="*/ 3160721 w 4884296"/>
              <a:gd name="connsiteY8" fmla="*/ 5342119 h 5571761"/>
              <a:gd name="connsiteX9" fmla="*/ 2611563 w 4884296"/>
              <a:gd name="connsiteY9" fmla="*/ 5334732 h 5571761"/>
              <a:gd name="connsiteX10" fmla="*/ 1770683 w 4884296"/>
              <a:gd name="connsiteY10" fmla="*/ 5287984 h 5571761"/>
              <a:gd name="connsiteX11" fmla="*/ 816119 w 4884296"/>
              <a:gd name="connsiteY11" fmla="*/ 5036636 h 5571761"/>
              <a:gd name="connsiteX12" fmla="*/ 117446 w 4884296"/>
              <a:gd name="connsiteY12" fmla="*/ 3806892 h 5571761"/>
              <a:gd name="connsiteX13" fmla="*/ 1881 w 4884296"/>
              <a:gd name="connsiteY13" fmla="*/ 1811944 h 5571761"/>
              <a:gd name="connsiteX14" fmla="*/ 312225 w 4884296"/>
              <a:gd name="connsiteY14" fmla="*/ 535208 h 5571761"/>
              <a:gd name="connsiteX15" fmla="*/ 1687201 w 4884296"/>
              <a:gd name="connsiteY15" fmla="*/ 27023 h 5571761"/>
              <a:gd name="connsiteX0" fmla="*/ 1687201 w 4878879"/>
              <a:gd name="connsiteY0" fmla="*/ 27023 h 5571761"/>
              <a:gd name="connsiteX1" fmla="*/ 3319363 w 4878879"/>
              <a:gd name="connsiteY1" fmla="*/ 148455 h 5571761"/>
              <a:gd name="connsiteX2" fmla="*/ 4537051 w 4878879"/>
              <a:gd name="connsiteY2" fmla="*/ 812768 h 5571761"/>
              <a:gd name="connsiteX3" fmla="*/ 4808824 w 4878879"/>
              <a:gd name="connsiteY3" fmla="*/ 1688176 h 5571761"/>
              <a:gd name="connsiteX4" fmla="*/ 4731757 w 4878879"/>
              <a:gd name="connsiteY4" fmla="*/ 4129957 h 5571761"/>
              <a:gd name="connsiteX5" fmla="*/ 4066645 w 4878879"/>
              <a:gd name="connsiteY5" fmla="*/ 5086104 h 5571761"/>
              <a:gd name="connsiteX6" fmla="*/ 3803459 w 4878879"/>
              <a:gd name="connsiteY6" fmla="*/ 5218161 h 5571761"/>
              <a:gd name="connsiteX7" fmla="*/ 4252545 w 4878879"/>
              <a:gd name="connsiteY7" fmla="*/ 5550248 h 5571761"/>
              <a:gd name="connsiteX8" fmla="*/ 3160721 w 4878879"/>
              <a:gd name="connsiteY8" fmla="*/ 5342119 h 5571761"/>
              <a:gd name="connsiteX9" fmla="*/ 2611563 w 4878879"/>
              <a:gd name="connsiteY9" fmla="*/ 5334732 h 5571761"/>
              <a:gd name="connsiteX10" fmla="*/ 1770683 w 4878879"/>
              <a:gd name="connsiteY10" fmla="*/ 5287984 h 5571761"/>
              <a:gd name="connsiteX11" fmla="*/ 816119 w 4878879"/>
              <a:gd name="connsiteY11" fmla="*/ 5036636 h 5571761"/>
              <a:gd name="connsiteX12" fmla="*/ 117446 w 4878879"/>
              <a:gd name="connsiteY12" fmla="*/ 3806892 h 5571761"/>
              <a:gd name="connsiteX13" fmla="*/ 1881 w 4878879"/>
              <a:gd name="connsiteY13" fmla="*/ 1811944 h 5571761"/>
              <a:gd name="connsiteX14" fmla="*/ 312225 w 4878879"/>
              <a:gd name="connsiteY14" fmla="*/ 535208 h 5571761"/>
              <a:gd name="connsiteX15" fmla="*/ 1687201 w 4878879"/>
              <a:gd name="connsiteY15" fmla="*/ 27023 h 5571761"/>
              <a:gd name="connsiteX0" fmla="*/ 1687201 w 4878879"/>
              <a:gd name="connsiteY0" fmla="*/ 27023 h 5555643"/>
              <a:gd name="connsiteX1" fmla="*/ 3319363 w 4878879"/>
              <a:gd name="connsiteY1" fmla="*/ 148455 h 5555643"/>
              <a:gd name="connsiteX2" fmla="*/ 4537051 w 4878879"/>
              <a:gd name="connsiteY2" fmla="*/ 812768 h 5555643"/>
              <a:gd name="connsiteX3" fmla="*/ 4808824 w 4878879"/>
              <a:gd name="connsiteY3" fmla="*/ 1688176 h 5555643"/>
              <a:gd name="connsiteX4" fmla="*/ 4731757 w 4878879"/>
              <a:gd name="connsiteY4" fmla="*/ 4129957 h 5555643"/>
              <a:gd name="connsiteX5" fmla="*/ 4066645 w 4878879"/>
              <a:gd name="connsiteY5" fmla="*/ 5086104 h 5555643"/>
              <a:gd name="connsiteX6" fmla="*/ 3884153 w 4878879"/>
              <a:gd name="connsiteY6" fmla="*/ 5173005 h 5555643"/>
              <a:gd name="connsiteX7" fmla="*/ 4252545 w 4878879"/>
              <a:gd name="connsiteY7" fmla="*/ 5550248 h 5555643"/>
              <a:gd name="connsiteX8" fmla="*/ 3160721 w 4878879"/>
              <a:gd name="connsiteY8" fmla="*/ 5342119 h 5555643"/>
              <a:gd name="connsiteX9" fmla="*/ 2611563 w 4878879"/>
              <a:gd name="connsiteY9" fmla="*/ 5334732 h 5555643"/>
              <a:gd name="connsiteX10" fmla="*/ 1770683 w 4878879"/>
              <a:gd name="connsiteY10" fmla="*/ 5287984 h 5555643"/>
              <a:gd name="connsiteX11" fmla="*/ 816119 w 4878879"/>
              <a:gd name="connsiteY11" fmla="*/ 5036636 h 5555643"/>
              <a:gd name="connsiteX12" fmla="*/ 117446 w 4878879"/>
              <a:gd name="connsiteY12" fmla="*/ 3806892 h 5555643"/>
              <a:gd name="connsiteX13" fmla="*/ 1881 w 4878879"/>
              <a:gd name="connsiteY13" fmla="*/ 1811944 h 5555643"/>
              <a:gd name="connsiteX14" fmla="*/ 312225 w 4878879"/>
              <a:gd name="connsiteY14" fmla="*/ 535208 h 5555643"/>
              <a:gd name="connsiteX15" fmla="*/ 1687201 w 4878879"/>
              <a:gd name="connsiteY15" fmla="*/ 27023 h 5555643"/>
              <a:gd name="connsiteX0" fmla="*/ 1687201 w 4878879"/>
              <a:gd name="connsiteY0" fmla="*/ 27023 h 5555643"/>
              <a:gd name="connsiteX1" fmla="*/ 3319363 w 4878879"/>
              <a:gd name="connsiteY1" fmla="*/ 148455 h 5555643"/>
              <a:gd name="connsiteX2" fmla="*/ 4537051 w 4878879"/>
              <a:gd name="connsiteY2" fmla="*/ 812768 h 5555643"/>
              <a:gd name="connsiteX3" fmla="*/ 4808824 w 4878879"/>
              <a:gd name="connsiteY3" fmla="*/ 1688176 h 5555643"/>
              <a:gd name="connsiteX4" fmla="*/ 4731757 w 4878879"/>
              <a:gd name="connsiteY4" fmla="*/ 4129957 h 5555643"/>
              <a:gd name="connsiteX5" fmla="*/ 4066645 w 4878879"/>
              <a:gd name="connsiteY5" fmla="*/ 5086104 h 5555643"/>
              <a:gd name="connsiteX6" fmla="*/ 3884153 w 4878879"/>
              <a:gd name="connsiteY6" fmla="*/ 5173005 h 5555643"/>
              <a:gd name="connsiteX7" fmla="*/ 4252545 w 4878879"/>
              <a:gd name="connsiteY7" fmla="*/ 5550248 h 5555643"/>
              <a:gd name="connsiteX8" fmla="*/ 3261589 w 4878879"/>
              <a:gd name="connsiteY8" fmla="*/ 5342119 h 5555643"/>
              <a:gd name="connsiteX9" fmla="*/ 2611563 w 4878879"/>
              <a:gd name="connsiteY9" fmla="*/ 5334732 h 5555643"/>
              <a:gd name="connsiteX10" fmla="*/ 1770683 w 4878879"/>
              <a:gd name="connsiteY10" fmla="*/ 5287984 h 5555643"/>
              <a:gd name="connsiteX11" fmla="*/ 816119 w 4878879"/>
              <a:gd name="connsiteY11" fmla="*/ 5036636 h 5555643"/>
              <a:gd name="connsiteX12" fmla="*/ 117446 w 4878879"/>
              <a:gd name="connsiteY12" fmla="*/ 3806892 h 5555643"/>
              <a:gd name="connsiteX13" fmla="*/ 1881 w 4878879"/>
              <a:gd name="connsiteY13" fmla="*/ 1811944 h 5555643"/>
              <a:gd name="connsiteX14" fmla="*/ 312225 w 4878879"/>
              <a:gd name="connsiteY14" fmla="*/ 535208 h 5555643"/>
              <a:gd name="connsiteX15" fmla="*/ 1687201 w 4878879"/>
              <a:gd name="connsiteY15" fmla="*/ 27023 h 5555643"/>
              <a:gd name="connsiteX0" fmla="*/ 1687201 w 4878879"/>
              <a:gd name="connsiteY0" fmla="*/ 27023 h 5562662"/>
              <a:gd name="connsiteX1" fmla="*/ 3319363 w 4878879"/>
              <a:gd name="connsiteY1" fmla="*/ 148455 h 5562662"/>
              <a:gd name="connsiteX2" fmla="*/ 4537051 w 4878879"/>
              <a:gd name="connsiteY2" fmla="*/ 812768 h 5562662"/>
              <a:gd name="connsiteX3" fmla="*/ 4808824 w 4878879"/>
              <a:gd name="connsiteY3" fmla="*/ 1688176 h 5562662"/>
              <a:gd name="connsiteX4" fmla="*/ 4731757 w 4878879"/>
              <a:gd name="connsiteY4" fmla="*/ 4129957 h 5562662"/>
              <a:gd name="connsiteX5" fmla="*/ 4066645 w 4878879"/>
              <a:gd name="connsiteY5" fmla="*/ 5086104 h 5562662"/>
              <a:gd name="connsiteX6" fmla="*/ 3884153 w 4878879"/>
              <a:gd name="connsiteY6" fmla="*/ 5173005 h 5562662"/>
              <a:gd name="connsiteX7" fmla="*/ 4252545 w 4878879"/>
              <a:gd name="connsiteY7" fmla="*/ 5550248 h 5562662"/>
              <a:gd name="connsiteX8" fmla="*/ 3261589 w 4878879"/>
              <a:gd name="connsiteY8" fmla="*/ 5342119 h 5562662"/>
              <a:gd name="connsiteX9" fmla="*/ 2611563 w 4878879"/>
              <a:gd name="connsiteY9" fmla="*/ 5334732 h 5562662"/>
              <a:gd name="connsiteX10" fmla="*/ 1770683 w 4878879"/>
              <a:gd name="connsiteY10" fmla="*/ 5287984 h 5562662"/>
              <a:gd name="connsiteX11" fmla="*/ 816119 w 4878879"/>
              <a:gd name="connsiteY11" fmla="*/ 5036636 h 5562662"/>
              <a:gd name="connsiteX12" fmla="*/ 117446 w 4878879"/>
              <a:gd name="connsiteY12" fmla="*/ 3806892 h 5562662"/>
              <a:gd name="connsiteX13" fmla="*/ 1881 w 4878879"/>
              <a:gd name="connsiteY13" fmla="*/ 1811944 h 5562662"/>
              <a:gd name="connsiteX14" fmla="*/ 312225 w 4878879"/>
              <a:gd name="connsiteY14" fmla="*/ 535208 h 5562662"/>
              <a:gd name="connsiteX15" fmla="*/ 1687201 w 4878879"/>
              <a:gd name="connsiteY15" fmla="*/ 27023 h 5562662"/>
              <a:gd name="connsiteX0" fmla="*/ 1687201 w 4878879"/>
              <a:gd name="connsiteY0" fmla="*/ 27023 h 5556652"/>
              <a:gd name="connsiteX1" fmla="*/ 3319363 w 4878879"/>
              <a:gd name="connsiteY1" fmla="*/ 148455 h 5556652"/>
              <a:gd name="connsiteX2" fmla="*/ 4537051 w 4878879"/>
              <a:gd name="connsiteY2" fmla="*/ 812768 h 5556652"/>
              <a:gd name="connsiteX3" fmla="*/ 4808824 w 4878879"/>
              <a:gd name="connsiteY3" fmla="*/ 1688176 h 5556652"/>
              <a:gd name="connsiteX4" fmla="*/ 4731757 w 4878879"/>
              <a:gd name="connsiteY4" fmla="*/ 4129957 h 5556652"/>
              <a:gd name="connsiteX5" fmla="*/ 4066645 w 4878879"/>
              <a:gd name="connsiteY5" fmla="*/ 5086104 h 5556652"/>
              <a:gd name="connsiteX6" fmla="*/ 3884153 w 4878879"/>
              <a:gd name="connsiteY6" fmla="*/ 5173005 h 5556652"/>
              <a:gd name="connsiteX7" fmla="*/ 4252545 w 4878879"/>
              <a:gd name="connsiteY7" fmla="*/ 5550248 h 5556652"/>
              <a:gd name="connsiteX8" fmla="*/ 3261589 w 4878879"/>
              <a:gd name="connsiteY8" fmla="*/ 5342119 h 5556652"/>
              <a:gd name="connsiteX9" fmla="*/ 2611563 w 4878879"/>
              <a:gd name="connsiteY9" fmla="*/ 5334732 h 5556652"/>
              <a:gd name="connsiteX10" fmla="*/ 1770683 w 4878879"/>
              <a:gd name="connsiteY10" fmla="*/ 5287984 h 5556652"/>
              <a:gd name="connsiteX11" fmla="*/ 816119 w 4878879"/>
              <a:gd name="connsiteY11" fmla="*/ 5036636 h 5556652"/>
              <a:gd name="connsiteX12" fmla="*/ 117446 w 4878879"/>
              <a:gd name="connsiteY12" fmla="*/ 3806892 h 5556652"/>
              <a:gd name="connsiteX13" fmla="*/ 1881 w 4878879"/>
              <a:gd name="connsiteY13" fmla="*/ 1811944 h 5556652"/>
              <a:gd name="connsiteX14" fmla="*/ 312225 w 4878879"/>
              <a:gd name="connsiteY14" fmla="*/ 535208 h 5556652"/>
              <a:gd name="connsiteX15" fmla="*/ 1687201 w 4878879"/>
              <a:gd name="connsiteY15" fmla="*/ 27023 h 5556652"/>
              <a:gd name="connsiteX0" fmla="*/ 1687201 w 4878879"/>
              <a:gd name="connsiteY0" fmla="*/ 27023 h 5561600"/>
              <a:gd name="connsiteX1" fmla="*/ 3319363 w 4878879"/>
              <a:gd name="connsiteY1" fmla="*/ 148455 h 5561600"/>
              <a:gd name="connsiteX2" fmla="*/ 4537051 w 4878879"/>
              <a:gd name="connsiteY2" fmla="*/ 812768 h 5561600"/>
              <a:gd name="connsiteX3" fmla="*/ 4808824 w 4878879"/>
              <a:gd name="connsiteY3" fmla="*/ 1688176 h 5561600"/>
              <a:gd name="connsiteX4" fmla="*/ 4731757 w 4878879"/>
              <a:gd name="connsiteY4" fmla="*/ 4129957 h 5561600"/>
              <a:gd name="connsiteX5" fmla="*/ 4066645 w 4878879"/>
              <a:gd name="connsiteY5" fmla="*/ 5086104 h 5561600"/>
              <a:gd name="connsiteX6" fmla="*/ 3904327 w 4878879"/>
              <a:gd name="connsiteY6" fmla="*/ 5188057 h 5561600"/>
              <a:gd name="connsiteX7" fmla="*/ 4252545 w 4878879"/>
              <a:gd name="connsiteY7" fmla="*/ 5550248 h 5561600"/>
              <a:gd name="connsiteX8" fmla="*/ 3261589 w 4878879"/>
              <a:gd name="connsiteY8" fmla="*/ 5342119 h 5561600"/>
              <a:gd name="connsiteX9" fmla="*/ 2611563 w 4878879"/>
              <a:gd name="connsiteY9" fmla="*/ 5334732 h 5561600"/>
              <a:gd name="connsiteX10" fmla="*/ 1770683 w 4878879"/>
              <a:gd name="connsiteY10" fmla="*/ 5287984 h 5561600"/>
              <a:gd name="connsiteX11" fmla="*/ 816119 w 4878879"/>
              <a:gd name="connsiteY11" fmla="*/ 5036636 h 5561600"/>
              <a:gd name="connsiteX12" fmla="*/ 117446 w 4878879"/>
              <a:gd name="connsiteY12" fmla="*/ 3806892 h 5561600"/>
              <a:gd name="connsiteX13" fmla="*/ 1881 w 4878879"/>
              <a:gd name="connsiteY13" fmla="*/ 1811944 h 5561600"/>
              <a:gd name="connsiteX14" fmla="*/ 312225 w 4878879"/>
              <a:gd name="connsiteY14" fmla="*/ 535208 h 5561600"/>
              <a:gd name="connsiteX15" fmla="*/ 1687201 w 4878879"/>
              <a:gd name="connsiteY15" fmla="*/ 27023 h 5561600"/>
              <a:gd name="connsiteX0" fmla="*/ 1687201 w 4878879"/>
              <a:gd name="connsiteY0" fmla="*/ 27023 h 5559489"/>
              <a:gd name="connsiteX1" fmla="*/ 3319363 w 4878879"/>
              <a:gd name="connsiteY1" fmla="*/ 148455 h 5559489"/>
              <a:gd name="connsiteX2" fmla="*/ 4537051 w 4878879"/>
              <a:gd name="connsiteY2" fmla="*/ 812768 h 5559489"/>
              <a:gd name="connsiteX3" fmla="*/ 4808824 w 4878879"/>
              <a:gd name="connsiteY3" fmla="*/ 1688176 h 5559489"/>
              <a:gd name="connsiteX4" fmla="*/ 4731757 w 4878879"/>
              <a:gd name="connsiteY4" fmla="*/ 4129957 h 5559489"/>
              <a:gd name="connsiteX5" fmla="*/ 4066645 w 4878879"/>
              <a:gd name="connsiteY5" fmla="*/ 5086104 h 5559489"/>
              <a:gd name="connsiteX6" fmla="*/ 3917777 w 4878879"/>
              <a:gd name="connsiteY6" fmla="*/ 5218161 h 5559489"/>
              <a:gd name="connsiteX7" fmla="*/ 4252545 w 4878879"/>
              <a:gd name="connsiteY7" fmla="*/ 5550248 h 5559489"/>
              <a:gd name="connsiteX8" fmla="*/ 3261589 w 4878879"/>
              <a:gd name="connsiteY8" fmla="*/ 5342119 h 5559489"/>
              <a:gd name="connsiteX9" fmla="*/ 2611563 w 4878879"/>
              <a:gd name="connsiteY9" fmla="*/ 5334732 h 5559489"/>
              <a:gd name="connsiteX10" fmla="*/ 1770683 w 4878879"/>
              <a:gd name="connsiteY10" fmla="*/ 5287984 h 5559489"/>
              <a:gd name="connsiteX11" fmla="*/ 816119 w 4878879"/>
              <a:gd name="connsiteY11" fmla="*/ 5036636 h 5559489"/>
              <a:gd name="connsiteX12" fmla="*/ 117446 w 4878879"/>
              <a:gd name="connsiteY12" fmla="*/ 3806892 h 5559489"/>
              <a:gd name="connsiteX13" fmla="*/ 1881 w 4878879"/>
              <a:gd name="connsiteY13" fmla="*/ 1811944 h 5559489"/>
              <a:gd name="connsiteX14" fmla="*/ 312225 w 4878879"/>
              <a:gd name="connsiteY14" fmla="*/ 535208 h 5559489"/>
              <a:gd name="connsiteX15" fmla="*/ 1687201 w 4878879"/>
              <a:gd name="connsiteY15" fmla="*/ 27023 h 5559489"/>
              <a:gd name="connsiteX0" fmla="*/ 1687201 w 4876214"/>
              <a:gd name="connsiteY0" fmla="*/ 27023 h 5559489"/>
              <a:gd name="connsiteX1" fmla="*/ 3319363 w 4876214"/>
              <a:gd name="connsiteY1" fmla="*/ 148455 h 5559489"/>
              <a:gd name="connsiteX2" fmla="*/ 4537051 w 4876214"/>
              <a:gd name="connsiteY2" fmla="*/ 812768 h 5559489"/>
              <a:gd name="connsiteX3" fmla="*/ 4808824 w 4876214"/>
              <a:gd name="connsiteY3" fmla="*/ 1688176 h 5559489"/>
              <a:gd name="connsiteX4" fmla="*/ 4731757 w 4876214"/>
              <a:gd name="connsiteY4" fmla="*/ 4129957 h 5559489"/>
              <a:gd name="connsiteX5" fmla="*/ 4133891 w 4876214"/>
              <a:gd name="connsiteY5" fmla="*/ 5071052 h 5559489"/>
              <a:gd name="connsiteX6" fmla="*/ 3917777 w 4876214"/>
              <a:gd name="connsiteY6" fmla="*/ 5218161 h 5559489"/>
              <a:gd name="connsiteX7" fmla="*/ 4252545 w 4876214"/>
              <a:gd name="connsiteY7" fmla="*/ 5550248 h 5559489"/>
              <a:gd name="connsiteX8" fmla="*/ 3261589 w 4876214"/>
              <a:gd name="connsiteY8" fmla="*/ 5342119 h 5559489"/>
              <a:gd name="connsiteX9" fmla="*/ 2611563 w 4876214"/>
              <a:gd name="connsiteY9" fmla="*/ 5334732 h 5559489"/>
              <a:gd name="connsiteX10" fmla="*/ 1770683 w 4876214"/>
              <a:gd name="connsiteY10" fmla="*/ 5287984 h 5559489"/>
              <a:gd name="connsiteX11" fmla="*/ 816119 w 4876214"/>
              <a:gd name="connsiteY11" fmla="*/ 5036636 h 5559489"/>
              <a:gd name="connsiteX12" fmla="*/ 117446 w 4876214"/>
              <a:gd name="connsiteY12" fmla="*/ 3806892 h 5559489"/>
              <a:gd name="connsiteX13" fmla="*/ 1881 w 4876214"/>
              <a:gd name="connsiteY13" fmla="*/ 1811944 h 5559489"/>
              <a:gd name="connsiteX14" fmla="*/ 312225 w 4876214"/>
              <a:gd name="connsiteY14" fmla="*/ 535208 h 5559489"/>
              <a:gd name="connsiteX15" fmla="*/ 1687201 w 4876214"/>
              <a:gd name="connsiteY15" fmla="*/ 27023 h 5559489"/>
              <a:gd name="connsiteX0" fmla="*/ 1687201 w 4876214"/>
              <a:gd name="connsiteY0" fmla="*/ 27023 h 5559489"/>
              <a:gd name="connsiteX1" fmla="*/ 3319363 w 4876214"/>
              <a:gd name="connsiteY1" fmla="*/ 148455 h 5559489"/>
              <a:gd name="connsiteX2" fmla="*/ 4537051 w 4876214"/>
              <a:gd name="connsiteY2" fmla="*/ 812768 h 5559489"/>
              <a:gd name="connsiteX3" fmla="*/ 4808824 w 4876214"/>
              <a:gd name="connsiteY3" fmla="*/ 1688176 h 5559489"/>
              <a:gd name="connsiteX4" fmla="*/ 4731757 w 4876214"/>
              <a:gd name="connsiteY4" fmla="*/ 4129957 h 5559489"/>
              <a:gd name="connsiteX5" fmla="*/ 4133891 w 4876214"/>
              <a:gd name="connsiteY5" fmla="*/ 5071052 h 5559489"/>
              <a:gd name="connsiteX6" fmla="*/ 3917777 w 4876214"/>
              <a:gd name="connsiteY6" fmla="*/ 5218161 h 5559489"/>
              <a:gd name="connsiteX7" fmla="*/ 4252545 w 4876214"/>
              <a:gd name="connsiteY7" fmla="*/ 5550248 h 5559489"/>
              <a:gd name="connsiteX8" fmla="*/ 3261589 w 4876214"/>
              <a:gd name="connsiteY8" fmla="*/ 5342119 h 5559489"/>
              <a:gd name="connsiteX9" fmla="*/ 2611563 w 4876214"/>
              <a:gd name="connsiteY9" fmla="*/ 5334732 h 5559489"/>
              <a:gd name="connsiteX10" fmla="*/ 1770683 w 4876214"/>
              <a:gd name="connsiteY10" fmla="*/ 5287984 h 5559489"/>
              <a:gd name="connsiteX11" fmla="*/ 816119 w 4876214"/>
              <a:gd name="connsiteY11" fmla="*/ 5036636 h 5559489"/>
              <a:gd name="connsiteX12" fmla="*/ 117446 w 4876214"/>
              <a:gd name="connsiteY12" fmla="*/ 3806892 h 5559489"/>
              <a:gd name="connsiteX13" fmla="*/ 1881 w 4876214"/>
              <a:gd name="connsiteY13" fmla="*/ 1811944 h 5559489"/>
              <a:gd name="connsiteX14" fmla="*/ 312225 w 4876214"/>
              <a:gd name="connsiteY14" fmla="*/ 535208 h 5559489"/>
              <a:gd name="connsiteX15" fmla="*/ 1687201 w 4876214"/>
              <a:gd name="connsiteY15" fmla="*/ 27023 h 5559489"/>
              <a:gd name="connsiteX0" fmla="*/ 1687201 w 4876214"/>
              <a:gd name="connsiteY0" fmla="*/ 27023 h 5559489"/>
              <a:gd name="connsiteX1" fmla="*/ 3319363 w 4876214"/>
              <a:gd name="connsiteY1" fmla="*/ 148455 h 5559489"/>
              <a:gd name="connsiteX2" fmla="*/ 4537051 w 4876214"/>
              <a:gd name="connsiteY2" fmla="*/ 812768 h 5559489"/>
              <a:gd name="connsiteX3" fmla="*/ 4808824 w 4876214"/>
              <a:gd name="connsiteY3" fmla="*/ 1688176 h 5559489"/>
              <a:gd name="connsiteX4" fmla="*/ 4731757 w 4876214"/>
              <a:gd name="connsiteY4" fmla="*/ 4129957 h 5559489"/>
              <a:gd name="connsiteX5" fmla="*/ 4133891 w 4876214"/>
              <a:gd name="connsiteY5" fmla="*/ 5071052 h 5559489"/>
              <a:gd name="connsiteX6" fmla="*/ 3917777 w 4876214"/>
              <a:gd name="connsiteY6" fmla="*/ 5218161 h 5559489"/>
              <a:gd name="connsiteX7" fmla="*/ 4252545 w 4876214"/>
              <a:gd name="connsiteY7" fmla="*/ 5550248 h 5559489"/>
              <a:gd name="connsiteX8" fmla="*/ 3248140 w 4876214"/>
              <a:gd name="connsiteY8" fmla="*/ 5342119 h 5559489"/>
              <a:gd name="connsiteX9" fmla="*/ 2611563 w 4876214"/>
              <a:gd name="connsiteY9" fmla="*/ 5334732 h 5559489"/>
              <a:gd name="connsiteX10" fmla="*/ 1770683 w 4876214"/>
              <a:gd name="connsiteY10" fmla="*/ 5287984 h 5559489"/>
              <a:gd name="connsiteX11" fmla="*/ 816119 w 4876214"/>
              <a:gd name="connsiteY11" fmla="*/ 5036636 h 5559489"/>
              <a:gd name="connsiteX12" fmla="*/ 117446 w 4876214"/>
              <a:gd name="connsiteY12" fmla="*/ 3806892 h 5559489"/>
              <a:gd name="connsiteX13" fmla="*/ 1881 w 4876214"/>
              <a:gd name="connsiteY13" fmla="*/ 1811944 h 5559489"/>
              <a:gd name="connsiteX14" fmla="*/ 312225 w 4876214"/>
              <a:gd name="connsiteY14" fmla="*/ 535208 h 5559489"/>
              <a:gd name="connsiteX15" fmla="*/ 1687201 w 4876214"/>
              <a:gd name="connsiteY15" fmla="*/ 27023 h 5559489"/>
              <a:gd name="connsiteX0" fmla="*/ 1687201 w 4875797"/>
              <a:gd name="connsiteY0" fmla="*/ 27023 h 5559489"/>
              <a:gd name="connsiteX1" fmla="*/ 3319363 w 4875797"/>
              <a:gd name="connsiteY1" fmla="*/ 148455 h 5559489"/>
              <a:gd name="connsiteX2" fmla="*/ 4537051 w 4875797"/>
              <a:gd name="connsiteY2" fmla="*/ 812768 h 5559489"/>
              <a:gd name="connsiteX3" fmla="*/ 4808824 w 4875797"/>
              <a:gd name="connsiteY3" fmla="*/ 1688176 h 5559489"/>
              <a:gd name="connsiteX4" fmla="*/ 4731757 w 4875797"/>
              <a:gd name="connsiteY4" fmla="*/ 4129957 h 5559489"/>
              <a:gd name="connsiteX5" fmla="*/ 4144712 w 4875797"/>
              <a:gd name="connsiteY5" fmla="*/ 5022607 h 5559489"/>
              <a:gd name="connsiteX6" fmla="*/ 3917777 w 4875797"/>
              <a:gd name="connsiteY6" fmla="*/ 5218161 h 5559489"/>
              <a:gd name="connsiteX7" fmla="*/ 4252545 w 4875797"/>
              <a:gd name="connsiteY7" fmla="*/ 5550248 h 5559489"/>
              <a:gd name="connsiteX8" fmla="*/ 3248140 w 4875797"/>
              <a:gd name="connsiteY8" fmla="*/ 5342119 h 5559489"/>
              <a:gd name="connsiteX9" fmla="*/ 2611563 w 4875797"/>
              <a:gd name="connsiteY9" fmla="*/ 5334732 h 5559489"/>
              <a:gd name="connsiteX10" fmla="*/ 1770683 w 4875797"/>
              <a:gd name="connsiteY10" fmla="*/ 5287984 h 5559489"/>
              <a:gd name="connsiteX11" fmla="*/ 816119 w 4875797"/>
              <a:gd name="connsiteY11" fmla="*/ 5036636 h 5559489"/>
              <a:gd name="connsiteX12" fmla="*/ 117446 w 4875797"/>
              <a:gd name="connsiteY12" fmla="*/ 3806892 h 5559489"/>
              <a:gd name="connsiteX13" fmla="*/ 1881 w 4875797"/>
              <a:gd name="connsiteY13" fmla="*/ 1811944 h 5559489"/>
              <a:gd name="connsiteX14" fmla="*/ 312225 w 4875797"/>
              <a:gd name="connsiteY14" fmla="*/ 535208 h 5559489"/>
              <a:gd name="connsiteX15" fmla="*/ 1687201 w 4875797"/>
              <a:gd name="connsiteY15" fmla="*/ 27023 h 5559489"/>
              <a:gd name="connsiteX0" fmla="*/ 1687201 w 4859714"/>
              <a:gd name="connsiteY0" fmla="*/ 27023 h 5559489"/>
              <a:gd name="connsiteX1" fmla="*/ 3319363 w 4859714"/>
              <a:gd name="connsiteY1" fmla="*/ 148455 h 5559489"/>
              <a:gd name="connsiteX2" fmla="*/ 4537051 w 4859714"/>
              <a:gd name="connsiteY2" fmla="*/ 812768 h 5559489"/>
              <a:gd name="connsiteX3" fmla="*/ 4808824 w 4859714"/>
              <a:gd name="connsiteY3" fmla="*/ 1688176 h 5559489"/>
              <a:gd name="connsiteX4" fmla="*/ 4656006 w 4859714"/>
              <a:gd name="connsiteY4" fmla="*/ 4008845 h 5559489"/>
              <a:gd name="connsiteX5" fmla="*/ 4144712 w 4859714"/>
              <a:gd name="connsiteY5" fmla="*/ 5022607 h 5559489"/>
              <a:gd name="connsiteX6" fmla="*/ 3917777 w 4859714"/>
              <a:gd name="connsiteY6" fmla="*/ 5218161 h 5559489"/>
              <a:gd name="connsiteX7" fmla="*/ 4252545 w 4859714"/>
              <a:gd name="connsiteY7" fmla="*/ 5550248 h 5559489"/>
              <a:gd name="connsiteX8" fmla="*/ 3248140 w 4859714"/>
              <a:gd name="connsiteY8" fmla="*/ 5342119 h 5559489"/>
              <a:gd name="connsiteX9" fmla="*/ 2611563 w 4859714"/>
              <a:gd name="connsiteY9" fmla="*/ 5334732 h 5559489"/>
              <a:gd name="connsiteX10" fmla="*/ 1770683 w 4859714"/>
              <a:gd name="connsiteY10" fmla="*/ 5287984 h 5559489"/>
              <a:gd name="connsiteX11" fmla="*/ 816119 w 4859714"/>
              <a:gd name="connsiteY11" fmla="*/ 5036636 h 5559489"/>
              <a:gd name="connsiteX12" fmla="*/ 117446 w 4859714"/>
              <a:gd name="connsiteY12" fmla="*/ 3806892 h 5559489"/>
              <a:gd name="connsiteX13" fmla="*/ 1881 w 4859714"/>
              <a:gd name="connsiteY13" fmla="*/ 1811944 h 5559489"/>
              <a:gd name="connsiteX14" fmla="*/ 312225 w 4859714"/>
              <a:gd name="connsiteY14" fmla="*/ 535208 h 5559489"/>
              <a:gd name="connsiteX15" fmla="*/ 1687201 w 4859714"/>
              <a:gd name="connsiteY15" fmla="*/ 27023 h 5559489"/>
              <a:gd name="connsiteX0" fmla="*/ 1687201 w 4859714"/>
              <a:gd name="connsiteY0" fmla="*/ 27023 h 5565860"/>
              <a:gd name="connsiteX1" fmla="*/ 3319363 w 4859714"/>
              <a:gd name="connsiteY1" fmla="*/ 148455 h 5565860"/>
              <a:gd name="connsiteX2" fmla="*/ 4537051 w 4859714"/>
              <a:gd name="connsiteY2" fmla="*/ 812768 h 5565860"/>
              <a:gd name="connsiteX3" fmla="*/ 4808824 w 4859714"/>
              <a:gd name="connsiteY3" fmla="*/ 1688176 h 5565860"/>
              <a:gd name="connsiteX4" fmla="*/ 4656006 w 4859714"/>
              <a:gd name="connsiteY4" fmla="*/ 4008845 h 5565860"/>
              <a:gd name="connsiteX5" fmla="*/ 4144712 w 4859714"/>
              <a:gd name="connsiteY5" fmla="*/ 5022607 h 5565860"/>
              <a:gd name="connsiteX6" fmla="*/ 3917777 w 4859714"/>
              <a:gd name="connsiteY6" fmla="*/ 5218161 h 5565860"/>
              <a:gd name="connsiteX7" fmla="*/ 4252545 w 4859714"/>
              <a:gd name="connsiteY7" fmla="*/ 5550248 h 5565860"/>
              <a:gd name="connsiteX8" fmla="*/ 3183212 w 4859714"/>
              <a:gd name="connsiteY8" fmla="*/ 5366342 h 5565860"/>
              <a:gd name="connsiteX9" fmla="*/ 2611563 w 4859714"/>
              <a:gd name="connsiteY9" fmla="*/ 5334732 h 5565860"/>
              <a:gd name="connsiteX10" fmla="*/ 1770683 w 4859714"/>
              <a:gd name="connsiteY10" fmla="*/ 5287984 h 5565860"/>
              <a:gd name="connsiteX11" fmla="*/ 816119 w 4859714"/>
              <a:gd name="connsiteY11" fmla="*/ 5036636 h 5565860"/>
              <a:gd name="connsiteX12" fmla="*/ 117446 w 4859714"/>
              <a:gd name="connsiteY12" fmla="*/ 3806892 h 5565860"/>
              <a:gd name="connsiteX13" fmla="*/ 1881 w 4859714"/>
              <a:gd name="connsiteY13" fmla="*/ 1811944 h 5565860"/>
              <a:gd name="connsiteX14" fmla="*/ 312225 w 4859714"/>
              <a:gd name="connsiteY14" fmla="*/ 535208 h 5565860"/>
              <a:gd name="connsiteX15" fmla="*/ 1687201 w 4859714"/>
              <a:gd name="connsiteY15" fmla="*/ 27023 h 5565860"/>
              <a:gd name="connsiteX0" fmla="*/ 1687201 w 4859714"/>
              <a:gd name="connsiteY0" fmla="*/ 27023 h 5565860"/>
              <a:gd name="connsiteX1" fmla="*/ 3319363 w 4859714"/>
              <a:gd name="connsiteY1" fmla="*/ 148455 h 5565860"/>
              <a:gd name="connsiteX2" fmla="*/ 4537051 w 4859714"/>
              <a:gd name="connsiteY2" fmla="*/ 812768 h 5565860"/>
              <a:gd name="connsiteX3" fmla="*/ 4808824 w 4859714"/>
              <a:gd name="connsiteY3" fmla="*/ 1688176 h 5565860"/>
              <a:gd name="connsiteX4" fmla="*/ 4656006 w 4859714"/>
              <a:gd name="connsiteY4" fmla="*/ 4008845 h 5565860"/>
              <a:gd name="connsiteX5" fmla="*/ 4144712 w 4859714"/>
              <a:gd name="connsiteY5" fmla="*/ 5022607 h 5565860"/>
              <a:gd name="connsiteX6" fmla="*/ 3917777 w 4859714"/>
              <a:gd name="connsiteY6" fmla="*/ 5218161 h 5565860"/>
              <a:gd name="connsiteX7" fmla="*/ 4252545 w 4859714"/>
              <a:gd name="connsiteY7" fmla="*/ 5550248 h 5565860"/>
              <a:gd name="connsiteX8" fmla="*/ 3183212 w 4859714"/>
              <a:gd name="connsiteY8" fmla="*/ 5366342 h 5565860"/>
              <a:gd name="connsiteX9" fmla="*/ 2535813 w 4859714"/>
              <a:gd name="connsiteY9" fmla="*/ 5334732 h 5565860"/>
              <a:gd name="connsiteX10" fmla="*/ 1770683 w 4859714"/>
              <a:gd name="connsiteY10" fmla="*/ 5287984 h 5565860"/>
              <a:gd name="connsiteX11" fmla="*/ 816119 w 4859714"/>
              <a:gd name="connsiteY11" fmla="*/ 5036636 h 5565860"/>
              <a:gd name="connsiteX12" fmla="*/ 117446 w 4859714"/>
              <a:gd name="connsiteY12" fmla="*/ 3806892 h 5565860"/>
              <a:gd name="connsiteX13" fmla="*/ 1881 w 4859714"/>
              <a:gd name="connsiteY13" fmla="*/ 1811944 h 5565860"/>
              <a:gd name="connsiteX14" fmla="*/ 312225 w 4859714"/>
              <a:gd name="connsiteY14" fmla="*/ 535208 h 5565860"/>
              <a:gd name="connsiteX15" fmla="*/ 1687201 w 4859714"/>
              <a:gd name="connsiteY15" fmla="*/ 27023 h 5565860"/>
              <a:gd name="connsiteX0" fmla="*/ 1687201 w 4859714"/>
              <a:gd name="connsiteY0" fmla="*/ 27023 h 5565860"/>
              <a:gd name="connsiteX1" fmla="*/ 3319363 w 4859714"/>
              <a:gd name="connsiteY1" fmla="*/ 148455 h 5565860"/>
              <a:gd name="connsiteX2" fmla="*/ 4537051 w 4859714"/>
              <a:gd name="connsiteY2" fmla="*/ 812768 h 5565860"/>
              <a:gd name="connsiteX3" fmla="*/ 4808824 w 4859714"/>
              <a:gd name="connsiteY3" fmla="*/ 1688176 h 5565860"/>
              <a:gd name="connsiteX4" fmla="*/ 4656006 w 4859714"/>
              <a:gd name="connsiteY4" fmla="*/ 4008845 h 5565860"/>
              <a:gd name="connsiteX5" fmla="*/ 4144712 w 4859714"/>
              <a:gd name="connsiteY5" fmla="*/ 5022607 h 5565860"/>
              <a:gd name="connsiteX6" fmla="*/ 3917777 w 4859714"/>
              <a:gd name="connsiteY6" fmla="*/ 5218161 h 5565860"/>
              <a:gd name="connsiteX7" fmla="*/ 4252545 w 4859714"/>
              <a:gd name="connsiteY7" fmla="*/ 5550248 h 5565860"/>
              <a:gd name="connsiteX8" fmla="*/ 3183212 w 4859714"/>
              <a:gd name="connsiteY8" fmla="*/ 5366342 h 5565860"/>
              <a:gd name="connsiteX9" fmla="*/ 2535813 w 4859714"/>
              <a:gd name="connsiteY9" fmla="*/ 5334732 h 5565860"/>
              <a:gd name="connsiteX10" fmla="*/ 816119 w 4859714"/>
              <a:gd name="connsiteY10" fmla="*/ 5036636 h 5565860"/>
              <a:gd name="connsiteX11" fmla="*/ 117446 w 4859714"/>
              <a:gd name="connsiteY11" fmla="*/ 3806892 h 5565860"/>
              <a:gd name="connsiteX12" fmla="*/ 1881 w 4859714"/>
              <a:gd name="connsiteY12" fmla="*/ 1811944 h 5565860"/>
              <a:gd name="connsiteX13" fmla="*/ 312225 w 4859714"/>
              <a:gd name="connsiteY13" fmla="*/ 535208 h 5565860"/>
              <a:gd name="connsiteX14" fmla="*/ 1687201 w 4859714"/>
              <a:gd name="connsiteY14" fmla="*/ 27023 h 5565860"/>
              <a:gd name="connsiteX0" fmla="*/ 1687201 w 4859714"/>
              <a:gd name="connsiteY0" fmla="*/ 27023 h 5565860"/>
              <a:gd name="connsiteX1" fmla="*/ 3319363 w 4859714"/>
              <a:gd name="connsiteY1" fmla="*/ 148455 h 5565860"/>
              <a:gd name="connsiteX2" fmla="*/ 4537051 w 4859714"/>
              <a:gd name="connsiteY2" fmla="*/ 812768 h 5565860"/>
              <a:gd name="connsiteX3" fmla="*/ 4808824 w 4859714"/>
              <a:gd name="connsiteY3" fmla="*/ 1688176 h 5565860"/>
              <a:gd name="connsiteX4" fmla="*/ 4656006 w 4859714"/>
              <a:gd name="connsiteY4" fmla="*/ 4008845 h 5565860"/>
              <a:gd name="connsiteX5" fmla="*/ 4144712 w 4859714"/>
              <a:gd name="connsiteY5" fmla="*/ 5022607 h 5565860"/>
              <a:gd name="connsiteX6" fmla="*/ 3917777 w 4859714"/>
              <a:gd name="connsiteY6" fmla="*/ 5218161 h 5565860"/>
              <a:gd name="connsiteX7" fmla="*/ 4252545 w 4859714"/>
              <a:gd name="connsiteY7" fmla="*/ 5550248 h 5565860"/>
              <a:gd name="connsiteX8" fmla="*/ 3183212 w 4859714"/>
              <a:gd name="connsiteY8" fmla="*/ 5366342 h 5565860"/>
              <a:gd name="connsiteX9" fmla="*/ 2470884 w 4859714"/>
              <a:gd name="connsiteY9" fmla="*/ 5346843 h 5565860"/>
              <a:gd name="connsiteX10" fmla="*/ 816119 w 4859714"/>
              <a:gd name="connsiteY10" fmla="*/ 5036636 h 5565860"/>
              <a:gd name="connsiteX11" fmla="*/ 117446 w 4859714"/>
              <a:gd name="connsiteY11" fmla="*/ 3806892 h 5565860"/>
              <a:gd name="connsiteX12" fmla="*/ 1881 w 4859714"/>
              <a:gd name="connsiteY12" fmla="*/ 1811944 h 5565860"/>
              <a:gd name="connsiteX13" fmla="*/ 312225 w 4859714"/>
              <a:gd name="connsiteY13" fmla="*/ 535208 h 5565860"/>
              <a:gd name="connsiteX14" fmla="*/ 1687201 w 4859714"/>
              <a:gd name="connsiteY14" fmla="*/ 27023 h 5565860"/>
              <a:gd name="connsiteX0" fmla="*/ 1687201 w 4859714"/>
              <a:gd name="connsiteY0" fmla="*/ 27023 h 5569827"/>
              <a:gd name="connsiteX1" fmla="*/ 3319363 w 4859714"/>
              <a:gd name="connsiteY1" fmla="*/ 148455 h 5569827"/>
              <a:gd name="connsiteX2" fmla="*/ 4537051 w 4859714"/>
              <a:gd name="connsiteY2" fmla="*/ 812768 h 5569827"/>
              <a:gd name="connsiteX3" fmla="*/ 4808824 w 4859714"/>
              <a:gd name="connsiteY3" fmla="*/ 1688176 h 5569827"/>
              <a:gd name="connsiteX4" fmla="*/ 4656006 w 4859714"/>
              <a:gd name="connsiteY4" fmla="*/ 4008845 h 5569827"/>
              <a:gd name="connsiteX5" fmla="*/ 4144712 w 4859714"/>
              <a:gd name="connsiteY5" fmla="*/ 5022607 h 5569827"/>
              <a:gd name="connsiteX6" fmla="*/ 3917777 w 4859714"/>
              <a:gd name="connsiteY6" fmla="*/ 5218161 h 5569827"/>
              <a:gd name="connsiteX7" fmla="*/ 4252545 w 4859714"/>
              <a:gd name="connsiteY7" fmla="*/ 5550248 h 5569827"/>
              <a:gd name="connsiteX8" fmla="*/ 3118283 w 4859714"/>
              <a:gd name="connsiteY8" fmla="*/ 5378453 h 5569827"/>
              <a:gd name="connsiteX9" fmla="*/ 2470884 w 4859714"/>
              <a:gd name="connsiteY9" fmla="*/ 5346843 h 5569827"/>
              <a:gd name="connsiteX10" fmla="*/ 816119 w 4859714"/>
              <a:gd name="connsiteY10" fmla="*/ 5036636 h 5569827"/>
              <a:gd name="connsiteX11" fmla="*/ 117446 w 4859714"/>
              <a:gd name="connsiteY11" fmla="*/ 3806892 h 5569827"/>
              <a:gd name="connsiteX12" fmla="*/ 1881 w 4859714"/>
              <a:gd name="connsiteY12" fmla="*/ 1811944 h 5569827"/>
              <a:gd name="connsiteX13" fmla="*/ 312225 w 4859714"/>
              <a:gd name="connsiteY13" fmla="*/ 535208 h 5569827"/>
              <a:gd name="connsiteX14" fmla="*/ 1687201 w 4859714"/>
              <a:gd name="connsiteY14" fmla="*/ 27023 h 5569827"/>
              <a:gd name="connsiteX0" fmla="*/ 1687201 w 4859714"/>
              <a:gd name="connsiteY0" fmla="*/ 27023 h 5560916"/>
              <a:gd name="connsiteX1" fmla="*/ 3319363 w 4859714"/>
              <a:gd name="connsiteY1" fmla="*/ 148455 h 5560916"/>
              <a:gd name="connsiteX2" fmla="*/ 4537051 w 4859714"/>
              <a:gd name="connsiteY2" fmla="*/ 812768 h 5560916"/>
              <a:gd name="connsiteX3" fmla="*/ 4808824 w 4859714"/>
              <a:gd name="connsiteY3" fmla="*/ 1688176 h 5560916"/>
              <a:gd name="connsiteX4" fmla="*/ 4656006 w 4859714"/>
              <a:gd name="connsiteY4" fmla="*/ 4008845 h 5560916"/>
              <a:gd name="connsiteX5" fmla="*/ 4144712 w 4859714"/>
              <a:gd name="connsiteY5" fmla="*/ 5022607 h 5560916"/>
              <a:gd name="connsiteX6" fmla="*/ 3917777 w 4859714"/>
              <a:gd name="connsiteY6" fmla="*/ 5218161 h 5560916"/>
              <a:gd name="connsiteX7" fmla="*/ 4252545 w 4859714"/>
              <a:gd name="connsiteY7" fmla="*/ 5550248 h 5560916"/>
              <a:gd name="connsiteX8" fmla="*/ 3118283 w 4859714"/>
              <a:gd name="connsiteY8" fmla="*/ 5378453 h 5560916"/>
              <a:gd name="connsiteX9" fmla="*/ 2470884 w 4859714"/>
              <a:gd name="connsiteY9" fmla="*/ 5346843 h 5560916"/>
              <a:gd name="connsiteX10" fmla="*/ 816119 w 4859714"/>
              <a:gd name="connsiteY10" fmla="*/ 5036636 h 5560916"/>
              <a:gd name="connsiteX11" fmla="*/ 117446 w 4859714"/>
              <a:gd name="connsiteY11" fmla="*/ 3806892 h 5560916"/>
              <a:gd name="connsiteX12" fmla="*/ 1881 w 4859714"/>
              <a:gd name="connsiteY12" fmla="*/ 1811944 h 5560916"/>
              <a:gd name="connsiteX13" fmla="*/ 312225 w 4859714"/>
              <a:gd name="connsiteY13" fmla="*/ 535208 h 5560916"/>
              <a:gd name="connsiteX14" fmla="*/ 1687201 w 4859714"/>
              <a:gd name="connsiteY14" fmla="*/ 27023 h 5560916"/>
              <a:gd name="connsiteX0" fmla="*/ 1687201 w 4859714"/>
              <a:gd name="connsiteY0" fmla="*/ 27023 h 5564310"/>
              <a:gd name="connsiteX1" fmla="*/ 3319363 w 4859714"/>
              <a:gd name="connsiteY1" fmla="*/ 148455 h 5564310"/>
              <a:gd name="connsiteX2" fmla="*/ 4537051 w 4859714"/>
              <a:gd name="connsiteY2" fmla="*/ 812768 h 5564310"/>
              <a:gd name="connsiteX3" fmla="*/ 4808824 w 4859714"/>
              <a:gd name="connsiteY3" fmla="*/ 1688176 h 5564310"/>
              <a:gd name="connsiteX4" fmla="*/ 4656006 w 4859714"/>
              <a:gd name="connsiteY4" fmla="*/ 4008845 h 5564310"/>
              <a:gd name="connsiteX5" fmla="*/ 4144712 w 4859714"/>
              <a:gd name="connsiteY5" fmla="*/ 5022607 h 5564310"/>
              <a:gd name="connsiteX6" fmla="*/ 3939420 w 4859714"/>
              <a:gd name="connsiteY6" fmla="*/ 5169716 h 5564310"/>
              <a:gd name="connsiteX7" fmla="*/ 4252545 w 4859714"/>
              <a:gd name="connsiteY7" fmla="*/ 5550248 h 5564310"/>
              <a:gd name="connsiteX8" fmla="*/ 3118283 w 4859714"/>
              <a:gd name="connsiteY8" fmla="*/ 5378453 h 5564310"/>
              <a:gd name="connsiteX9" fmla="*/ 2470884 w 4859714"/>
              <a:gd name="connsiteY9" fmla="*/ 5346843 h 5564310"/>
              <a:gd name="connsiteX10" fmla="*/ 816119 w 4859714"/>
              <a:gd name="connsiteY10" fmla="*/ 5036636 h 5564310"/>
              <a:gd name="connsiteX11" fmla="*/ 117446 w 4859714"/>
              <a:gd name="connsiteY11" fmla="*/ 3806892 h 5564310"/>
              <a:gd name="connsiteX12" fmla="*/ 1881 w 4859714"/>
              <a:gd name="connsiteY12" fmla="*/ 1811944 h 5564310"/>
              <a:gd name="connsiteX13" fmla="*/ 312225 w 4859714"/>
              <a:gd name="connsiteY13" fmla="*/ 535208 h 5564310"/>
              <a:gd name="connsiteX14" fmla="*/ 1687201 w 4859714"/>
              <a:gd name="connsiteY14" fmla="*/ 27023 h 5564310"/>
              <a:gd name="connsiteX0" fmla="*/ 1687201 w 4859448"/>
              <a:gd name="connsiteY0" fmla="*/ 27023 h 5564310"/>
              <a:gd name="connsiteX1" fmla="*/ 3319363 w 4859448"/>
              <a:gd name="connsiteY1" fmla="*/ 148455 h 5564310"/>
              <a:gd name="connsiteX2" fmla="*/ 4537051 w 4859448"/>
              <a:gd name="connsiteY2" fmla="*/ 812768 h 5564310"/>
              <a:gd name="connsiteX3" fmla="*/ 4808824 w 4859448"/>
              <a:gd name="connsiteY3" fmla="*/ 1688176 h 5564310"/>
              <a:gd name="connsiteX4" fmla="*/ 4656006 w 4859448"/>
              <a:gd name="connsiteY4" fmla="*/ 4008845 h 5564310"/>
              <a:gd name="connsiteX5" fmla="*/ 4155534 w 4859448"/>
              <a:gd name="connsiteY5" fmla="*/ 4962051 h 5564310"/>
              <a:gd name="connsiteX6" fmla="*/ 3939420 w 4859448"/>
              <a:gd name="connsiteY6" fmla="*/ 5169716 h 5564310"/>
              <a:gd name="connsiteX7" fmla="*/ 4252545 w 4859448"/>
              <a:gd name="connsiteY7" fmla="*/ 5550248 h 5564310"/>
              <a:gd name="connsiteX8" fmla="*/ 3118283 w 4859448"/>
              <a:gd name="connsiteY8" fmla="*/ 5378453 h 5564310"/>
              <a:gd name="connsiteX9" fmla="*/ 2470884 w 4859448"/>
              <a:gd name="connsiteY9" fmla="*/ 5346843 h 5564310"/>
              <a:gd name="connsiteX10" fmla="*/ 816119 w 4859448"/>
              <a:gd name="connsiteY10" fmla="*/ 5036636 h 5564310"/>
              <a:gd name="connsiteX11" fmla="*/ 117446 w 4859448"/>
              <a:gd name="connsiteY11" fmla="*/ 3806892 h 5564310"/>
              <a:gd name="connsiteX12" fmla="*/ 1881 w 4859448"/>
              <a:gd name="connsiteY12" fmla="*/ 1811944 h 5564310"/>
              <a:gd name="connsiteX13" fmla="*/ 312225 w 4859448"/>
              <a:gd name="connsiteY13" fmla="*/ 535208 h 5564310"/>
              <a:gd name="connsiteX14" fmla="*/ 1687201 w 4859448"/>
              <a:gd name="connsiteY14" fmla="*/ 27023 h 5564310"/>
              <a:gd name="connsiteX0" fmla="*/ 1687201 w 4859448"/>
              <a:gd name="connsiteY0" fmla="*/ 27023 h 5564310"/>
              <a:gd name="connsiteX1" fmla="*/ 3319363 w 4859448"/>
              <a:gd name="connsiteY1" fmla="*/ 148455 h 5564310"/>
              <a:gd name="connsiteX2" fmla="*/ 4537051 w 4859448"/>
              <a:gd name="connsiteY2" fmla="*/ 812768 h 5564310"/>
              <a:gd name="connsiteX3" fmla="*/ 4808824 w 4859448"/>
              <a:gd name="connsiteY3" fmla="*/ 1688176 h 5564310"/>
              <a:gd name="connsiteX4" fmla="*/ 4656006 w 4859448"/>
              <a:gd name="connsiteY4" fmla="*/ 4008845 h 5564310"/>
              <a:gd name="connsiteX5" fmla="*/ 4155534 w 4859448"/>
              <a:gd name="connsiteY5" fmla="*/ 4962051 h 5564310"/>
              <a:gd name="connsiteX6" fmla="*/ 3939420 w 4859448"/>
              <a:gd name="connsiteY6" fmla="*/ 5169716 h 5564310"/>
              <a:gd name="connsiteX7" fmla="*/ 4252545 w 4859448"/>
              <a:gd name="connsiteY7" fmla="*/ 5550248 h 5564310"/>
              <a:gd name="connsiteX8" fmla="*/ 3118283 w 4859448"/>
              <a:gd name="connsiteY8" fmla="*/ 5378453 h 5564310"/>
              <a:gd name="connsiteX9" fmla="*/ 2470884 w 4859448"/>
              <a:gd name="connsiteY9" fmla="*/ 5346843 h 5564310"/>
              <a:gd name="connsiteX10" fmla="*/ 816119 w 4859448"/>
              <a:gd name="connsiteY10" fmla="*/ 5036636 h 5564310"/>
              <a:gd name="connsiteX11" fmla="*/ 117446 w 4859448"/>
              <a:gd name="connsiteY11" fmla="*/ 3806892 h 5564310"/>
              <a:gd name="connsiteX12" fmla="*/ 1881 w 4859448"/>
              <a:gd name="connsiteY12" fmla="*/ 1811944 h 5564310"/>
              <a:gd name="connsiteX13" fmla="*/ 312225 w 4859448"/>
              <a:gd name="connsiteY13" fmla="*/ 535208 h 5564310"/>
              <a:gd name="connsiteX14" fmla="*/ 1687201 w 4859448"/>
              <a:gd name="connsiteY14" fmla="*/ 27023 h 5564310"/>
              <a:gd name="connsiteX0" fmla="*/ 1687201 w 4867586"/>
              <a:gd name="connsiteY0" fmla="*/ 27023 h 5564310"/>
              <a:gd name="connsiteX1" fmla="*/ 3319363 w 4867586"/>
              <a:gd name="connsiteY1" fmla="*/ 148455 h 5564310"/>
              <a:gd name="connsiteX2" fmla="*/ 4537051 w 4867586"/>
              <a:gd name="connsiteY2" fmla="*/ 812768 h 5564310"/>
              <a:gd name="connsiteX3" fmla="*/ 4808824 w 4867586"/>
              <a:gd name="connsiteY3" fmla="*/ 1688176 h 5564310"/>
              <a:gd name="connsiteX4" fmla="*/ 4699292 w 4867586"/>
              <a:gd name="connsiteY4" fmla="*/ 3839287 h 5564310"/>
              <a:gd name="connsiteX5" fmla="*/ 4155534 w 4867586"/>
              <a:gd name="connsiteY5" fmla="*/ 4962051 h 5564310"/>
              <a:gd name="connsiteX6" fmla="*/ 3939420 w 4867586"/>
              <a:gd name="connsiteY6" fmla="*/ 5169716 h 5564310"/>
              <a:gd name="connsiteX7" fmla="*/ 4252545 w 4867586"/>
              <a:gd name="connsiteY7" fmla="*/ 5550248 h 5564310"/>
              <a:gd name="connsiteX8" fmla="*/ 3118283 w 4867586"/>
              <a:gd name="connsiteY8" fmla="*/ 5378453 h 5564310"/>
              <a:gd name="connsiteX9" fmla="*/ 2470884 w 4867586"/>
              <a:gd name="connsiteY9" fmla="*/ 5346843 h 5564310"/>
              <a:gd name="connsiteX10" fmla="*/ 816119 w 4867586"/>
              <a:gd name="connsiteY10" fmla="*/ 5036636 h 5564310"/>
              <a:gd name="connsiteX11" fmla="*/ 117446 w 4867586"/>
              <a:gd name="connsiteY11" fmla="*/ 3806892 h 5564310"/>
              <a:gd name="connsiteX12" fmla="*/ 1881 w 4867586"/>
              <a:gd name="connsiteY12" fmla="*/ 1811944 h 5564310"/>
              <a:gd name="connsiteX13" fmla="*/ 312225 w 4867586"/>
              <a:gd name="connsiteY13" fmla="*/ 535208 h 5564310"/>
              <a:gd name="connsiteX14" fmla="*/ 1687201 w 4867586"/>
              <a:gd name="connsiteY14" fmla="*/ 27023 h 5564310"/>
              <a:gd name="connsiteX0" fmla="*/ 1687201 w 4866633"/>
              <a:gd name="connsiteY0" fmla="*/ 27023 h 5564310"/>
              <a:gd name="connsiteX1" fmla="*/ 3319363 w 4866633"/>
              <a:gd name="connsiteY1" fmla="*/ 148455 h 5564310"/>
              <a:gd name="connsiteX2" fmla="*/ 4537051 w 4866633"/>
              <a:gd name="connsiteY2" fmla="*/ 812768 h 5564310"/>
              <a:gd name="connsiteX3" fmla="*/ 4808824 w 4866633"/>
              <a:gd name="connsiteY3" fmla="*/ 1688176 h 5564310"/>
              <a:gd name="connsiteX4" fmla="*/ 4699292 w 4866633"/>
              <a:gd name="connsiteY4" fmla="*/ 3839287 h 5564310"/>
              <a:gd name="connsiteX5" fmla="*/ 4186249 w 4866633"/>
              <a:gd name="connsiteY5" fmla="*/ 4927675 h 5564310"/>
              <a:gd name="connsiteX6" fmla="*/ 3939420 w 4866633"/>
              <a:gd name="connsiteY6" fmla="*/ 5169716 h 5564310"/>
              <a:gd name="connsiteX7" fmla="*/ 4252545 w 4866633"/>
              <a:gd name="connsiteY7" fmla="*/ 5550248 h 5564310"/>
              <a:gd name="connsiteX8" fmla="*/ 3118283 w 4866633"/>
              <a:gd name="connsiteY8" fmla="*/ 5378453 h 5564310"/>
              <a:gd name="connsiteX9" fmla="*/ 2470884 w 4866633"/>
              <a:gd name="connsiteY9" fmla="*/ 5346843 h 5564310"/>
              <a:gd name="connsiteX10" fmla="*/ 816119 w 4866633"/>
              <a:gd name="connsiteY10" fmla="*/ 5036636 h 5564310"/>
              <a:gd name="connsiteX11" fmla="*/ 117446 w 4866633"/>
              <a:gd name="connsiteY11" fmla="*/ 3806892 h 5564310"/>
              <a:gd name="connsiteX12" fmla="*/ 1881 w 4866633"/>
              <a:gd name="connsiteY12" fmla="*/ 1811944 h 5564310"/>
              <a:gd name="connsiteX13" fmla="*/ 312225 w 4866633"/>
              <a:gd name="connsiteY13" fmla="*/ 535208 h 5564310"/>
              <a:gd name="connsiteX14" fmla="*/ 1687201 w 4866633"/>
              <a:gd name="connsiteY14" fmla="*/ 27023 h 5564310"/>
              <a:gd name="connsiteX0" fmla="*/ 1687201 w 4866633"/>
              <a:gd name="connsiteY0" fmla="*/ 27023 h 5564310"/>
              <a:gd name="connsiteX1" fmla="*/ 3319363 w 4866633"/>
              <a:gd name="connsiteY1" fmla="*/ 148455 h 5564310"/>
              <a:gd name="connsiteX2" fmla="*/ 4537051 w 4866633"/>
              <a:gd name="connsiteY2" fmla="*/ 812768 h 5564310"/>
              <a:gd name="connsiteX3" fmla="*/ 4808824 w 4866633"/>
              <a:gd name="connsiteY3" fmla="*/ 1688176 h 5564310"/>
              <a:gd name="connsiteX4" fmla="*/ 4699292 w 4866633"/>
              <a:gd name="connsiteY4" fmla="*/ 3839287 h 5564310"/>
              <a:gd name="connsiteX5" fmla="*/ 4186249 w 4866633"/>
              <a:gd name="connsiteY5" fmla="*/ 4927675 h 5564310"/>
              <a:gd name="connsiteX6" fmla="*/ 3939420 w 4866633"/>
              <a:gd name="connsiteY6" fmla="*/ 5169716 h 5564310"/>
              <a:gd name="connsiteX7" fmla="*/ 4252545 w 4866633"/>
              <a:gd name="connsiteY7" fmla="*/ 5550248 h 5564310"/>
              <a:gd name="connsiteX8" fmla="*/ 3118283 w 4866633"/>
              <a:gd name="connsiteY8" fmla="*/ 5378453 h 5564310"/>
              <a:gd name="connsiteX9" fmla="*/ 2470884 w 4866633"/>
              <a:gd name="connsiteY9" fmla="*/ 5346843 h 5564310"/>
              <a:gd name="connsiteX10" fmla="*/ 816119 w 4866633"/>
              <a:gd name="connsiteY10" fmla="*/ 5036636 h 5564310"/>
              <a:gd name="connsiteX11" fmla="*/ 117446 w 4866633"/>
              <a:gd name="connsiteY11" fmla="*/ 3806892 h 5564310"/>
              <a:gd name="connsiteX12" fmla="*/ 1881 w 4866633"/>
              <a:gd name="connsiteY12" fmla="*/ 1811944 h 5564310"/>
              <a:gd name="connsiteX13" fmla="*/ 312225 w 4866633"/>
              <a:gd name="connsiteY13" fmla="*/ 535208 h 5564310"/>
              <a:gd name="connsiteX14" fmla="*/ 1687201 w 4866633"/>
              <a:gd name="connsiteY14" fmla="*/ 27023 h 5564310"/>
              <a:gd name="connsiteX0" fmla="*/ 1687201 w 4866633"/>
              <a:gd name="connsiteY0" fmla="*/ 27023 h 5564310"/>
              <a:gd name="connsiteX1" fmla="*/ 3319363 w 4866633"/>
              <a:gd name="connsiteY1" fmla="*/ 148455 h 5564310"/>
              <a:gd name="connsiteX2" fmla="*/ 4537051 w 4866633"/>
              <a:gd name="connsiteY2" fmla="*/ 812768 h 5564310"/>
              <a:gd name="connsiteX3" fmla="*/ 4808824 w 4866633"/>
              <a:gd name="connsiteY3" fmla="*/ 1688176 h 5564310"/>
              <a:gd name="connsiteX4" fmla="*/ 4699292 w 4866633"/>
              <a:gd name="connsiteY4" fmla="*/ 3839287 h 5564310"/>
              <a:gd name="connsiteX5" fmla="*/ 4186249 w 4866633"/>
              <a:gd name="connsiteY5" fmla="*/ 4927675 h 5564310"/>
              <a:gd name="connsiteX6" fmla="*/ 3939420 w 4866633"/>
              <a:gd name="connsiteY6" fmla="*/ 5169716 h 5564310"/>
              <a:gd name="connsiteX7" fmla="*/ 4252545 w 4866633"/>
              <a:gd name="connsiteY7" fmla="*/ 5550248 h 5564310"/>
              <a:gd name="connsiteX8" fmla="*/ 3118283 w 4866633"/>
              <a:gd name="connsiteY8" fmla="*/ 5378453 h 5564310"/>
              <a:gd name="connsiteX9" fmla="*/ 2470884 w 4866633"/>
              <a:gd name="connsiteY9" fmla="*/ 5346843 h 5564310"/>
              <a:gd name="connsiteX10" fmla="*/ 816119 w 4866633"/>
              <a:gd name="connsiteY10" fmla="*/ 5036636 h 5564310"/>
              <a:gd name="connsiteX11" fmla="*/ 117446 w 4866633"/>
              <a:gd name="connsiteY11" fmla="*/ 3806892 h 5564310"/>
              <a:gd name="connsiteX12" fmla="*/ 1881 w 4866633"/>
              <a:gd name="connsiteY12" fmla="*/ 1811944 h 5564310"/>
              <a:gd name="connsiteX13" fmla="*/ 312225 w 4866633"/>
              <a:gd name="connsiteY13" fmla="*/ 535208 h 5564310"/>
              <a:gd name="connsiteX14" fmla="*/ 1687201 w 4866633"/>
              <a:gd name="connsiteY14" fmla="*/ 27023 h 5564310"/>
              <a:gd name="connsiteX0" fmla="*/ 1687201 w 4871417"/>
              <a:gd name="connsiteY0" fmla="*/ 27023 h 5564310"/>
              <a:gd name="connsiteX1" fmla="*/ 3319363 w 4871417"/>
              <a:gd name="connsiteY1" fmla="*/ 148455 h 5564310"/>
              <a:gd name="connsiteX2" fmla="*/ 4537051 w 4871417"/>
              <a:gd name="connsiteY2" fmla="*/ 812768 h 5564310"/>
              <a:gd name="connsiteX3" fmla="*/ 4808824 w 4871417"/>
              <a:gd name="connsiteY3" fmla="*/ 1688176 h 5564310"/>
              <a:gd name="connsiteX4" fmla="*/ 4699292 w 4871417"/>
              <a:gd name="connsiteY4" fmla="*/ 3839287 h 5564310"/>
              <a:gd name="connsiteX5" fmla="*/ 4186249 w 4871417"/>
              <a:gd name="connsiteY5" fmla="*/ 4927675 h 5564310"/>
              <a:gd name="connsiteX6" fmla="*/ 3939420 w 4871417"/>
              <a:gd name="connsiteY6" fmla="*/ 5169716 h 5564310"/>
              <a:gd name="connsiteX7" fmla="*/ 4252545 w 4871417"/>
              <a:gd name="connsiteY7" fmla="*/ 5550248 h 5564310"/>
              <a:gd name="connsiteX8" fmla="*/ 3118283 w 4871417"/>
              <a:gd name="connsiteY8" fmla="*/ 5378453 h 5564310"/>
              <a:gd name="connsiteX9" fmla="*/ 2470884 w 4871417"/>
              <a:gd name="connsiteY9" fmla="*/ 5346843 h 5564310"/>
              <a:gd name="connsiteX10" fmla="*/ 816119 w 4871417"/>
              <a:gd name="connsiteY10" fmla="*/ 5036636 h 5564310"/>
              <a:gd name="connsiteX11" fmla="*/ 117446 w 4871417"/>
              <a:gd name="connsiteY11" fmla="*/ 3806892 h 5564310"/>
              <a:gd name="connsiteX12" fmla="*/ 1881 w 4871417"/>
              <a:gd name="connsiteY12" fmla="*/ 1811944 h 5564310"/>
              <a:gd name="connsiteX13" fmla="*/ 312225 w 4871417"/>
              <a:gd name="connsiteY13" fmla="*/ 535208 h 5564310"/>
              <a:gd name="connsiteX14" fmla="*/ 1687201 w 4871417"/>
              <a:gd name="connsiteY14" fmla="*/ 27023 h 5564310"/>
              <a:gd name="connsiteX0" fmla="*/ 1687201 w 4871417"/>
              <a:gd name="connsiteY0" fmla="*/ 27023 h 5564310"/>
              <a:gd name="connsiteX1" fmla="*/ 3319363 w 4871417"/>
              <a:gd name="connsiteY1" fmla="*/ 148455 h 5564310"/>
              <a:gd name="connsiteX2" fmla="*/ 4537051 w 4871417"/>
              <a:gd name="connsiteY2" fmla="*/ 812768 h 5564310"/>
              <a:gd name="connsiteX3" fmla="*/ 4808824 w 4871417"/>
              <a:gd name="connsiteY3" fmla="*/ 1688176 h 5564310"/>
              <a:gd name="connsiteX4" fmla="*/ 4699292 w 4871417"/>
              <a:gd name="connsiteY4" fmla="*/ 3839287 h 5564310"/>
              <a:gd name="connsiteX5" fmla="*/ 4186249 w 4871417"/>
              <a:gd name="connsiteY5" fmla="*/ 4927675 h 5564310"/>
              <a:gd name="connsiteX6" fmla="*/ 3939420 w 4871417"/>
              <a:gd name="connsiteY6" fmla="*/ 5169716 h 5564310"/>
              <a:gd name="connsiteX7" fmla="*/ 4252545 w 4871417"/>
              <a:gd name="connsiteY7" fmla="*/ 5550248 h 5564310"/>
              <a:gd name="connsiteX8" fmla="*/ 3118283 w 4871417"/>
              <a:gd name="connsiteY8" fmla="*/ 5378453 h 5564310"/>
              <a:gd name="connsiteX9" fmla="*/ 2470884 w 4871417"/>
              <a:gd name="connsiteY9" fmla="*/ 5346843 h 5564310"/>
              <a:gd name="connsiteX10" fmla="*/ 816119 w 4871417"/>
              <a:gd name="connsiteY10" fmla="*/ 5036636 h 5564310"/>
              <a:gd name="connsiteX11" fmla="*/ 117446 w 4871417"/>
              <a:gd name="connsiteY11" fmla="*/ 3806892 h 5564310"/>
              <a:gd name="connsiteX12" fmla="*/ 1881 w 4871417"/>
              <a:gd name="connsiteY12" fmla="*/ 1811944 h 5564310"/>
              <a:gd name="connsiteX13" fmla="*/ 312225 w 4871417"/>
              <a:gd name="connsiteY13" fmla="*/ 535208 h 5564310"/>
              <a:gd name="connsiteX14" fmla="*/ 1687201 w 4871417"/>
              <a:gd name="connsiteY14" fmla="*/ 27023 h 5564310"/>
              <a:gd name="connsiteX0" fmla="*/ 1614724 w 4798940"/>
              <a:gd name="connsiteY0" fmla="*/ 27023 h 5564310"/>
              <a:gd name="connsiteX1" fmla="*/ 3246886 w 4798940"/>
              <a:gd name="connsiteY1" fmla="*/ 148455 h 5564310"/>
              <a:gd name="connsiteX2" fmla="*/ 4464574 w 4798940"/>
              <a:gd name="connsiteY2" fmla="*/ 812768 h 5564310"/>
              <a:gd name="connsiteX3" fmla="*/ 4736347 w 4798940"/>
              <a:gd name="connsiteY3" fmla="*/ 1688176 h 5564310"/>
              <a:gd name="connsiteX4" fmla="*/ 4626815 w 4798940"/>
              <a:gd name="connsiteY4" fmla="*/ 3839287 h 5564310"/>
              <a:gd name="connsiteX5" fmla="*/ 4113772 w 4798940"/>
              <a:gd name="connsiteY5" fmla="*/ 4927675 h 5564310"/>
              <a:gd name="connsiteX6" fmla="*/ 3866943 w 4798940"/>
              <a:gd name="connsiteY6" fmla="*/ 5169716 h 5564310"/>
              <a:gd name="connsiteX7" fmla="*/ 4180068 w 4798940"/>
              <a:gd name="connsiteY7" fmla="*/ 5550248 h 5564310"/>
              <a:gd name="connsiteX8" fmla="*/ 3045806 w 4798940"/>
              <a:gd name="connsiteY8" fmla="*/ 5378453 h 5564310"/>
              <a:gd name="connsiteX9" fmla="*/ 2398407 w 4798940"/>
              <a:gd name="connsiteY9" fmla="*/ 5346843 h 5564310"/>
              <a:gd name="connsiteX10" fmla="*/ 743642 w 4798940"/>
              <a:gd name="connsiteY10" fmla="*/ 5036636 h 5564310"/>
              <a:gd name="connsiteX11" fmla="*/ 44969 w 4798940"/>
              <a:gd name="connsiteY11" fmla="*/ 3806892 h 5564310"/>
              <a:gd name="connsiteX12" fmla="*/ 239748 w 4798940"/>
              <a:gd name="connsiteY12" fmla="*/ 535208 h 5564310"/>
              <a:gd name="connsiteX13" fmla="*/ 1614724 w 4798940"/>
              <a:gd name="connsiteY13" fmla="*/ 27023 h 5564310"/>
              <a:gd name="connsiteX0" fmla="*/ 1626312 w 4810528"/>
              <a:gd name="connsiteY0" fmla="*/ 49000 h 5586287"/>
              <a:gd name="connsiteX1" fmla="*/ 3258474 w 4810528"/>
              <a:gd name="connsiteY1" fmla="*/ 170432 h 5586287"/>
              <a:gd name="connsiteX2" fmla="*/ 4476162 w 4810528"/>
              <a:gd name="connsiteY2" fmla="*/ 834745 h 5586287"/>
              <a:gd name="connsiteX3" fmla="*/ 4747935 w 4810528"/>
              <a:gd name="connsiteY3" fmla="*/ 1710153 h 5586287"/>
              <a:gd name="connsiteX4" fmla="*/ 4638403 w 4810528"/>
              <a:gd name="connsiteY4" fmla="*/ 3861264 h 5586287"/>
              <a:gd name="connsiteX5" fmla="*/ 4125360 w 4810528"/>
              <a:gd name="connsiteY5" fmla="*/ 4949652 h 5586287"/>
              <a:gd name="connsiteX6" fmla="*/ 3878531 w 4810528"/>
              <a:gd name="connsiteY6" fmla="*/ 5191693 h 5586287"/>
              <a:gd name="connsiteX7" fmla="*/ 4191656 w 4810528"/>
              <a:gd name="connsiteY7" fmla="*/ 5572225 h 5586287"/>
              <a:gd name="connsiteX8" fmla="*/ 3057394 w 4810528"/>
              <a:gd name="connsiteY8" fmla="*/ 5400430 h 5586287"/>
              <a:gd name="connsiteX9" fmla="*/ 2409995 w 4810528"/>
              <a:gd name="connsiteY9" fmla="*/ 5368820 h 5586287"/>
              <a:gd name="connsiteX10" fmla="*/ 755230 w 4810528"/>
              <a:gd name="connsiteY10" fmla="*/ 5058613 h 5586287"/>
              <a:gd name="connsiteX11" fmla="*/ 56557 w 4810528"/>
              <a:gd name="connsiteY11" fmla="*/ 3828869 h 5586287"/>
              <a:gd name="connsiteX12" fmla="*/ 213038 w 4810528"/>
              <a:gd name="connsiteY12" fmla="*/ 857223 h 5586287"/>
              <a:gd name="connsiteX13" fmla="*/ 1626312 w 4810528"/>
              <a:gd name="connsiteY13" fmla="*/ 49000 h 5586287"/>
              <a:gd name="connsiteX0" fmla="*/ 1622094 w 4806310"/>
              <a:gd name="connsiteY0" fmla="*/ 59516 h 5596803"/>
              <a:gd name="connsiteX1" fmla="*/ 3254256 w 4806310"/>
              <a:gd name="connsiteY1" fmla="*/ 180948 h 5596803"/>
              <a:gd name="connsiteX2" fmla="*/ 4471944 w 4806310"/>
              <a:gd name="connsiteY2" fmla="*/ 845261 h 5596803"/>
              <a:gd name="connsiteX3" fmla="*/ 4743717 w 4806310"/>
              <a:gd name="connsiteY3" fmla="*/ 1720669 h 5596803"/>
              <a:gd name="connsiteX4" fmla="*/ 4634185 w 4806310"/>
              <a:gd name="connsiteY4" fmla="*/ 3871780 h 5596803"/>
              <a:gd name="connsiteX5" fmla="*/ 4121142 w 4806310"/>
              <a:gd name="connsiteY5" fmla="*/ 4960168 h 5596803"/>
              <a:gd name="connsiteX6" fmla="*/ 3874313 w 4806310"/>
              <a:gd name="connsiteY6" fmla="*/ 5202209 h 5596803"/>
              <a:gd name="connsiteX7" fmla="*/ 4187438 w 4806310"/>
              <a:gd name="connsiteY7" fmla="*/ 5582741 h 5596803"/>
              <a:gd name="connsiteX8" fmla="*/ 3053176 w 4806310"/>
              <a:gd name="connsiteY8" fmla="*/ 5410946 h 5596803"/>
              <a:gd name="connsiteX9" fmla="*/ 2405777 w 4806310"/>
              <a:gd name="connsiteY9" fmla="*/ 5379336 h 5596803"/>
              <a:gd name="connsiteX10" fmla="*/ 751012 w 4806310"/>
              <a:gd name="connsiteY10" fmla="*/ 5069129 h 5596803"/>
              <a:gd name="connsiteX11" fmla="*/ 52339 w 4806310"/>
              <a:gd name="connsiteY11" fmla="*/ 3839385 h 5596803"/>
              <a:gd name="connsiteX12" fmla="*/ 221586 w 4806310"/>
              <a:gd name="connsiteY12" fmla="*/ 1010614 h 5596803"/>
              <a:gd name="connsiteX13" fmla="*/ 1622094 w 4806310"/>
              <a:gd name="connsiteY13" fmla="*/ 59516 h 5596803"/>
              <a:gd name="connsiteX0" fmla="*/ 1658258 w 4842474"/>
              <a:gd name="connsiteY0" fmla="*/ 59516 h 5596803"/>
              <a:gd name="connsiteX1" fmla="*/ 3290420 w 4842474"/>
              <a:gd name="connsiteY1" fmla="*/ 180948 h 5596803"/>
              <a:gd name="connsiteX2" fmla="*/ 4508108 w 4842474"/>
              <a:gd name="connsiteY2" fmla="*/ 845261 h 5596803"/>
              <a:gd name="connsiteX3" fmla="*/ 4779881 w 4842474"/>
              <a:gd name="connsiteY3" fmla="*/ 1720669 h 5596803"/>
              <a:gd name="connsiteX4" fmla="*/ 4670349 w 4842474"/>
              <a:gd name="connsiteY4" fmla="*/ 3871780 h 5596803"/>
              <a:gd name="connsiteX5" fmla="*/ 4157306 w 4842474"/>
              <a:gd name="connsiteY5" fmla="*/ 4960168 h 5596803"/>
              <a:gd name="connsiteX6" fmla="*/ 3910477 w 4842474"/>
              <a:gd name="connsiteY6" fmla="*/ 5202209 h 5596803"/>
              <a:gd name="connsiteX7" fmla="*/ 4223602 w 4842474"/>
              <a:gd name="connsiteY7" fmla="*/ 5582741 h 5596803"/>
              <a:gd name="connsiteX8" fmla="*/ 3089340 w 4842474"/>
              <a:gd name="connsiteY8" fmla="*/ 5410946 h 5596803"/>
              <a:gd name="connsiteX9" fmla="*/ 2441941 w 4842474"/>
              <a:gd name="connsiteY9" fmla="*/ 5379336 h 5596803"/>
              <a:gd name="connsiteX10" fmla="*/ 787176 w 4842474"/>
              <a:gd name="connsiteY10" fmla="*/ 5069129 h 5596803"/>
              <a:gd name="connsiteX11" fmla="*/ 88503 w 4842474"/>
              <a:gd name="connsiteY11" fmla="*/ 3839385 h 5596803"/>
              <a:gd name="connsiteX12" fmla="*/ 257750 w 4842474"/>
              <a:gd name="connsiteY12" fmla="*/ 1010614 h 5596803"/>
              <a:gd name="connsiteX13" fmla="*/ 1658258 w 4842474"/>
              <a:gd name="connsiteY13" fmla="*/ 59516 h 5596803"/>
              <a:gd name="connsiteX0" fmla="*/ 1658258 w 4842474"/>
              <a:gd name="connsiteY0" fmla="*/ 59516 h 5596803"/>
              <a:gd name="connsiteX1" fmla="*/ 3290420 w 4842474"/>
              <a:gd name="connsiteY1" fmla="*/ 180948 h 5596803"/>
              <a:gd name="connsiteX2" fmla="*/ 4508108 w 4842474"/>
              <a:gd name="connsiteY2" fmla="*/ 845261 h 5596803"/>
              <a:gd name="connsiteX3" fmla="*/ 4779881 w 4842474"/>
              <a:gd name="connsiteY3" fmla="*/ 1720669 h 5596803"/>
              <a:gd name="connsiteX4" fmla="*/ 4670349 w 4842474"/>
              <a:gd name="connsiteY4" fmla="*/ 3871780 h 5596803"/>
              <a:gd name="connsiteX5" fmla="*/ 4157306 w 4842474"/>
              <a:gd name="connsiteY5" fmla="*/ 4960168 h 5596803"/>
              <a:gd name="connsiteX6" fmla="*/ 3910477 w 4842474"/>
              <a:gd name="connsiteY6" fmla="*/ 5202209 h 5596803"/>
              <a:gd name="connsiteX7" fmla="*/ 4223602 w 4842474"/>
              <a:gd name="connsiteY7" fmla="*/ 5582741 h 5596803"/>
              <a:gd name="connsiteX8" fmla="*/ 3089340 w 4842474"/>
              <a:gd name="connsiteY8" fmla="*/ 5410946 h 5596803"/>
              <a:gd name="connsiteX9" fmla="*/ 2441941 w 4842474"/>
              <a:gd name="connsiteY9" fmla="*/ 5379336 h 5596803"/>
              <a:gd name="connsiteX10" fmla="*/ 787176 w 4842474"/>
              <a:gd name="connsiteY10" fmla="*/ 5069129 h 5596803"/>
              <a:gd name="connsiteX11" fmla="*/ 88503 w 4842474"/>
              <a:gd name="connsiteY11" fmla="*/ 3839385 h 5596803"/>
              <a:gd name="connsiteX12" fmla="*/ 257750 w 4842474"/>
              <a:gd name="connsiteY12" fmla="*/ 1010614 h 5596803"/>
              <a:gd name="connsiteX13" fmla="*/ 1658258 w 4842474"/>
              <a:gd name="connsiteY13" fmla="*/ 59516 h 5596803"/>
              <a:gd name="connsiteX0" fmla="*/ 1658258 w 4842474"/>
              <a:gd name="connsiteY0" fmla="*/ 53205 h 5590492"/>
              <a:gd name="connsiteX1" fmla="*/ 3290420 w 4842474"/>
              <a:gd name="connsiteY1" fmla="*/ 174637 h 5590492"/>
              <a:gd name="connsiteX2" fmla="*/ 4508108 w 4842474"/>
              <a:gd name="connsiteY2" fmla="*/ 838950 h 5590492"/>
              <a:gd name="connsiteX3" fmla="*/ 4779881 w 4842474"/>
              <a:gd name="connsiteY3" fmla="*/ 1714358 h 5590492"/>
              <a:gd name="connsiteX4" fmla="*/ 4670349 w 4842474"/>
              <a:gd name="connsiteY4" fmla="*/ 3865469 h 5590492"/>
              <a:gd name="connsiteX5" fmla="*/ 4157306 w 4842474"/>
              <a:gd name="connsiteY5" fmla="*/ 4953857 h 5590492"/>
              <a:gd name="connsiteX6" fmla="*/ 3910477 w 4842474"/>
              <a:gd name="connsiteY6" fmla="*/ 5195898 h 5590492"/>
              <a:gd name="connsiteX7" fmla="*/ 4223602 w 4842474"/>
              <a:gd name="connsiteY7" fmla="*/ 5576430 h 5590492"/>
              <a:gd name="connsiteX8" fmla="*/ 3089340 w 4842474"/>
              <a:gd name="connsiteY8" fmla="*/ 5404635 h 5590492"/>
              <a:gd name="connsiteX9" fmla="*/ 2441941 w 4842474"/>
              <a:gd name="connsiteY9" fmla="*/ 5373025 h 5590492"/>
              <a:gd name="connsiteX10" fmla="*/ 787176 w 4842474"/>
              <a:gd name="connsiteY10" fmla="*/ 5062818 h 5590492"/>
              <a:gd name="connsiteX11" fmla="*/ 88503 w 4842474"/>
              <a:gd name="connsiteY11" fmla="*/ 3833074 h 5590492"/>
              <a:gd name="connsiteX12" fmla="*/ 257750 w 4842474"/>
              <a:gd name="connsiteY12" fmla="*/ 918578 h 5590492"/>
              <a:gd name="connsiteX13" fmla="*/ 1658258 w 4842474"/>
              <a:gd name="connsiteY13" fmla="*/ 53205 h 5590492"/>
              <a:gd name="connsiteX0" fmla="*/ 1658258 w 4842474"/>
              <a:gd name="connsiteY0" fmla="*/ 53205 h 5590492"/>
              <a:gd name="connsiteX1" fmla="*/ 3290420 w 4842474"/>
              <a:gd name="connsiteY1" fmla="*/ 174637 h 5590492"/>
              <a:gd name="connsiteX2" fmla="*/ 4508108 w 4842474"/>
              <a:gd name="connsiteY2" fmla="*/ 838950 h 5590492"/>
              <a:gd name="connsiteX3" fmla="*/ 4779881 w 4842474"/>
              <a:gd name="connsiteY3" fmla="*/ 1714358 h 5590492"/>
              <a:gd name="connsiteX4" fmla="*/ 4670349 w 4842474"/>
              <a:gd name="connsiteY4" fmla="*/ 3865469 h 5590492"/>
              <a:gd name="connsiteX5" fmla="*/ 4157306 w 4842474"/>
              <a:gd name="connsiteY5" fmla="*/ 4953857 h 5590492"/>
              <a:gd name="connsiteX6" fmla="*/ 3910477 w 4842474"/>
              <a:gd name="connsiteY6" fmla="*/ 5195898 h 5590492"/>
              <a:gd name="connsiteX7" fmla="*/ 4223602 w 4842474"/>
              <a:gd name="connsiteY7" fmla="*/ 5576430 h 5590492"/>
              <a:gd name="connsiteX8" fmla="*/ 3089340 w 4842474"/>
              <a:gd name="connsiteY8" fmla="*/ 5404635 h 5590492"/>
              <a:gd name="connsiteX9" fmla="*/ 2441941 w 4842474"/>
              <a:gd name="connsiteY9" fmla="*/ 5373025 h 5590492"/>
              <a:gd name="connsiteX10" fmla="*/ 787176 w 4842474"/>
              <a:gd name="connsiteY10" fmla="*/ 5062818 h 5590492"/>
              <a:gd name="connsiteX11" fmla="*/ 88503 w 4842474"/>
              <a:gd name="connsiteY11" fmla="*/ 3804499 h 5590492"/>
              <a:gd name="connsiteX12" fmla="*/ 257750 w 4842474"/>
              <a:gd name="connsiteY12" fmla="*/ 918578 h 5590492"/>
              <a:gd name="connsiteX13" fmla="*/ 1658258 w 4842474"/>
              <a:gd name="connsiteY13" fmla="*/ 53205 h 5590492"/>
              <a:gd name="connsiteX0" fmla="*/ 1658258 w 4842474"/>
              <a:gd name="connsiteY0" fmla="*/ 53205 h 5590492"/>
              <a:gd name="connsiteX1" fmla="*/ 3290420 w 4842474"/>
              <a:gd name="connsiteY1" fmla="*/ 174637 h 5590492"/>
              <a:gd name="connsiteX2" fmla="*/ 4508108 w 4842474"/>
              <a:gd name="connsiteY2" fmla="*/ 838950 h 5590492"/>
              <a:gd name="connsiteX3" fmla="*/ 4779881 w 4842474"/>
              <a:gd name="connsiteY3" fmla="*/ 1714358 h 5590492"/>
              <a:gd name="connsiteX4" fmla="*/ 4670349 w 4842474"/>
              <a:gd name="connsiteY4" fmla="*/ 3865469 h 5590492"/>
              <a:gd name="connsiteX5" fmla="*/ 4157306 w 4842474"/>
              <a:gd name="connsiteY5" fmla="*/ 4953857 h 5590492"/>
              <a:gd name="connsiteX6" fmla="*/ 3910477 w 4842474"/>
              <a:gd name="connsiteY6" fmla="*/ 5195898 h 5590492"/>
              <a:gd name="connsiteX7" fmla="*/ 4223602 w 4842474"/>
              <a:gd name="connsiteY7" fmla="*/ 5576430 h 5590492"/>
              <a:gd name="connsiteX8" fmla="*/ 3089340 w 4842474"/>
              <a:gd name="connsiteY8" fmla="*/ 5404635 h 5590492"/>
              <a:gd name="connsiteX9" fmla="*/ 2441941 w 4842474"/>
              <a:gd name="connsiteY9" fmla="*/ 5373025 h 5590492"/>
              <a:gd name="connsiteX10" fmla="*/ 978667 w 4842474"/>
              <a:gd name="connsiteY10" fmla="*/ 5105681 h 5590492"/>
              <a:gd name="connsiteX11" fmla="*/ 88503 w 4842474"/>
              <a:gd name="connsiteY11" fmla="*/ 3804499 h 5590492"/>
              <a:gd name="connsiteX12" fmla="*/ 257750 w 4842474"/>
              <a:gd name="connsiteY12" fmla="*/ 918578 h 5590492"/>
              <a:gd name="connsiteX13" fmla="*/ 1658258 w 4842474"/>
              <a:gd name="connsiteY13" fmla="*/ 53205 h 5590492"/>
              <a:gd name="connsiteX0" fmla="*/ 1658258 w 4838480"/>
              <a:gd name="connsiteY0" fmla="*/ 53205 h 5590492"/>
              <a:gd name="connsiteX1" fmla="*/ 3290420 w 4838480"/>
              <a:gd name="connsiteY1" fmla="*/ 174637 h 5590492"/>
              <a:gd name="connsiteX2" fmla="*/ 4508108 w 4838480"/>
              <a:gd name="connsiteY2" fmla="*/ 838950 h 5590492"/>
              <a:gd name="connsiteX3" fmla="*/ 4779881 w 4838480"/>
              <a:gd name="connsiteY3" fmla="*/ 1714358 h 5590492"/>
              <a:gd name="connsiteX4" fmla="*/ 4670349 w 4838480"/>
              <a:gd name="connsiteY4" fmla="*/ 3865469 h 5590492"/>
              <a:gd name="connsiteX5" fmla="*/ 4131774 w 4838480"/>
              <a:gd name="connsiteY5" fmla="*/ 4896707 h 5590492"/>
              <a:gd name="connsiteX6" fmla="*/ 3910477 w 4838480"/>
              <a:gd name="connsiteY6" fmla="*/ 5195898 h 5590492"/>
              <a:gd name="connsiteX7" fmla="*/ 4223602 w 4838480"/>
              <a:gd name="connsiteY7" fmla="*/ 5576430 h 5590492"/>
              <a:gd name="connsiteX8" fmla="*/ 3089340 w 4838480"/>
              <a:gd name="connsiteY8" fmla="*/ 5404635 h 5590492"/>
              <a:gd name="connsiteX9" fmla="*/ 2441941 w 4838480"/>
              <a:gd name="connsiteY9" fmla="*/ 5373025 h 5590492"/>
              <a:gd name="connsiteX10" fmla="*/ 978667 w 4838480"/>
              <a:gd name="connsiteY10" fmla="*/ 5105681 h 5590492"/>
              <a:gd name="connsiteX11" fmla="*/ 88503 w 4838480"/>
              <a:gd name="connsiteY11" fmla="*/ 3804499 h 5590492"/>
              <a:gd name="connsiteX12" fmla="*/ 257750 w 4838480"/>
              <a:gd name="connsiteY12" fmla="*/ 918578 h 5590492"/>
              <a:gd name="connsiteX13" fmla="*/ 1658258 w 4838480"/>
              <a:gd name="connsiteY13" fmla="*/ 53205 h 5590492"/>
              <a:gd name="connsiteX0" fmla="*/ 1658258 w 4835856"/>
              <a:gd name="connsiteY0" fmla="*/ 53205 h 5590492"/>
              <a:gd name="connsiteX1" fmla="*/ 3290420 w 4835856"/>
              <a:gd name="connsiteY1" fmla="*/ 174637 h 5590492"/>
              <a:gd name="connsiteX2" fmla="*/ 4508108 w 4835856"/>
              <a:gd name="connsiteY2" fmla="*/ 838950 h 5590492"/>
              <a:gd name="connsiteX3" fmla="*/ 4779881 w 4835856"/>
              <a:gd name="connsiteY3" fmla="*/ 1714358 h 5590492"/>
              <a:gd name="connsiteX4" fmla="*/ 4657583 w 4835856"/>
              <a:gd name="connsiteY4" fmla="*/ 3794031 h 5590492"/>
              <a:gd name="connsiteX5" fmla="*/ 4131774 w 4835856"/>
              <a:gd name="connsiteY5" fmla="*/ 4896707 h 5590492"/>
              <a:gd name="connsiteX6" fmla="*/ 3910477 w 4835856"/>
              <a:gd name="connsiteY6" fmla="*/ 5195898 h 5590492"/>
              <a:gd name="connsiteX7" fmla="*/ 4223602 w 4835856"/>
              <a:gd name="connsiteY7" fmla="*/ 5576430 h 5590492"/>
              <a:gd name="connsiteX8" fmla="*/ 3089340 w 4835856"/>
              <a:gd name="connsiteY8" fmla="*/ 5404635 h 5590492"/>
              <a:gd name="connsiteX9" fmla="*/ 2441941 w 4835856"/>
              <a:gd name="connsiteY9" fmla="*/ 5373025 h 5590492"/>
              <a:gd name="connsiteX10" fmla="*/ 978667 w 4835856"/>
              <a:gd name="connsiteY10" fmla="*/ 5105681 h 5590492"/>
              <a:gd name="connsiteX11" fmla="*/ 88503 w 4835856"/>
              <a:gd name="connsiteY11" fmla="*/ 3804499 h 5590492"/>
              <a:gd name="connsiteX12" fmla="*/ 257750 w 4835856"/>
              <a:gd name="connsiteY12" fmla="*/ 918578 h 5590492"/>
              <a:gd name="connsiteX13" fmla="*/ 1658258 w 4835856"/>
              <a:gd name="connsiteY13" fmla="*/ 53205 h 5590492"/>
              <a:gd name="connsiteX0" fmla="*/ 1658258 w 4874366"/>
              <a:gd name="connsiteY0" fmla="*/ 91536 h 5628823"/>
              <a:gd name="connsiteX1" fmla="*/ 3290420 w 4874366"/>
              <a:gd name="connsiteY1" fmla="*/ 212968 h 5628823"/>
              <a:gd name="connsiteX2" fmla="*/ 4779881 w 4874366"/>
              <a:gd name="connsiteY2" fmla="*/ 1752689 h 5628823"/>
              <a:gd name="connsiteX3" fmla="*/ 4657583 w 4874366"/>
              <a:gd name="connsiteY3" fmla="*/ 3832362 h 5628823"/>
              <a:gd name="connsiteX4" fmla="*/ 4131774 w 4874366"/>
              <a:gd name="connsiteY4" fmla="*/ 4935038 h 5628823"/>
              <a:gd name="connsiteX5" fmla="*/ 3910477 w 4874366"/>
              <a:gd name="connsiteY5" fmla="*/ 5234229 h 5628823"/>
              <a:gd name="connsiteX6" fmla="*/ 4223602 w 4874366"/>
              <a:gd name="connsiteY6" fmla="*/ 5614761 h 5628823"/>
              <a:gd name="connsiteX7" fmla="*/ 3089340 w 4874366"/>
              <a:gd name="connsiteY7" fmla="*/ 5442966 h 5628823"/>
              <a:gd name="connsiteX8" fmla="*/ 2441941 w 4874366"/>
              <a:gd name="connsiteY8" fmla="*/ 5411356 h 5628823"/>
              <a:gd name="connsiteX9" fmla="*/ 978667 w 4874366"/>
              <a:gd name="connsiteY9" fmla="*/ 5144012 h 5628823"/>
              <a:gd name="connsiteX10" fmla="*/ 88503 w 4874366"/>
              <a:gd name="connsiteY10" fmla="*/ 3842830 h 5628823"/>
              <a:gd name="connsiteX11" fmla="*/ 257750 w 4874366"/>
              <a:gd name="connsiteY11" fmla="*/ 956909 h 5628823"/>
              <a:gd name="connsiteX12" fmla="*/ 1658258 w 4874366"/>
              <a:gd name="connsiteY12" fmla="*/ 91536 h 5628823"/>
              <a:gd name="connsiteX0" fmla="*/ 1658258 w 4874366"/>
              <a:gd name="connsiteY0" fmla="*/ 91536 h 5628823"/>
              <a:gd name="connsiteX1" fmla="*/ 3290420 w 4874366"/>
              <a:gd name="connsiteY1" fmla="*/ 212968 h 5628823"/>
              <a:gd name="connsiteX2" fmla="*/ 4779881 w 4874366"/>
              <a:gd name="connsiteY2" fmla="*/ 1752689 h 5628823"/>
              <a:gd name="connsiteX3" fmla="*/ 4657583 w 4874366"/>
              <a:gd name="connsiteY3" fmla="*/ 3832362 h 5628823"/>
              <a:gd name="connsiteX4" fmla="*/ 4131774 w 4874366"/>
              <a:gd name="connsiteY4" fmla="*/ 4935038 h 5628823"/>
              <a:gd name="connsiteX5" fmla="*/ 3910477 w 4874366"/>
              <a:gd name="connsiteY5" fmla="*/ 5234229 h 5628823"/>
              <a:gd name="connsiteX6" fmla="*/ 4223602 w 4874366"/>
              <a:gd name="connsiteY6" fmla="*/ 5614761 h 5628823"/>
              <a:gd name="connsiteX7" fmla="*/ 3089340 w 4874366"/>
              <a:gd name="connsiteY7" fmla="*/ 5442966 h 5628823"/>
              <a:gd name="connsiteX8" fmla="*/ 2441941 w 4874366"/>
              <a:gd name="connsiteY8" fmla="*/ 5411356 h 5628823"/>
              <a:gd name="connsiteX9" fmla="*/ 978667 w 4874366"/>
              <a:gd name="connsiteY9" fmla="*/ 5144012 h 5628823"/>
              <a:gd name="connsiteX10" fmla="*/ 88503 w 4874366"/>
              <a:gd name="connsiteY10" fmla="*/ 3842830 h 5628823"/>
              <a:gd name="connsiteX11" fmla="*/ 257750 w 4874366"/>
              <a:gd name="connsiteY11" fmla="*/ 956909 h 5628823"/>
              <a:gd name="connsiteX12" fmla="*/ 1658258 w 4874366"/>
              <a:gd name="connsiteY12" fmla="*/ 91536 h 5628823"/>
              <a:gd name="connsiteX0" fmla="*/ 1658258 w 4886717"/>
              <a:gd name="connsiteY0" fmla="*/ 81096 h 5618383"/>
              <a:gd name="connsiteX1" fmla="*/ 3290420 w 4886717"/>
              <a:gd name="connsiteY1" fmla="*/ 202528 h 5618383"/>
              <a:gd name="connsiteX2" fmla="*/ 4794941 w 4886717"/>
              <a:gd name="connsiteY2" fmla="*/ 1543088 h 5618383"/>
              <a:gd name="connsiteX3" fmla="*/ 4657583 w 4886717"/>
              <a:gd name="connsiteY3" fmla="*/ 3821922 h 5618383"/>
              <a:gd name="connsiteX4" fmla="*/ 4131774 w 4886717"/>
              <a:gd name="connsiteY4" fmla="*/ 4924598 h 5618383"/>
              <a:gd name="connsiteX5" fmla="*/ 3910477 w 4886717"/>
              <a:gd name="connsiteY5" fmla="*/ 5223789 h 5618383"/>
              <a:gd name="connsiteX6" fmla="*/ 4223602 w 4886717"/>
              <a:gd name="connsiteY6" fmla="*/ 5604321 h 5618383"/>
              <a:gd name="connsiteX7" fmla="*/ 3089340 w 4886717"/>
              <a:gd name="connsiteY7" fmla="*/ 5432526 h 5618383"/>
              <a:gd name="connsiteX8" fmla="*/ 2441941 w 4886717"/>
              <a:gd name="connsiteY8" fmla="*/ 5400916 h 5618383"/>
              <a:gd name="connsiteX9" fmla="*/ 978667 w 4886717"/>
              <a:gd name="connsiteY9" fmla="*/ 5133572 h 5618383"/>
              <a:gd name="connsiteX10" fmla="*/ 88503 w 4886717"/>
              <a:gd name="connsiteY10" fmla="*/ 3832390 h 5618383"/>
              <a:gd name="connsiteX11" fmla="*/ 257750 w 4886717"/>
              <a:gd name="connsiteY11" fmla="*/ 946469 h 5618383"/>
              <a:gd name="connsiteX12" fmla="*/ 1658258 w 4886717"/>
              <a:gd name="connsiteY12" fmla="*/ 81096 h 5618383"/>
              <a:gd name="connsiteX0" fmla="*/ 1658258 w 4886717"/>
              <a:gd name="connsiteY0" fmla="*/ 60710 h 5597997"/>
              <a:gd name="connsiteX1" fmla="*/ 3290420 w 4886717"/>
              <a:gd name="connsiteY1" fmla="*/ 182142 h 5597997"/>
              <a:gd name="connsiteX2" fmla="*/ 4794941 w 4886717"/>
              <a:gd name="connsiteY2" fmla="*/ 1522702 h 5597997"/>
              <a:gd name="connsiteX3" fmla="*/ 4657583 w 4886717"/>
              <a:gd name="connsiteY3" fmla="*/ 3801536 h 5597997"/>
              <a:gd name="connsiteX4" fmla="*/ 4131774 w 4886717"/>
              <a:gd name="connsiteY4" fmla="*/ 4904212 h 5597997"/>
              <a:gd name="connsiteX5" fmla="*/ 3910477 w 4886717"/>
              <a:gd name="connsiteY5" fmla="*/ 5203403 h 5597997"/>
              <a:gd name="connsiteX6" fmla="*/ 4223602 w 4886717"/>
              <a:gd name="connsiteY6" fmla="*/ 5583935 h 5597997"/>
              <a:gd name="connsiteX7" fmla="*/ 3089340 w 4886717"/>
              <a:gd name="connsiteY7" fmla="*/ 5412140 h 5597997"/>
              <a:gd name="connsiteX8" fmla="*/ 2441941 w 4886717"/>
              <a:gd name="connsiteY8" fmla="*/ 5380530 h 5597997"/>
              <a:gd name="connsiteX9" fmla="*/ 978667 w 4886717"/>
              <a:gd name="connsiteY9" fmla="*/ 5113186 h 5597997"/>
              <a:gd name="connsiteX10" fmla="*/ 88503 w 4886717"/>
              <a:gd name="connsiteY10" fmla="*/ 3812004 h 5597997"/>
              <a:gd name="connsiteX11" fmla="*/ 257750 w 4886717"/>
              <a:gd name="connsiteY11" fmla="*/ 926083 h 5597997"/>
              <a:gd name="connsiteX12" fmla="*/ 1658258 w 4886717"/>
              <a:gd name="connsiteY12" fmla="*/ 60710 h 5597997"/>
              <a:gd name="connsiteX0" fmla="*/ 1658258 w 4886717"/>
              <a:gd name="connsiteY0" fmla="*/ 75845 h 5613132"/>
              <a:gd name="connsiteX1" fmla="*/ 3316714 w 4886717"/>
              <a:gd name="connsiteY1" fmla="*/ 157254 h 5613132"/>
              <a:gd name="connsiteX2" fmla="*/ 4794941 w 4886717"/>
              <a:gd name="connsiteY2" fmla="*/ 1537837 h 5613132"/>
              <a:gd name="connsiteX3" fmla="*/ 4657583 w 4886717"/>
              <a:gd name="connsiteY3" fmla="*/ 3816671 h 5613132"/>
              <a:gd name="connsiteX4" fmla="*/ 4131774 w 4886717"/>
              <a:gd name="connsiteY4" fmla="*/ 4919347 h 5613132"/>
              <a:gd name="connsiteX5" fmla="*/ 3910477 w 4886717"/>
              <a:gd name="connsiteY5" fmla="*/ 5218538 h 5613132"/>
              <a:gd name="connsiteX6" fmla="*/ 4223602 w 4886717"/>
              <a:gd name="connsiteY6" fmla="*/ 5599070 h 5613132"/>
              <a:gd name="connsiteX7" fmla="*/ 3089340 w 4886717"/>
              <a:gd name="connsiteY7" fmla="*/ 5427275 h 5613132"/>
              <a:gd name="connsiteX8" fmla="*/ 2441941 w 4886717"/>
              <a:gd name="connsiteY8" fmla="*/ 5395665 h 5613132"/>
              <a:gd name="connsiteX9" fmla="*/ 978667 w 4886717"/>
              <a:gd name="connsiteY9" fmla="*/ 5128321 h 5613132"/>
              <a:gd name="connsiteX10" fmla="*/ 88503 w 4886717"/>
              <a:gd name="connsiteY10" fmla="*/ 3827139 h 5613132"/>
              <a:gd name="connsiteX11" fmla="*/ 257750 w 4886717"/>
              <a:gd name="connsiteY11" fmla="*/ 941218 h 5613132"/>
              <a:gd name="connsiteX12" fmla="*/ 1658258 w 4886717"/>
              <a:gd name="connsiteY12" fmla="*/ 75845 h 5613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86717" h="5613132">
                <a:moveTo>
                  <a:pt x="1658258" y="75845"/>
                </a:moveTo>
                <a:cubicBezTo>
                  <a:pt x="2168085" y="-54816"/>
                  <a:pt x="2764591" y="-9574"/>
                  <a:pt x="3316714" y="157254"/>
                </a:cubicBezTo>
                <a:cubicBezTo>
                  <a:pt x="3914077" y="337751"/>
                  <a:pt x="4603655" y="450929"/>
                  <a:pt x="4794941" y="1537837"/>
                </a:cubicBezTo>
                <a:cubicBezTo>
                  <a:pt x="5022801" y="2141069"/>
                  <a:pt x="4768111" y="3253086"/>
                  <a:pt x="4657583" y="3816671"/>
                </a:cubicBezTo>
                <a:cubicBezTo>
                  <a:pt x="4547055" y="4380256"/>
                  <a:pt x="4503864" y="4484266"/>
                  <a:pt x="4131774" y="4919347"/>
                </a:cubicBezTo>
                <a:cubicBezTo>
                  <a:pt x="4055441" y="4990883"/>
                  <a:pt x="3969892" y="5170231"/>
                  <a:pt x="3910477" y="5218538"/>
                </a:cubicBezTo>
                <a:cubicBezTo>
                  <a:pt x="3955516" y="5498376"/>
                  <a:pt x="4360458" y="5564281"/>
                  <a:pt x="4223602" y="5599070"/>
                </a:cubicBezTo>
                <a:cubicBezTo>
                  <a:pt x="4086746" y="5633859"/>
                  <a:pt x="3729289" y="5613781"/>
                  <a:pt x="3089340" y="5427275"/>
                </a:cubicBezTo>
                <a:cubicBezTo>
                  <a:pt x="2904232" y="5401061"/>
                  <a:pt x="2675662" y="5392052"/>
                  <a:pt x="2441941" y="5395665"/>
                </a:cubicBezTo>
                <a:cubicBezTo>
                  <a:pt x="2047426" y="5340714"/>
                  <a:pt x="1370907" y="5389742"/>
                  <a:pt x="978667" y="5128321"/>
                </a:cubicBezTo>
                <a:cubicBezTo>
                  <a:pt x="586427" y="4866900"/>
                  <a:pt x="143981" y="4497673"/>
                  <a:pt x="88503" y="3827139"/>
                </a:cubicBezTo>
                <a:cubicBezTo>
                  <a:pt x="4521" y="3076901"/>
                  <a:pt x="-118770" y="1585483"/>
                  <a:pt x="257750" y="941218"/>
                </a:cubicBezTo>
                <a:cubicBezTo>
                  <a:pt x="621504" y="425540"/>
                  <a:pt x="1148431" y="206506"/>
                  <a:pt x="1658258" y="75845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F67482-A2C1-0ABD-5633-024CE3B38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289" y="878203"/>
            <a:ext cx="4025905" cy="684387"/>
          </a:xfrm>
          <a:noFill/>
        </p:spPr>
        <p:txBody>
          <a:bodyPr>
            <a:noAutofit/>
          </a:bodyPr>
          <a:lstStyle/>
          <a:p>
            <a:pPr algn="ctr"/>
            <a:r>
              <a:rPr lang="cs-CZ" sz="3200" dirty="0">
                <a:latin typeface="Arial Black" panose="020B0A04020102020204" pitchFamily="34" charset="0"/>
              </a:rPr>
              <a:t>Dýchání Členovců</a:t>
            </a:r>
          </a:p>
        </p:txBody>
      </p:sp>
      <p:sp>
        <p:nvSpPr>
          <p:cNvPr id="2069" name="Freeform: Shape 2068">
            <a:extLst>
              <a:ext uri="{FF2B5EF4-FFF2-40B4-BE49-F238E27FC236}">
                <a16:creationId xmlns:a16="http://schemas.microsoft.com/office/drawing/2014/main" id="{99B7B539-E79B-44C5-8319-9CE01F87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07696" y="505396"/>
            <a:ext cx="2703949" cy="2114388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76148 w 7714712"/>
              <a:gd name="connsiteY0" fmla="*/ 6405352 h 6405386"/>
              <a:gd name="connsiteX1" fmla="*/ 6586860 w 7714712"/>
              <a:gd name="connsiteY1" fmla="*/ 6396252 h 6405386"/>
              <a:gd name="connsiteX2" fmla="*/ 1021812 w 7714712"/>
              <a:gd name="connsiteY2" fmla="*/ 6365722 h 6405386"/>
              <a:gd name="connsiteX3" fmla="*/ 34030 w 7714712"/>
              <a:gd name="connsiteY3" fmla="*/ 6336938 h 6405386"/>
              <a:gd name="connsiteX4" fmla="*/ 34030 w 7714712"/>
              <a:gd name="connsiteY4" fmla="*/ 32372 h 6405386"/>
              <a:gd name="connsiteX5" fmla="*/ 191964 w 7714712"/>
              <a:gd name="connsiteY5" fmla="*/ 32797 h 6405386"/>
              <a:gd name="connsiteX6" fmla="*/ 6465349 w 7714712"/>
              <a:gd name="connsiteY6" fmla="*/ 0 h 6405386"/>
              <a:gd name="connsiteX7" fmla="*/ 7665500 w 7714712"/>
              <a:gd name="connsiteY7" fmla="*/ 30531 h 6405386"/>
              <a:gd name="connsiteX8" fmla="*/ 7594062 w 7714712"/>
              <a:gd name="connsiteY8" fmla="*/ 6274128 h 6405386"/>
              <a:gd name="connsiteX9" fmla="*/ 7428354 w 7714712"/>
              <a:gd name="connsiteY9" fmla="*/ 6402154 h 6405386"/>
              <a:gd name="connsiteX10" fmla="*/ 7176148 w 7714712"/>
              <a:gd name="connsiteY10" fmla="*/ 6405352 h 6405386"/>
              <a:gd name="connsiteX0" fmla="*/ 7188755 w 7727319"/>
              <a:gd name="connsiteY0" fmla="*/ 6405352 h 6405386"/>
              <a:gd name="connsiteX1" fmla="*/ 6599467 w 7727319"/>
              <a:gd name="connsiteY1" fmla="*/ 6396252 h 6405386"/>
              <a:gd name="connsiteX2" fmla="*/ 1034419 w 7727319"/>
              <a:gd name="connsiteY2" fmla="*/ 6365722 h 6405386"/>
              <a:gd name="connsiteX3" fmla="*/ 46637 w 7727319"/>
              <a:gd name="connsiteY3" fmla="*/ 6336938 h 6405386"/>
              <a:gd name="connsiteX4" fmla="*/ 46637 w 7727319"/>
              <a:gd name="connsiteY4" fmla="*/ 32372 h 6405386"/>
              <a:gd name="connsiteX5" fmla="*/ 204571 w 7727319"/>
              <a:gd name="connsiteY5" fmla="*/ 32797 h 6405386"/>
              <a:gd name="connsiteX6" fmla="*/ 6477956 w 7727319"/>
              <a:gd name="connsiteY6" fmla="*/ 0 h 6405386"/>
              <a:gd name="connsiteX7" fmla="*/ 7678107 w 7727319"/>
              <a:gd name="connsiteY7" fmla="*/ 30531 h 6405386"/>
              <a:gd name="connsiteX8" fmla="*/ 7606669 w 7727319"/>
              <a:gd name="connsiteY8" fmla="*/ 6274128 h 6405386"/>
              <a:gd name="connsiteX9" fmla="*/ 7440961 w 7727319"/>
              <a:gd name="connsiteY9" fmla="*/ 6402154 h 6405386"/>
              <a:gd name="connsiteX10" fmla="*/ 7188755 w 7727319"/>
              <a:gd name="connsiteY10" fmla="*/ 6405352 h 6405386"/>
              <a:gd name="connsiteX0" fmla="*/ 7188755 w 7727319"/>
              <a:gd name="connsiteY0" fmla="*/ 6405352 h 6405386"/>
              <a:gd name="connsiteX1" fmla="*/ 6599467 w 7727319"/>
              <a:gd name="connsiteY1" fmla="*/ 6396252 h 6405386"/>
              <a:gd name="connsiteX2" fmla="*/ 1034419 w 7727319"/>
              <a:gd name="connsiteY2" fmla="*/ 6365722 h 6405386"/>
              <a:gd name="connsiteX3" fmla="*/ 46637 w 7727319"/>
              <a:gd name="connsiteY3" fmla="*/ 6336938 h 6405386"/>
              <a:gd name="connsiteX4" fmla="*/ 46637 w 7727319"/>
              <a:gd name="connsiteY4" fmla="*/ 32372 h 6405386"/>
              <a:gd name="connsiteX5" fmla="*/ 204571 w 7727319"/>
              <a:gd name="connsiteY5" fmla="*/ 32797 h 6405386"/>
              <a:gd name="connsiteX6" fmla="*/ 6477956 w 7727319"/>
              <a:gd name="connsiteY6" fmla="*/ 0 h 6405386"/>
              <a:gd name="connsiteX7" fmla="*/ 7678107 w 7727319"/>
              <a:gd name="connsiteY7" fmla="*/ 30531 h 6405386"/>
              <a:gd name="connsiteX8" fmla="*/ 7606669 w 7727319"/>
              <a:gd name="connsiteY8" fmla="*/ 6274128 h 6405386"/>
              <a:gd name="connsiteX9" fmla="*/ 7440961 w 7727319"/>
              <a:gd name="connsiteY9" fmla="*/ 6402154 h 6405386"/>
              <a:gd name="connsiteX10" fmla="*/ 7188755 w 7727319"/>
              <a:gd name="connsiteY10" fmla="*/ 6405352 h 6405386"/>
              <a:gd name="connsiteX0" fmla="*/ 7188755 w 7727319"/>
              <a:gd name="connsiteY0" fmla="*/ 6405352 h 6405386"/>
              <a:gd name="connsiteX1" fmla="*/ 6599467 w 7727319"/>
              <a:gd name="connsiteY1" fmla="*/ 6396252 h 6405386"/>
              <a:gd name="connsiteX2" fmla="*/ 1034419 w 7727319"/>
              <a:gd name="connsiteY2" fmla="*/ 6365722 h 6405386"/>
              <a:gd name="connsiteX3" fmla="*/ 46637 w 7727319"/>
              <a:gd name="connsiteY3" fmla="*/ 6399072 h 6405386"/>
              <a:gd name="connsiteX4" fmla="*/ 46637 w 7727319"/>
              <a:gd name="connsiteY4" fmla="*/ 32372 h 6405386"/>
              <a:gd name="connsiteX5" fmla="*/ 204571 w 7727319"/>
              <a:gd name="connsiteY5" fmla="*/ 32797 h 6405386"/>
              <a:gd name="connsiteX6" fmla="*/ 6477956 w 7727319"/>
              <a:gd name="connsiteY6" fmla="*/ 0 h 6405386"/>
              <a:gd name="connsiteX7" fmla="*/ 7678107 w 7727319"/>
              <a:gd name="connsiteY7" fmla="*/ 30531 h 6405386"/>
              <a:gd name="connsiteX8" fmla="*/ 7606669 w 7727319"/>
              <a:gd name="connsiteY8" fmla="*/ 6274128 h 6405386"/>
              <a:gd name="connsiteX9" fmla="*/ 7440961 w 7727319"/>
              <a:gd name="connsiteY9" fmla="*/ 6402154 h 6405386"/>
              <a:gd name="connsiteX10" fmla="*/ 7188755 w 7727319"/>
              <a:gd name="connsiteY10" fmla="*/ 6405352 h 6405386"/>
              <a:gd name="connsiteX0" fmla="*/ 7188755 w 7727319"/>
              <a:gd name="connsiteY0" fmla="*/ 6405352 h 6407144"/>
              <a:gd name="connsiteX1" fmla="*/ 6599467 w 7727319"/>
              <a:gd name="connsiteY1" fmla="*/ 6396252 h 6407144"/>
              <a:gd name="connsiteX2" fmla="*/ 1065045 w 7727319"/>
              <a:gd name="connsiteY2" fmla="*/ 6407144 h 6407144"/>
              <a:gd name="connsiteX3" fmla="*/ 46637 w 7727319"/>
              <a:gd name="connsiteY3" fmla="*/ 6399072 h 6407144"/>
              <a:gd name="connsiteX4" fmla="*/ 46637 w 7727319"/>
              <a:gd name="connsiteY4" fmla="*/ 32372 h 6407144"/>
              <a:gd name="connsiteX5" fmla="*/ 204571 w 7727319"/>
              <a:gd name="connsiteY5" fmla="*/ 32797 h 6407144"/>
              <a:gd name="connsiteX6" fmla="*/ 6477956 w 7727319"/>
              <a:gd name="connsiteY6" fmla="*/ 0 h 6407144"/>
              <a:gd name="connsiteX7" fmla="*/ 7678107 w 7727319"/>
              <a:gd name="connsiteY7" fmla="*/ 30531 h 6407144"/>
              <a:gd name="connsiteX8" fmla="*/ 7606669 w 7727319"/>
              <a:gd name="connsiteY8" fmla="*/ 6274128 h 6407144"/>
              <a:gd name="connsiteX9" fmla="*/ 7440961 w 7727319"/>
              <a:gd name="connsiteY9" fmla="*/ 6402154 h 6407144"/>
              <a:gd name="connsiteX10" fmla="*/ 7188755 w 7727319"/>
              <a:gd name="connsiteY10" fmla="*/ 6405352 h 640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7319" h="6407144">
                <a:moveTo>
                  <a:pt x="7188755" y="6405352"/>
                </a:moveTo>
                <a:cubicBezTo>
                  <a:pt x="7013994" y="6404963"/>
                  <a:pt x="6795016" y="6401325"/>
                  <a:pt x="6599467" y="6396252"/>
                </a:cubicBezTo>
                <a:lnTo>
                  <a:pt x="1065045" y="6407144"/>
                </a:lnTo>
                <a:lnTo>
                  <a:pt x="46637" y="6399072"/>
                </a:lnTo>
                <a:cubicBezTo>
                  <a:pt x="696" y="6140829"/>
                  <a:pt x="-29931" y="1885361"/>
                  <a:pt x="46637" y="32372"/>
                </a:cubicBezTo>
                <a:lnTo>
                  <a:pt x="204571" y="32797"/>
                </a:lnTo>
                <a:lnTo>
                  <a:pt x="6477956" y="0"/>
                </a:lnTo>
                <a:cubicBezTo>
                  <a:pt x="6978019" y="30531"/>
                  <a:pt x="7335207" y="-1"/>
                  <a:pt x="7678107" y="30531"/>
                </a:cubicBezTo>
                <a:cubicBezTo>
                  <a:pt x="7782882" y="2096465"/>
                  <a:pt x="7701920" y="4971471"/>
                  <a:pt x="7606669" y="6274128"/>
                </a:cubicBezTo>
                <a:cubicBezTo>
                  <a:pt x="7598479" y="6434165"/>
                  <a:pt x="7605267" y="6381800"/>
                  <a:pt x="7440961" y="6402154"/>
                </a:cubicBezTo>
                <a:cubicBezTo>
                  <a:pt x="7382551" y="6404650"/>
                  <a:pt x="7293612" y="6405586"/>
                  <a:pt x="7188755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848A71-57EA-500C-A913-E7F01AA75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793" y="1751122"/>
            <a:ext cx="5296896" cy="4720062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sz="2800" b="0" dirty="0">
                <a:latin typeface="Arial" panose="020B0604020202020204" pitchFamily="34" charset="0"/>
                <a:cs typeface="Arial" panose="020B0604020202020204" pitchFamily="34" charset="0"/>
              </a:rPr>
              <a:t>Dýchání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celým povrchem těla, dále</a:t>
            </a:r>
            <a:r>
              <a:rPr lang="cs-CZ" sz="2800" b="0" dirty="0">
                <a:latin typeface="Arial" panose="020B0604020202020204" pitchFamily="34" charset="0"/>
                <a:cs typeface="Arial" panose="020B0604020202020204" pitchFamily="34" charset="0"/>
              </a:rPr>
              <a:t> vytvořeny specializované dýchací orgány -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žábry</a:t>
            </a:r>
            <a:r>
              <a:rPr lang="cs-CZ" sz="2800" b="0" dirty="0">
                <a:latin typeface="Arial" panose="020B0604020202020204" pitchFamily="34" charset="0"/>
                <a:cs typeface="Arial" panose="020B0604020202020204" pitchFamily="34" charset="0"/>
              </a:rPr>
              <a:t>, plíce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vchlípeniny</a:t>
            </a:r>
            <a:r>
              <a:rPr lang="cs-CZ" sz="2800" b="0" dirty="0">
                <a:latin typeface="Arial" panose="020B0604020202020204" pitchFamily="34" charset="0"/>
                <a:cs typeface="Arial" panose="020B0604020202020204" pitchFamily="34" charset="0"/>
              </a:rPr>
              <a:t>, speciální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vzdušnice</a:t>
            </a:r>
            <a:r>
              <a:rPr lang="cs-CZ" sz="2800" b="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sz="2800" b="0" dirty="0">
                <a:latin typeface="Arial" panose="020B0604020202020204" pitchFamily="34" charset="0"/>
                <a:cs typeface="Arial" panose="020B0604020202020204" pitchFamily="34" charset="0"/>
              </a:rPr>
              <a:t>Četná smyslová ústrojí pro orientaci a přizpůsobení:</a:t>
            </a:r>
            <a:br>
              <a:rPr lang="cs-CZ" sz="2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0" dirty="0">
                <a:latin typeface="Arial" panose="020B0604020202020204" pitchFamily="34" charset="0"/>
                <a:cs typeface="Arial" panose="020B0604020202020204" pitchFamily="34" charset="0"/>
              </a:rPr>
              <a:t>- tykadla, makadla</a:t>
            </a:r>
            <a:br>
              <a:rPr lang="cs-CZ" sz="2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0" dirty="0">
                <a:latin typeface="Arial" panose="020B0604020202020204" pitchFamily="34" charset="0"/>
                <a:cs typeface="Arial" panose="020B0604020202020204" pitchFamily="34" charset="0"/>
              </a:rPr>
              <a:t>- brvy</a:t>
            </a:r>
            <a:br>
              <a:rPr lang="cs-CZ" sz="2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0" dirty="0">
                <a:latin typeface="Arial" panose="020B0604020202020204" pitchFamily="34" charset="0"/>
                <a:cs typeface="Arial" panose="020B0604020202020204" pitchFamily="34" charset="0"/>
              </a:rPr>
              <a:t>- čípky.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332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B20DF01A-DAD0-4D16-BEDE-ED085CCC3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Freeform: Shape 3084">
            <a:extLst>
              <a:ext uri="{FF2B5EF4-FFF2-40B4-BE49-F238E27FC236}">
                <a16:creationId xmlns:a16="http://schemas.microsoft.com/office/drawing/2014/main" id="{DEEF923F-73BA-4FEC-AF00-1EFAB7F96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18553" flipH="1">
            <a:off x="4638967" y="519212"/>
            <a:ext cx="6960305" cy="5680435"/>
          </a:xfrm>
          <a:custGeom>
            <a:avLst/>
            <a:gdLst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70634 w 4877237"/>
              <a:gd name="connsiteY8" fmla="*/ 5225757 h 5641553"/>
              <a:gd name="connsiteX9" fmla="*/ 3515258 w 4877237"/>
              <a:gd name="connsiteY9" fmla="*/ 5243754 h 5641553"/>
              <a:gd name="connsiteX10" fmla="*/ 3510127 w 4877237"/>
              <a:gd name="connsiteY10" fmla="*/ 5288400 h 5641553"/>
              <a:gd name="connsiteX11" fmla="*/ 3658238 w 4877237"/>
              <a:gd name="connsiteY11" fmla="*/ 5641549 h 5641553"/>
              <a:gd name="connsiteX12" fmla="*/ 2845674 w 4877237"/>
              <a:gd name="connsiteY12" fmla="*/ 5290843 h 5641553"/>
              <a:gd name="connsiteX13" fmla="*/ 2820308 w 4877237"/>
              <a:gd name="connsiteY13" fmla="*/ 5261823 h 5641553"/>
              <a:gd name="connsiteX14" fmla="*/ 2722542 w 4877237"/>
              <a:gd name="connsiteY14" fmla="*/ 5265294 h 5641553"/>
              <a:gd name="connsiteX15" fmla="*/ 1770504 w 4877237"/>
              <a:gd name="connsiteY15" fmla="*/ 5261011 h 5641553"/>
              <a:gd name="connsiteX16" fmla="*/ 815940 w 4877237"/>
              <a:gd name="connsiteY16" fmla="*/ 5009663 h 5641553"/>
              <a:gd name="connsiteX17" fmla="*/ 117267 w 4877237"/>
              <a:gd name="connsiteY17" fmla="*/ 3779919 h 5641553"/>
              <a:gd name="connsiteX18" fmla="*/ 1702 w 4877237"/>
              <a:gd name="connsiteY18" fmla="*/ 1784971 h 5641553"/>
              <a:gd name="connsiteX19" fmla="*/ 336804 w 4877237"/>
              <a:gd name="connsiteY19" fmla="*/ 369690 h 5641553"/>
              <a:gd name="connsiteX20" fmla="*/ 1687022 w 4877237"/>
              <a:gd name="connsiteY20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15258 w 4877237"/>
              <a:gd name="connsiteY8" fmla="*/ 5243754 h 5641553"/>
              <a:gd name="connsiteX9" fmla="*/ 3510127 w 4877237"/>
              <a:gd name="connsiteY9" fmla="*/ 5288400 h 5641553"/>
              <a:gd name="connsiteX10" fmla="*/ 3658238 w 4877237"/>
              <a:gd name="connsiteY10" fmla="*/ 5641549 h 5641553"/>
              <a:gd name="connsiteX11" fmla="*/ 2845674 w 4877237"/>
              <a:gd name="connsiteY11" fmla="*/ 5290843 h 5641553"/>
              <a:gd name="connsiteX12" fmla="*/ 2820308 w 4877237"/>
              <a:gd name="connsiteY12" fmla="*/ 5261823 h 5641553"/>
              <a:gd name="connsiteX13" fmla="*/ 2722542 w 4877237"/>
              <a:gd name="connsiteY13" fmla="*/ 5265294 h 5641553"/>
              <a:gd name="connsiteX14" fmla="*/ 1770504 w 4877237"/>
              <a:gd name="connsiteY14" fmla="*/ 5261011 h 5641553"/>
              <a:gd name="connsiteX15" fmla="*/ 815940 w 4877237"/>
              <a:gd name="connsiteY15" fmla="*/ 5009663 h 5641553"/>
              <a:gd name="connsiteX16" fmla="*/ 117267 w 4877237"/>
              <a:gd name="connsiteY16" fmla="*/ 3779919 h 5641553"/>
              <a:gd name="connsiteX17" fmla="*/ 1702 w 4877237"/>
              <a:gd name="connsiteY17" fmla="*/ 1784971 h 5641553"/>
              <a:gd name="connsiteX18" fmla="*/ 336804 w 4877237"/>
              <a:gd name="connsiteY18" fmla="*/ 369690 h 5641553"/>
              <a:gd name="connsiteX19" fmla="*/ 1687022 w 4877237"/>
              <a:gd name="connsiteY19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15258 w 4877237"/>
              <a:gd name="connsiteY7" fmla="*/ 5243754 h 5641553"/>
              <a:gd name="connsiteX8" fmla="*/ 3510127 w 4877237"/>
              <a:gd name="connsiteY8" fmla="*/ 5288400 h 5641553"/>
              <a:gd name="connsiteX9" fmla="*/ 3658238 w 4877237"/>
              <a:gd name="connsiteY9" fmla="*/ 5641549 h 5641553"/>
              <a:gd name="connsiteX10" fmla="*/ 2845674 w 4877237"/>
              <a:gd name="connsiteY10" fmla="*/ 5290843 h 5641553"/>
              <a:gd name="connsiteX11" fmla="*/ 2820308 w 4877237"/>
              <a:gd name="connsiteY11" fmla="*/ 5261823 h 5641553"/>
              <a:gd name="connsiteX12" fmla="*/ 2722542 w 4877237"/>
              <a:gd name="connsiteY12" fmla="*/ 5265294 h 5641553"/>
              <a:gd name="connsiteX13" fmla="*/ 1770504 w 4877237"/>
              <a:gd name="connsiteY13" fmla="*/ 5261011 h 5641553"/>
              <a:gd name="connsiteX14" fmla="*/ 815940 w 4877237"/>
              <a:gd name="connsiteY14" fmla="*/ 5009663 h 5641553"/>
              <a:gd name="connsiteX15" fmla="*/ 117267 w 4877237"/>
              <a:gd name="connsiteY15" fmla="*/ 3779919 h 5641553"/>
              <a:gd name="connsiteX16" fmla="*/ 1702 w 4877237"/>
              <a:gd name="connsiteY16" fmla="*/ 1784971 h 5641553"/>
              <a:gd name="connsiteX17" fmla="*/ 336804 w 4877237"/>
              <a:gd name="connsiteY17" fmla="*/ 369690 h 5641553"/>
              <a:gd name="connsiteX18" fmla="*/ 1687022 w 4877237"/>
              <a:gd name="connsiteY18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515258 w 4877237"/>
              <a:gd name="connsiteY6" fmla="*/ 5243754 h 5641553"/>
              <a:gd name="connsiteX7" fmla="*/ 3510127 w 4877237"/>
              <a:gd name="connsiteY7" fmla="*/ 5288400 h 5641553"/>
              <a:gd name="connsiteX8" fmla="*/ 3658238 w 4877237"/>
              <a:gd name="connsiteY8" fmla="*/ 5641549 h 5641553"/>
              <a:gd name="connsiteX9" fmla="*/ 2845674 w 4877237"/>
              <a:gd name="connsiteY9" fmla="*/ 5290843 h 5641553"/>
              <a:gd name="connsiteX10" fmla="*/ 2820308 w 4877237"/>
              <a:gd name="connsiteY10" fmla="*/ 5261823 h 5641553"/>
              <a:gd name="connsiteX11" fmla="*/ 2722542 w 4877237"/>
              <a:gd name="connsiteY11" fmla="*/ 5265294 h 5641553"/>
              <a:gd name="connsiteX12" fmla="*/ 1770504 w 4877237"/>
              <a:gd name="connsiteY12" fmla="*/ 5261011 h 5641553"/>
              <a:gd name="connsiteX13" fmla="*/ 815940 w 4877237"/>
              <a:gd name="connsiteY13" fmla="*/ 5009663 h 5641553"/>
              <a:gd name="connsiteX14" fmla="*/ 117267 w 4877237"/>
              <a:gd name="connsiteY14" fmla="*/ 3779919 h 5641553"/>
              <a:gd name="connsiteX15" fmla="*/ 1702 w 4877237"/>
              <a:gd name="connsiteY15" fmla="*/ 1784971 h 5641553"/>
              <a:gd name="connsiteX16" fmla="*/ 336804 w 4877237"/>
              <a:gd name="connsiteY16" fmla="*/ 369690 h 5641553"/>
              <a:gd name="connsiteX17" fmla="*/ 1687022 w 4877237"/>
              <a:gd name="connsiteY17" fmla="*/ 50 h 5641553"/>
              <a:gd name="connsiteX0" fmla="*/ 1687022 w 4884581"/>
              <a:gd name="connsiteY0" fmla="*/ 50 h 5641553"/>
              <a:gd name="connsiteX1" fmla="*/ 3319184 w 4884581"/>
              <a:gd name="connsiteY1" fmla="*/ 163045 h 5641553"/>
              <a:gd name="connsiteX2" fmla="*/ 4549251 w 4884581"/>
              <a:gd name="connsiteY2" fmla="*/ 744232 h 5641553"/>
              <a:gd name="connsiteX3" fmla="*/ 4808645 w 4884581"/>
              <a:gd name="connsiteY3" fmla="*/ 1661203 h 5641553"/>
              <a:gd name="connsiteX4" fmla="*/ 4731578 w 4884581"/>
              <a:gd name="connsiteY4" fmla="*/ 4102984 h 5641553"/>
              <a:gd name="connsiteX5" fmla="*/ 3928223 w 4884581"/>
              <a:gd name="connsiteY5" fmla="*/ 5181317 h 5641553"/>
              <a:gd name="connsiteX6" fmla="*/ 3515258 w 4884581"/>
              <a:gd name="connsiteY6" fmla="*/ 5243754 h 5641553"/>
              <a:gd name="connsiteX7" fmla="*/ 3510127 w 4884581"/>
              <a:gd name="connsiteY7" fmla="*/ 5288400 h 5641553"/>
              <a:gd name="connsiteX8" fmla="*/ 3658238 w 4884581"/>
              <a:gd name="connsiteY8" fmla="*/ 5641549 h 5641553"/>
              <a:gd name="connsiteX9" fmla="*/ 2845674 w 4884581"/>
              <a:gd name="connsiteY9" fmla="*/ 5290843 h 5641553"/>
              <a:gd name="connsiteX10" fmla="*/ 2820308 w 4884581"/>
              <a:gd name="connsiteY10" fmla="*/ 5261823 h 5641553"/>
              <a:gd name="connsiteX11" fmla="*/ 2722542 w 4884581"/>
              <a:gd name="connsiteY11" fmla="*/ 5265294 h 5641553"/>
              <a:gd name="connsiteX12" fmla="*/ 1770504 w 4884581"/>
              <a:gd name="connsiteY12" fmla="*/ 5261011 h 5641553"/>
              <a:gd name="connsiteX13" fmla="*/ 815940 w 4884581"/>
              <a:gd name="connsiteY13" fmla="*/ 5009663 h 5641553"/>
              <a:gd name="connsiteX14" fmla="*/ 117267 w 4884581"/>
              <a:gd name="connsiteY14" fmla="*/ 3779919 h 5641553"/>
              <a:gd name="connsiteX15" fmla="*/ 1702 w 4884581"/>
              <a:gd name="connsiteY15" fmla="*/ 1784971 h 5641553"/>
              <a:gd name="connsiteX16" fmla="*/ 336804 w 4884581"/>
              <a:gd name="connsiteY16" fmla="*/ 369690 h 5641553"/>
              <a:gd name="connsiteX17" fmla="*/ 1687022 w 4884581"/>
              <a:gd name="connsiteY17" fmla="*/ 50 h 5641553"/>
              <a:gd name="connsiteX0" fmla="*/ 1687201 w 4884760"/>
              <a:gd name="connsiteY0" fmla="*/ 12790 h 5654293"/>
              <a:gd name="connsiteX1" fmla="*/ 3319363 w 4884760"/>
              <a:gd name="connsiteY1" fmla="*/ 175785 h 5654293"/>
              <a:gd name="connsiteX2" fmla="*/ 4549430 w 4884760"/>
              <a:gd name="connsiteY2" fmla="*/ 756972 h 5654293"/>
              <a:gd name="connsiteX3" fmla="*/ 4808824 w 4884760"/>
              <a:gd name="connsiteY3" fmla="*/ 1673943 h 5654293"/>
              <a:gd name="connsiteX4" fmla="*/ 4731757 w 4884760"/>
              <a:gd name="connsiteY4" fmla="*/ 4115724 h 5654293"/>
              <a:gd name="connsiteX5" fmla="*/ 3928402 w 4884760"/>
              <a:gd name="connsiteY5" fmla="*/ 5194057 h 5654293"/>
              <a:gd name="connsiteX6" fmla="*/ 3515437 w 4884760"/>
              <a:gd name="connsiteY6" fmla="*/ 5256494 h 5654293"/>
              <a:gd name="connsiteX7" fmla="*/ 3510306 w 4884760"/>
              <a:gd name="connsiteY7" fmla="*/ 5301140 h 5654293"/>
              <a:gd name="connsiteX8" fmla="*/ 3658417 w 4884760"/>
              <a:gd name="connsiteY8" fmla="*/ 5654289 h 5654293"/>
              <a:gd name="connsiteX9" fmla="*/ 2845853 w 4884760"/>
              <a:gd name="connsiteY9" fmla="*/ 5303583 h 5654293"/>
              <a:gd name="connsiteX10" fmla="*/ 2820487 w 4884760"/>
              <a:gd name="connsiteY10" fmla="*/ 5274563 h 5654293"/>
              <a:gd name="connsiteX11" fmla="*/ 2722721 w 4884760"/>
              <a:gd name="connsiteY11" fmla="*/ 5278034 h 5654293"/>
              <a:gd name="connsiteX12" fmla="*/ 1770683 w 4884760"/>
              <a:gd name="connsiteY12" fmla="*/ 5273751 h 5654293"/>
              <a:gd name="connsiteX13" fmla="*/ 816119 w 4884760"/>
              <a:gd name="connsiteY13" fmla="*/ 5022403 h 5654293"/>
              <a:gd name="connsiteX14" fmla="*/ 117446 w 4884760"/>
              <a:gd name="connsiteY14" fmla="*/ 3792659 h 5654293"/>
              <a:gd name="connsiteX15" fmla="*/ 1881 w 4884760"/>
              <a:gd name="connsiteY15" fmla="*/ 1797711 h 5654293"/>
              <a:gd name="connsiteX16" fmla="*/ 312225 w 4884760"/>
              <a:gd name="connsiteY16" fmla="*/ 520975 h 5654293"/>
              <a:gd name="connsiteX17" fmla="*/ 1687201 w 4884760"/>
              <a:gd name="connsiteY17" fmla="*/ 12790 h 5654293"/>
              <a:gd name="connsiteX0" fmla="*/ 1687201 w 4884760"/>
              <a:gd name="connsiteY0" fmla="*/ 18786 h 5660289"/>
              <a:gd name="connsiteX1" fmla="*/ 3319363 w 4884760"/>
              <a:gd name="connsiteY1" fmla="*/ 140218 h 5660289"/>
              <a:gd name="connsiteX2" fmla="*/ 4549430 w 4884760"/>
              <a:gd name="connsiteY2" fmla="*/ 762968 h 5660289"/>
              <a:gd name="connsiteX3" fmla="*/ 4808824 w 4884760"/>
              <a:gd name="connsiteY3" fmla="*/ 1679939 h 5660289"/>
              <a:gd name="connsiteX4" fmla="*/ 4731757 w 4884760"/>
              <a:gd name="connsiteY4" fmla="*/ 4121720 h 5660289"/>
              <a:gd name="connsiteX5" fmla="*/ 3928402 w 4884760"/>
              <a:gd name="connsiteY5" fmla="*/ 5200053 h 5660289"/>
              <a:gd name="connsiteX6" fmla="*/ 3515437 w 4884760"/>
              <a:gd name="connsiteY6" fmla="*/ 5262490 h 5660289"/>
              <a:gd name="connsiteX7" fmla="*/ 3510306 w 4884760"/>
              <a:gd name="connsiteY7" fmla="*/ 5307136 h 5660289"/>
              <a:gd name="connsiteX8" fmla="*/ 3658417 w 4884760"/>
              <a:gd name="connsiteY8" fmla="*/ 5660285 h 5660289"/>
              <a:gd name="connsiteX9" fmla="*/ 2845853 w 4884760"/>
              <a:gd name="connsiteY9" fmla="*/ 5309579 h 5660289"/>
              <a:gd name="connsiteX10" fmla="*/ 2820487 w 4884760"/>
              <a:gd name="connsiteY10" fmla="*/ 5280559 h 5660289"/>
              <a:gd name="connsiteX11" fmla="*/ 2722721 w 4884760"/>
              <a:gd name="connsiteY11" fmla="*/ 5284030 h 5660289"/>
              <a:gd name="connsiteX12" fmla="*/ 1770683 w 4884760"/>
              <a:gd name="connsiteY12" fmla="*/ 5279747 h 5660289"/>
              <a:gd name="connsiteX13" fmla="*/ 816119 w 4884760"/>
              <a:gd name="connsiteY13" fmla="*/ 5028399 h 5660289"/>
              <a:gd name="connsiteX14" fmla="*/ 117446 w 4884760"/>
              <a:gd name="connsiteY14" fmla="*/ 3798655 h 5660289"/>
              <a:gd name="connsiteX15" fmla="*/ 1881 w 4884760"/>
              <a:gd name="connsiteY15" fmla="*/ 1803707 h 5660289"/>
              <a:gd name="connsiteX16" fmla="*/ 312225 w 4884760"/>
              <a:gd name="connsiteY16" fmla="*/ 526971 h 5660289"/>
              <a:gd name="connsiteX17" fmla="*/ 1687201 w 4884760"/>
              <a:gd name="connsiteY17" fmla="*/ 18786 h 5660289"/>
              <a:gd name="connsiteX0" fmla="*/ 1687201 w 4884760"/>
              <a:gd name="connsiteY0" fmla="*/ 27023 h 5668526"/>
              <a:gd name="connsiteX1" fmla="*/ 3319363 w 4884760"/>
              <a:gd name="connsiteY1" fmla="*/ 148455 h 5668526"/>
              <a:gd name="connsiteX2" fmla="*/ 4537051 w 4884760"/>
              <a:gd name="connsiteY2" fmla="*/ 812768 h 5668526"/>
              <a:gd name="connsiteX3" fmla="*/ 4808824 w 4884760"/>
              <a:gd name="connsiteY3" fmla="*/ 1688176 h 5668526"/>
              <a:gd name="connsiteX4" fmla="*/ 4731757 w 4884760"/>
              <a:gd name="connsiteY4" fmla="*/ 4129957 h 5668526"/>
              <a:gd name="connsiteX5" fmla="*/ 3928402 w 4884760"/>
              <a:gd name="connsiteY5" fmla="*/ 5208290 h 5668526"/>
              <a:gd name="connsiteX6" fmla="*/ 3515437 w 4884760"/>
              <a:gd name="connsiteY6" fmla="*/ 5270727 h 5668526"/>
              <a:gd name="connsiteX7" fmla="*/ 3510306 w 4884760"/>
              <a:gd name="connsiteY7" fmla="*/ 5315373 h 5668526"/>
              <a:gd name="connsiteX8" fmla="*/ 3658417 w 4884760"/>
              <a:gd name="connsiteY8" fmla="*/ 5668522 h 5668526"/>
              <a:gd name="connsiteX9" fmla="*/ 2845853 w 4884760"/>
              <a:gd name="connsiteY9" fmla="*/ 5317816 h 5668526"/>
              <a:gd name="connsiteX10" fmla="*/ 2820487 w 4884760"/>
              <a:gd name="connsiteY10" fmla="*/ 5288796 h 5668526"/>
              <a:gd name="connsiteX11" fmla="*/ 2722721 w 4884760"/>
              <a:gd name="connsiteY11" fmla="*/ 5292267 h 5668526"/>
              <a:gd name="connsiteX12" fmla="*/ 1770683 w 4884760"/>
              <a:gd name="connsiteY12" fmla="*/ 5287984 h 5668526"/>
              <a:gd name="connsiteX13" fmla="*/ 816119 w 4884760"/>
              <a:gd name="connsiteY13" fmla="*/ 5036636 h 5668526"/>
              <a:gd name="connsiteX14" fmla="*/ 117446 w 4884760"/>
              <a:gd name="connsiteY14" fmla="*/ 3806892 h 5668526"/>
              <a:gd name="connsiteX15" fmla="*/ 1881 w 4884760"/>
              <a:gd name="connsiteY15" fmla="*/ 1811944 h 5668526"/>
              <a:gd name="connsiteX16" fmla="*/ 312225 w 4884760"/>
              <a:gd name="connsiteY16" fmla="*/ 535208 h 5668526"/>
              <a:gd name="connsiteX17" fmla="*/ 1687201 w 4884760"/>
              <a:gd name="connsiteY17" fmla="*/ 27023 h 5668526"/>
              <a:gd name="connsiteX0" fmla="*/ 1687201 w 4884760"/>
              <a:gd name="connsiteY0" fmla="*/ 27023 h 5668526"/>
              <a:gd name="connsiteX1" fmla="*/ 3319363 w 4884760"/>
              <a:gd name="connsiteY1" fmla="*/ 148455 h 5668526"/>
              <a:gd name="connsiteX2" fmla="*/ 4537051 w 4884760"/>
              <a:gd name="connsiteY2" fmla="*/ 812768 h 5668526"/>
              <a:gd name="connsiteX3" fmla="*/ 4808824 w 4884760"/>
              <a:gd name="connsiteY3" fmla="*/ 1688176 h 5668526"/>
              <a:gd name="connsiteX4" fmla="*/ 4731757 w 4884760"/>
              <a:gd name="connsiteY4" fmla="*/ 4129957 h 5668526"/>
              <a:gd name="connsiteX5" fmla="*/ 3928402 w 4884760"/>
              <a:gd name="connsiteY5" fmla="*/ 5208290 h 5668526"/>
              <a:gd name="connsiteX6" fmla="*/ 3515437 w 4884760"/>
              <a:gd name="connsiteY6" fmla="*/ 5270727 h 5668526"/>
              <a:gd name="connsiteX7" fmla="*/ 3510306 w 4884760"/>
              <a:gd name="connsiteY7" fmla="*/ 5315373 h 5668526"/>
              <a:gd name="connsiteX8" fmla="*/ 3658417 w 4884760"/>
              <a:gd name="connsiteY8" fmla="*/ 5668522 h 5668526"/>
              <a:gd name="connsiteX9" fmla="*/ 2845853 w 4884760"/>
              <a:gd name="connsiteY9" fmla="*/ 5317816 h 5668526"/>
              <a:gd name="connsiteX10" fmla="*/ 2820487 w 4884760"/>
              <a:gd name="connsiteY10" fmla="*/ 5288796 h 5668526"/>
              <a:gd name="connsiteX11" fmla="*/ 2722721 w 4884760"/>
              <a:gd name="connsiteY11" fmla="*/ 5292267 h 5668526"/>
              <a:gd name="connsiteX12" fmla="*/ 1770683 w 4884760"/>
              <a:gd name="connsiteY12" fmla="*/ 5287984 h 5668526"/>
              <a:gd name="connsiteX13" fmla="*/ 816119 w 4884760"/>
              <a:gd name="connsiteY13" fmla="*/ 5036636 h 5668526"/>
              <a:gd name="connsiteX14" fmla="*/ 117446 w 4884760"/>
              <a:gd name="connsiteY14" fmla="*/ 3806892 h 5668526"/>
              <a:gd name="connsiteX15" fmla="*/ 1881 w 4884760"/>
              <a:gd name="connsiteY15" fmla="*/ 1811944 h 5668526"/>
              <a:gd name="connsiteX16" fmla="*/ 312225 w 4884760"/>
              <a:gd name="connsiteY16" fmla="*/ 535208 h 5668526"/>
              <a:gd name="connsiteX17" fmla="*/ 1687201 w 4884760"/>
              <a:gd name="connsiteY17" fmla="*/ 27023 h 5668526"/>
              <a:gd name="connsiteX0" fmla="*/ 1687201 w 4885870"/>
              <a:gd name="connsiteY0" fmla="*/ 27023 h 5668526"/>
              <a:gd name="connsiteX1" fmla="*/ 3319363 w 4885870"/>
              <a:gd name="connsiteY1" fmla="*/ 148455 h 5668526"/>
              <a:gd name="connsiteX2" fmla="*/ 4537051 w 4885870"/>
              <a:gd name="connsiteY2" fmla="*/ 812768 h 5668526"/>
              <a:gd name="connsiteX3" fmla="*/ 4808824 w 4885870"/>
              <a:gd name="connsiteY3" fmla="*/ 1688176 h 5668526"/>
              <a:gd name="connsiteX4" fmla="*/ 4731757 w 4885870"/>
              <a:gd name="connsiteY4" fmla="*/ 4129957 h 5668526"/>
              <a:gd name="connsiteX5" fmla="*/ 3903644 w 4885870"/>
              <a:gd name="connsiteY5" fmla="*/ 5111308 h 5668526"/>
              <a:gd name="connsiteX6" fmla="*/ 3515437 w 4885870"/>
              <a:gd name="connsiteY6" fmla="*/ 5270727 h 5668526"/>
              <a:gd name="connsiteX7" fmla="*/ 3510306 w 4885870"/>
              <a:gd name="connsiteY7" fmla="*/ 5315373 h 5668526"/>
              <a:gd name="connsiteX8" fmla="*/ 3658417 w 4885870"/>
              <a:gd name="connsiteY8" fmla="*/ 5668522 h 5668526"/>
              <a:gd name="connsiteX9" fmla="*/ 2845853 w 4885870"/>
              <a:gd name="connsiteY9" fmla="*/ 5317816 h 5668526"/>
              <a:gd name="connsiteX10" fmla="*/ 2820487 w 4885870"/>
              <a:gd name="connsiteY10" fmla="*/ 5288796 h 5668526"/>
              <a:gd name="connsiteX11" fmla="*/ 2722721 w 4885870"/>
              <a:gd name="connsiteY11" fmla="*/ 5292267 h 5668526"/>
              <a:gd name="connsiteX12" fmla="*/ 1770683 w 4885870"/>
              <a:gd name="connsiteY12" fmla="*/ 5287984 h 5668526"/>
              <a:gd name="connsiteX13" fmla="*/ 816119 w 4885870"/>
              <a:gd name="connsiteY13" fmla="*/ 5036636 h 5668526"/>
              <a:gd name="connsiteX14" fmla="*/ 117446 w 4885870"/>
              <a:gd name="connsiteY14" fmla="*/ 3806892 h 5668526"/>
              <a:gd name="connsiteX15" fmla="*/ 1881 w 4885870"/>
              <a:gd name="connsiteY15" fmla="*/ 1811944 h 5668526"/>
              <a:gd name="connsiteX16" fmla="*/ 312225 w 4885870"/>
              <a:gd name="connsiteY16" fmla="*/ 535208 h 5668526"/>
              <a:gd name="connsiteX17" fmla="*/ 1687201 w 4885870"/>
              <a:gd name="connsiteY17" fmla="*/ 27023 h 5668526"/>
              <a:gd name="connsiteX0" fmla="*/ 1687201 w 4885870"/>
              <a:gd name="connsiteY0" fmla="*/ 27023 h 5668526"/>
              <a:gd name="connsiteX1" fmla="*/ 3319363 w 4885870"/>
              <a:gd name="connsiteY1" fmla="*/ 148455 h 5668526"/>
              <a:gd name="connsiteX2" fmla="*/ 4537051 w 4885870"/>
              <a:gd name="connsiteY2" fmla="*/ 812768 h 5668526"/>
              <a:gd name="connsiteX3" fmla="*/ 4808824 w 4885870"/>
              <a:gd name="connsiteY3" fmla="*/ 1688176 h 5668526"/>
              <a:gd name="connsiteX4" fmla="*/ 4731757 w 4885870"/>
              <a:gd name="connsiteY4" fmla="*/ 4129957 h 5668526"/>
              <a:gd name="connsiteX5" fmla="*/ 3903644 w 4885870"/>
              <a:gd name="connsiteY5" fmla="*/ 5111308 h 5668526"/>
              <a:gd name="connsiteX6" fmla="*/ 3515437 w 4885870"/>
              <a:gd name="connsiteY6" fmla="*/ 5270727 h 5668526"/>
              <a:gd name="connsiteX7" fmla="*/ 3510306 w 4885870"/>
              <a:gd name="connsiteY7" fmla="*/ 5315373 h 5668526"/>
              <a:gd name="connsiteX8" fmla="*/ 3658417 w 4885870"/>
              <a:gd name="connsiteY8" fmla="*/ 5668522 h 5668526"/>
              <a:gd name="connsiteX9" fmla="*/ 2845853 w 4885870"/>
              <a:gd name="connsiteY9" fmla="*/ 5317816 h 5668526"/>
              <a:gd name="connsiteX10" fmla="*/ 2820487 w 4885870"/>
              <a:gd name="connsiteY10" fmla="*/ 5288796 h 5668526"/>
              <a:gd name="connsiteX11" fmla="*/ 2722721 w 4885870"/>
              <a:gd name="connsiteY11" fmla="*/ 5292267 h 5668526"/>
              <a:gd name="connsiteX12" fmla="*/ 1770683 w 4885870"/>
              <a:gd name="connsiteY12" fmla="*/ 5287984 h 5668526"/>
              <a:gd name="connsiteX13" fmla="*/ 816119 w 4885870"/>
              <a:gd name="connsiteY13" fmla="*/ 5036636 h 5668526"/>
              <a:gd name="connsiteX14" fmla="*/ 117446 w 4885870"/>
              <a:gd name="connsiteY14" fmla="*/ 3806892 h 5668526"/>
              <a:gd name="connsiteX15" fmla="*/ 1881 w 4885870"/>
              <a:gd name="connsiteY15" fmla="*/ 1811944 h 5668526"/>
              <a:gd name="connsiteX16" fmla="*/ 312225 w 4885870"/>
              <a:gd name="connsiteY16" fmla="*/ 535208 h 5668526"/>
              <a:gd name="connsiteX17" fmla="*/ 1687201 w 4885870"/>
              <a:gd name="connsiteY17" fmla="*/ 27023 h 5668526"/>
              <a:gd name="connsiteX0" fmla="*/ 1687201 w 4885870"/>
              <a:gd name="connsiteY0" fmla="*/ 27023 h 5668526"/>
              <a:gd name="connsiteX1" fmla="*/ 3319363 w 4885870"/>
              <a:gd name="connsiteY1" fmla="*/ 148455 h 5668526"/>
              <a:gd name="connsiteX2" fmla="*/ 4537051 w 4885870"/>
              <a:gd name="connsiteY2" fmla="*/ 812768 h 5668526"/>
              <a:gd name="connsiteX3" fmla="*/ 4808824 w 4885870"/>
              <a:gd name="connsiteY3" fmla="*/ 1688176 h 5668526"/>
              <a:gd name="connsiteX4" fmla="*/ 4731757 w 4885870"/>
              <a:gd name="connsiteY4" fmla="*/ 4129957 h 5668526"/>
              <a:gd name="connsiteX5" fmla="*/ 3903644 w 4885870"/>
              <a:gd name="connsiteY5" fmla="*/ 5111308 h 5668526"/>
              <a:gd name="connsiteX6" fmla="*/ 3515437 w 4885870"/>
              <a:gd name="connsiteY6" fmla="*/ 5270727 h 5668526"/>
              <a:gd name="connsiteX7" fmla="*/ 3510306 w 4885870"/>
              <a:gd name="connsiteY7" fmla="*/ 5315373 h 5668526"/>
              <a:gd name="connsiteX8" fmla="*/ 3658417 w 4885870"/>
              <a:gd name="connsiteY8" fmla="*/ 5668522 h 5668526"/>
              <a:gd name="connsiteX9" fmla="*/ 2845853 w 4885870"/>
              <a:gd name="connsiteY9" fmla="*/ 5317816 h 5668526"/>
              <a:gd name="connsiteX10" fmla="*/ 2820487 w 4885870"/>
              <a:gd name="connsiteY10" fmla="*/ 5288796 h 5668526"/>
              <a:gd name="connsiteX11" fmla="*/ 1770683 w 4885870"/>
              <a:gd name="connsiteY11" fmla="*/ 5287984 h 5668526"/>
              <a:gd name="connsiteX12" fmla="*/ 816119 w 4885870"/>
              <a:gd name="connsiteY12" fmla="*/ 5036636 h 5668526"/>
              <a:gd name="connsiteX13" fmla="*/ 117446 w 4885870"/>
              <a:gd name="connsiteY13" fmla="*/ 3806892 h 5668526"/>
              <a:gd name="connsiteX14" fmla="*/ 1881 w 4885870"/>
              <a:gd name="connsiteY14" fmla="*/ 1811944 h 5668526"/>
              <a:gd name="connsiteX15" fmla="*/ 312225 w 4885870"/>
              <a:gd name="connsiteY15" fmla="*/ 535208 h 5668526"/>
              <a:gd name="connsiteX16" fmla="*/ 1687201 w 4885870"/>
              <a:gd name="connsiteY16" fmla="*/ 27023 h 5668526"/>
              <a:gd name="connsiteX0" fmla="*/ 1687201 w 4885870"/>
              <a:gd name="connsiteY0" fmla="*/ 27023 h 5668526"/>
              <a:gd name="connsiteX1" fmla="*/ 3319363 w 4885870"/>
              <a:gd name="connsiteY1" fmla="*/ 148455 h 5668526"/>
              <a:gd name="connsiteX2" fmla="*/ 4537051 w 4885870"/>
              <a:gd name="connsiteY2" fmla="*/ 812768 h 5668526"/>
              <a:gd name="connsiteX3" fmla="*/ 4808824 w 4885870"/>
              <a:gd name="connsiteY3" fmla="*/ 1688176 h 5668526"/>
              <a:gd name="connsiteX4" fmla="*/ 4731757 w 4885870"/>
              <a:gd name="connsiteY4" fmla="*/ 4129957 h 5668526"/>
              <a:gd name="connsiteX5" fmla="*/ 3903644 w 4885870"/>
              <a:gd name="connsiteY5" fmla="*/ 5111308 h 5668526"/>
              <a:gd name="connsiteX6" fmla="*/ 3515437 w 4885870"/>
              <a:gd name="connsiteY6" fmla="*/ 5270727 h 5668526"/>
              <a:gd name="connsiteX7" fmla="*/ 3510306 w 4885870"/>
              <a:gd name="connsiteY7" fmla="*/ 5315373 h 5668526"/>
              <a:gd name="connsiteX8" fmla="*/ 3658417 w 4885870"/>
              <a:gd name="connsiteY8" fmla="*/ 5668522 h 5668526"/>
              <a:gd name="connsiteX9" fmla="*/ 2845853 w 4885870"/>
              <a:gd name="connsiteY9" fmla="*/ 5317816 h 5668526"/>
              <a:gd name="connsiteX10" fmla="*/ 2622421 w 4885870"/>
              <a:gd name="connsiteY10" fmla="*/ 5316505 h 5668526"/>
              <a:gd name="connsiteX11" fmla="*/ 1770683 w 4885870"/>
              <a:gd name="connsiteY11" fmla="*/ 5287984 h 5668526"/>
              <a:gd name="connsiteX12" fmla="*/ 816119 w 4885870"/>
              <a:gd name="connsiteY12" fmla="*/ 5036636 h 5668526"/>
              <a:gd name="connsiteX13" fmla="*/ 117446 w 4885870"/>
              <a:gd name="connsiteY13" fmla="*/ 3806892 h 5668526"/>
              <a:gd name="connsiteX14" fmla="*/ 1881 w 4885870"/>
              <a:gd name="connsiteY14" fmla="*/ 1811944 h 5668526"/>
              <a:gd name="connsiteX15" fmla="*/ 312225 w 4885870"/>
              <a:gd name="connsiteY15" fmla="*/ 535208 h 5668526"/>
              <a:gd name="connsiteX16" fmla="*/ 1687201 w 4885870"/>
              <a:gd name="connsiteY16" fmla="*/ 27023 h 5668526"/>
              <a:gd name="connsiteX0" fmla="*/ 1687201 w 4885870"/>
              <a:gd name="connsiteY0" fmla="*/ 27023 h 5626964"/>
              <a:gd name="connsiteX1" fmla="*/ 3319363 w 4885870"/>
              <a:gd name="connsiteY1" fmla="*/ 148455 h 5626964"/>
              <a:gd name="connsiteX2" fmla="*/ 4537051 w 4885870"/>
              <a:gd name="connsiteY2" fmla="*/ 812768 h 5626964"/>
              <a:gd name="connsiteX3" fmla="*/ 4808824 w 4885870"/>
              <a:gd name="connsiteY3" fmla="*/ 1688176 h 5626964"/>
              <a:gd name="connsiteX4" fmla="*/ 4731757 w 4885870"/>
              <a:gd name="connsiteY4" fmla="*/ 4129957 h 5626964"/>
              <a:gd name="connsiteX5" fmla="*/ 3903644 w 4885870"/>
              <a:gd name="connsiteY5" fmla="*/ 5111308 h 5626964"/>
              <a:gd name="connsiteX6" fmla="*/ 3515437 w 4885870"/>
              <a:gd name="connsiteY6" fmla="*/ 5270727 h 5626964"/>
              <a:gd name="connsiteX7" fmla="*/ 3510306 w 4885870"/>
              <a:gd name="connsiteY7" fmla="*/ 5315373 h 5626964"/>
              <a:gd name="connsiteX8" fmla="*/ 3670796 w 4885870"/>
              <a:gd name="connsiteY8" fmla="*/ 5626958 h 5626964"/>
              <a:gd name="connsiteX9" fmla="*/ 2845853 w 4885870"/>
              <a:gd name="connsiteY9" fmla="*/ 5317816 h 5626964"/>
              <a:gd name="connsiteX10" fmla="*/ 2622421 w 4885870"/>
              <a:gd name="connsiteY10" fmla="*/ 5316505 h 5626964"/>
              <a:gd name="connsiteX11" fmla="*/ 1770683 w 4885870"/>
              <a:gd name="connsiteY11" fmla="*/ 5287984 h 5626964"/>
              <a:gd name="connsiteX12" fmla="*/ 816119 w 4885870"/>
              <a:gd name="connsiteY12" fmla="*/ 5036636 h 5626964"/>
              <a:gd name="connsiteX13" fmla="*/ 117446 w 4885870"/>
              <a:gd name="connsiteY13" fmla="*/ 3806892 h 5626964"/>
              <a:gd name="connsiteX14" fmla="*/ 1881 w 4885870"/>
              <a:gd name="connsiteY14" fmla="*/ 1811944 h 5626964"/>
              <a:gd name="connsiteX15" fmla="*/ 312225 w 4885870"/>
              <a:gd name="connsiteY15" fmla="*/ 535208 h 5626964"/>
              <a:gd name="connsiteX16" fmla="*/ 1687201 w 4885870"/>
              <a:gd name="connsiteY16" fmla="*/ 27023 h 5626964"/>
              <a:gd name="connsiteX0" fmla="*/ 1687201 w 4905362"/>
              <a:gd name="connsiteY0" fmla="*/ 27023 h 5626964"/>
              <a:gd name="connsiteX1" fmla="*/ 3319363 w 4905362"/>
              <a:gd name="connsiteY1" fmla="*/ 148455 h 5626964"/>
              <a:gd name="connsiteX2" fmla="*/ 4537051 w 4905362"/>
              <a:gd name="connsiteY2" fmla="*/ 812768 h 5626964"/>
              <a:gd name="connsiteX3" fmla="*/ 4808824 w 4905362"/>
              <a:gd name="connsiteY3" fmla="*/ 1688176 h 5626964"/>
              <a:gd name="connsiteX4" fmla="*/ 4731757 w 4905362"/>
              <a:gd name="connsiteY4" fmla="*/ 4129957 h 5626964"/>
              <a:gd name="connsiteX5" fmla="*/ 3515437 w 4905362"/>
              <a:gd name="connsiteY5" fmla="*/ 5270727 h 5626964"/>
              <a:gd name="connsiteX6" fmla="*/ 3510306 w 4905362"/>
              <a:gd name="connsiteY6" fmla="*/ 5315373 h 5626964"/>
              <a:gd name="connsiteX7" fmla="*/ 3670796 w 4905362"/>
              <a:gd name="connsiteY7" fmla="*/ 5626958 h 5626964"/>
              <a:gd name="connsiteX8" fmla="*/ 2845853 w 4905362"/>
              <a:gd name="connsiteY8" fmla="*/ 5317816 h 5626964"/>
              <a:gd name="connsiteX9" fmla="*/ 2622421 w 4905362"/>
              <a:gd name="connsiteY9" fmla="*/ 5316505 h 5626964"/>
              <a:gd name="connsiteX10" fmla="*/ 1770683 w 4905362"/>
              <a:gd name="connsiteY10" fmla="*/ 5287984 h 5626964"/>
              <a:gd name="connsiteX11" fmla="*/ 816119 w 4905362"/>
              <a:gd name="connsiteY11" fmla="*/ 5036636 h 5626964"/>
              <a:gd name="connsiteX12" fmla="*/ 117446 w 4905362"/>
              <a:gd name="connsiteY12" fmla="*/ 3806892 h 5626964"/>
              <a:gd name="connsiteX13" fmla="*/ 1881 w 4905362"/>
              <a:gd name="connsiteY13" fmla="*/ 1811944 h 5626964"/>
              <a:gd name="connsiteX14" fmla="*/ 312225 w 4905362"/>
              <a:gd name="connsiteY14" fmla="*/ 535208 h 5626964"/>
              <a:gd name="connsiteX15" fmla="*/ 1687201 w 4905362"/>
              <a:gd name="connsiteY15" fmla="*/ 27023 h 5626964"/>
              <a:gd name="connsiteX0" fmla="*/ 1687201 w 4899257"/>
              <a:gd name="connsiteY0" fmla="*/ 27023 h 5626964"/>
              <a:gd name="connsiteX1" fmla="*/ 3319363 w 4899257"/>
              <a:gd name="connsiteY1" fmla="*/ 148455 h 5626964"/>
              <a:gd name="connsiteX2" fmla="*/ 4537051 w 4899257"/>
              <a:gd name="connsiteY2" fmla="*/ 812768 h 5626964"/>
              <a:gd name="connsiteX3" fmla="*/ 4808824 w 4899257"/>
              <a:gd name="connsiteY3" fmla="*/ 1688176 h 5626964"/>
              <a:gd name="connsiteX4" fmla="*/ 4731757 w 4899257"/>
              <a:gd name="connsiteY4" fmla="*/ 4129957 h 5626964"/>
              <a:gd name="connsiteX5" fmla="*/ 3629440 w 4899257"/>
              <a:gd name="connsiteY5" fmla="*/ 5234272 h 5626964"/>
              <a:gd name="connsiteX6" fmla="*/ 3510306 w 4899257"/>
              <a:gd name="connsiteY6" fmla="*/ 5315373 h 5626964"/>
              <a:gd name="connsiteX7" fmla="*/ 3670796 w 4899257"/>
              <a:gd name="connsiteY7" fmla="*/ 5626958 h 5626964"/>
              <a:gd name="connsiteX8" fmla="*/ 2845853 w 4899257"/>
              <a:gd name="connsiteY8" fmla="*/ 5317816 h 5626964"/>
              <a:gd name="connsiteX9" fmla="*/ 2622421 w 4899257"/>
              <a:gd name="connsiteY9" fmla="*/ 5316505 h 5626964"/>
              <a:gd name="connsiteX10" fmla="*/ 1770683 w 4899257"/>
              <a:gd name="connsiteY10" fmla="*/ 5287984 h 5626964"/>
              <a:gd name="connsiteX11" fmla="*/ 816119 w 4899257"/>
              <a:gd name="connsiteY11" fmla="*/ 5036636 h 5626964"/>
              <a:gd name="connsiteX12" fmla="*/ 117446 w 4899257"/>
              <a:gd name="connsiteY12" fmla="*/ 3806892 h 5626964"/>
              <a:gd name="connsiteX13" fmla="*/ 1881 w 4899257"/>
              <a:gd name="connsiteY13" fmla="*/ 1811944 h 5626964"/>
              <a:gd name="connsiteX14" fmla="*/ 312225 w 4899257"/>
              <a:gd name="connsiteY14" fmla="*/ 535208 h 5626964"/>
              <a:gd name="connsiteX15" fmla="*/ 1687201 w 4899257"/>
              <a:gd name="connsiteY15" fmla="*/ 27023 h 5626964"/>
              <a:gd name="connsiteX0" fmla="*/ 1687201 w 4899257"/>
              <a:gd name="connsiteY0" fmla="*/ 27023 h 5626964"/>
              <a:gd name="connsiteX1" fmla="*/ 3319363 w 4899257"/>
              <a:gd name="connsiteY1" fmla="*/ 148455 h 5626964"/>
              <a:gd name="connsiteX2" fmla="*/ 4537051 w 4899257"/>
              <a:gd name="connsiteY2" fmla="*/ 812768 h 5626964"/>
              <a:gd name="connsiteX3" fmla="*/ 4808824 w 4899257"/>
              <a:gd name="connsiteY3" fmla="*/ 1688176 h 5626964"/>
              <a:gd name="connsiteX4" fmla="*/ 4731757 w 4899257"/>
              <a:gd name="connsiteY4" fmla="*/ 4129957 h 5626964"/>
              <a:gd name="connsiteX5" fmla="*/ 3629440 w 4899257"/>
              <a:gd name="connsiteY5" fmla="*/ 5234272 h 5626964"/>
              <a:gd name="connsiteX6" fmla="*/ 3510306 w 4899257"/>
              <a:gd name="connsiteY6" fmla="*/ 5315373 h 5626964"/>
              <a:gd name="connsiteX7" fmla="*/ 3670796 w 4899257"/>
              <a:gd name="connsiteY7" fmla="*/ 5626958 h 5626964"/>
              <a:gd name="connsiteX8" fmla="*/ 2845853 w 4899257"/>
              <a:gd name="connsiteY8" fmla="*/ 5317816 h 5626964"/>
              <a:gd name="connsiteX9" fmla="*/ 2622421 w 4899257"/>
              <a:gd name="connsiteY9" fmla="*/ 5316505 h 5626964"/>
              <a:gd name="connsiteX10" fmla="*/ 1770683 w 4899257"/>
              <a:gd name="connsiteY10" fmla="*/ 5287984 h 5626964"/>
              <a:gd name="connsiteX11" fmla="*/ 816119 w 4899257"/>
              <a:gd name="connsiteY11" fmla="*/ 5036636 h 5626964"/>
              <a:gd name="connsiteX12" fmla="*/ 117446 w 4899257"/>
              <a:gd name="connsiteY12" fmla="*/ 3806892 h 5626964"/>
              <a:gd name="connsiteX13" fmla="*/ 1881 w 4899257"/>
              <a:gd name="connsiteY13" fmla="*/ 1811944 h 5626964"/>
              <a:gd name="connsiteX14" fmla="*/ 312225 w 4899257"/>
              <a:gd name="connsiteY14" fmla="*/ 535208 h 5626964"/>
              <a:gd name="connsiteX15" fmla="*/ 1687201 w 4899257"/>
              <a:gd name="connsiteY15" fmla="*/ 27023 h 5626964"/>
              <a:gd name="connsiteX0" fmla="*/ 1687201 w 4892920"/>
              <a:gd name="connsiteY0" fmla="*/ 27023 h 5626964"/>
              <a:gd name="connsiteX1" fmla="*/ 3319363 w 4892920"/>
              <a:gd name="connsiteY1" fmla="*/ 148455 h 5626964"/>
              <a:gd name="connsiteX2" fmla="*/ 4537051 w 4892920"/>
              <a:gd name="connsiteY2" fmla="*/ 812768 h 5626964"/>
              <a:gd name="connsiteX3" fmla="*/ 4808824 w 4892920"/>
              <a:gd name="connsiteY3" fmla="*/ 1688176 h 5626964"/>
              <a:gd name="connsiteX4" fmla="*/ 4731757 w 4892920"/>
              <a:gd name="connsiteY4" fmla="*/ 4129957 h 5626964"/>
              <a:gd name="connsiteX5" fmla="*/ 3754302 w 4892920"/>
              <a:gd name="connsiteY5" fmla="*/ 5203893 h 5626964"/>
              <a:gd name="connsiteX6" fmla="*/ 3510306 w 4892920"/>
              <a:gd name="connsiteY6" fmla="*/ 5315373 h 5626964"/>
              <a:gd name="connsiteX7" fmla="*/ 3670796 w 4892920"/>
              <a:gd name="connsiteY7" fmla="*/ 5626958 h 5626964"/>
              <a:gd name="connsiteX8" fmla="*/ 2845853 w 4892920"/>
              <a:gd name="connsiteY8" fmla="*/ 5317816 h 5626964"/>
              <a:gd name="connsiteX9" fmla="*/ 2622421 w 4892920"/>
              <a:gd name="connsiteY9" fmla="*/ 5316505 h 5626964"/>
              <a:gd name="connsiteX10" fmla="*/ 1770683 w 4892920"/>
              <a:gd name="connsiteY10" fmla="*/ 5287984 h 5626964"/>
              <a:gd name="connsiteX11" fmla="*/ 816119 w 4892920"/>
              <a:gd name="connsiteY11" fmla="*/ 5036636 h 5626964"/>
              <a:gd name="connsiteX12" fmla="*/ 117446 w 4892920"/>
              <a:gd name="connsiteY12" fmla="*/ 3806892 h 5626964"/>
              <a:gd name="connsiteX13" fmla="*/ 1881 w 4892920"/>
              <a:gd name="connsiteY13" fmla="*/ 1811944 h 5626964"/>
              <a:gd name="connsiteX14" fmla="*/ 312225 w 4892920"/>
              <a:gd name="connsiteY14" fmla="*/ 535208 h 5626964"/>
              <a:gd name="connsiteX15" fmla="*/ 1687201 w 4892920"/>
              <a:gd name="connsiteY15" fmla="*/ 27023 h 5626964"/>
              <a:gd name="connsiteX0" fmla="*/ 1687201 w 4892920"/>
              <a:gd name="connsiteY0" fmla="*/ 27023 h 5626964"/>
              <a:gd name="connsiteX1" fmla="*/ 3319363 w 4892920"/>
              <a:gd name="connsiteY1" fmla="*/ 148455 h 5626964"/>
              <a:gd name="connsiteX2" fmla="*/ 4537051 w 4892920"/>
              <a:gd name="connsiteY2" fmla="*/ 812768 h 5626964"/>
              <a:gd name="connsiteX3" fmla="*/ 4808824 w 4892920"/>
              <a:gd name="connsiteY3" fmla="*/ 1688176 h 5626964"/>
              <a:gd name="connsiteX4" fmla="*/ 4731757 w 4892920"/>
              <a:gd name="connsiteY4" fmla="*/ 4129957 h 5626964"/>
              <a:gd name="connsiteX5" fmla="*/ 3754302 w 4892920"/>
              <a:gd name="connsiteY5" fmla="*/ 5203893 h 5626964"/>
              <a:gd name="connsiteX6" fmla="*/ 3510306 w 4892920"/>
              <a:gd name="connsiteY6" fmla="*/ 5315373 h 5626964"/>
              <a:gd name="connsiteX7" fmla="*/ 3670796 w 4892920"/>
              <a:gd name="connsiteY7" fmla="*/ 5626958 h 5626964"/>
              <a:gd name="connsiteX8" fmla="*/ 2845853 w 4892920"/>
              <a:gd name="connsiteY8" fmla="*/ 5317816 h 5626964"/>
              <a:gd name="connsiteX9" fmla="*/ 2622421 w 4892920"/>
              <a:gd name="connsiteY9" fmla="*/ 5316505 h 5626964"/>
              <a:gd name="connsiteX10" fmla="*/ 1770683 w 4892920"/>
              <a:gd name="connsiteY10" fmla="*/ 5287984 h 5626964"/>
              <a:gd name="connsiteX11" fmla="*/ 816119 w 4892920"/>
              <a:gd name="connsiteY11" fmla="*/ 5036636 h 5626964"/>
              <a:gd name="connsiteX12" fmla="*/ 117446 w 4892920"/>
              <a:gd name="connsiteY12" fmla="*/ 3806892 h 5626964"/>
              <a:gd name="connsiteX13" fmla="*/ 1881 w 4892920"/>
              <a:gd name="connsiteY13" fmla="*/ 1811944 h 5626964"/>
              <a:gd name="connsiteX14" fmla="*/ 312225 w 4892920"/>
              <a:gd name="connsiteY14" fmla="*/ 535208 h 5626964"/>
              <a:gd name="connsiteX15" fmla="*/ 1687201 w 4892920"/>
              <a:gd name="connsiteY15" fmla="*/ 27023 h 5626964"/>
              <a:gd name="connsiteX0" fmla="*/ 1687201 w 4892920"/>
              <a:gd name="connsiteY0" fmla="*/ 27023 h 5639115"/>
              <a:gd name="connsiteX1" fmla="*/ 3319363 w 4892920"/>
              <a:gd name="connsiteY1" fmla="*/ 148455 h 5639115"/>
              <a:gd name="connsiteX2" fmla="*/ 4537051 w 4892920"/>
              <a:gd name="connsiteY2" fmla="*/ 812768 h 5639115"/>
              <a:gd name="connsiteX3" fmla="*/ 4808824 w 4892920"/>
              <a:gd name="connsiteY3" fmla="*/ 1688176 h 5639115"/>
              <a:gd name="connsiteX4" fmla="*/ 4731757 w 4892920"/>
              <a:gd name="connsiteY4" fmla="*/ 4129957 h 5639115"/>
              <a:gd name="connsiteX5" fmla="*/ 3754302 w 4892920"/>
              <a:gd name="connsiteY5" fmla="*/ 5203893 h 5639115"/>
              <a:gd name="connsiteX6" fmla="*/ 3510306 w 4892920"/>
              <a:gd name="connsiteY6" fmla="*/ 5315373 h 5639115"/>
              <a:gd name="connsiteX7" fmla="*/ 3985664 w 4892920"/>
              <a:gd name="connsiteY7" fmla="*/ 5639110 h 5639115"/>
              <a:gd name="connsiteX8" fmla="*/ 2845853 w 4892920"/>
              <a:gd name="connsiteY8" fmla="*/ 5317816 h 5639115"/>
              <a:gd name="connsiteX9" fmla="*/ 2622421 w 4892920"/>
              <a:gd name="connsiteY9" fmla="*/ 5316505 h 5639115"/>
              <a:gd name="connsiteX10" fmla="*/ 1770683 w 4892920"/>
              <a:gd name="connsiteY10" fmla="*/ 5287984 h 5639115"/>
              <a:gd name="connsiteX11" fmla="*/ 816119 w 4892920"/>
              <a:gd name="connsiteY11" fmla="*/ 5036636 h 5639115"/>
              <a:gd name="connsiteX12" fmla="*/ 117446 w 4892920"/>
              <a:gd name="connsiteY12" fmla="*/ 3806892 h 5639115"/>
              <a:gd name="connsiteX13" fmla="*/ 1881 w 4892920"/>
              <a:gd name="connsiteY13" fmla="*/ 1811944 h 5639115"/>
              <a:gd name="connsiteX14" fmla="*/ 312225 w 4892920"/>
              <a:gd name="connsiteY14" fmla="*/ 535208 h 5639115"/>
              <a:gd name="connsiteX15" fmla="*/ 1687201 w 4892920"/>
              <a:gd name="connsiteY15" fmla="*/ 27023 h 5639115"/>
              <a:gd name="connsiteX0" fmla="*/ 1687201 w 4892920"/>
              <a:gd name="connsiteY0" fmla="*/ 27023 h 5639474"/>
              <a:gd name="connsiteX1" fmla="*/ 3319363 w 4892920"/>
              <a:gd name="connsiteY1" fmla="*/ 148455 h 5639474"/>
              <a:gd name="connsiteX2" fmla="*/ 4537051 w 4892920"/>
              <a:gd name="connsiteY2" fmla="*/ 812768 h 5639474"/>
              <a:gd name="connsiteX3" fmla="*/ 4808824 w 4892920"/>
              <a:gd name="connsiteY3" fmla="*/ 1688176 h 5639474"/>
              <a:gd name="connsiteX4" fmla="*/ 4731757 w 4892920"/>
              <a:gd name="connsiteY4" fmla="*/ 4129957 h 5639474"/>
              <a:gd name="connsiteX5" fmla="*/ 3754302 w 4892920"/>
              <a:gd name="connsiteY5" fmla="*/ 5203893 h 5639474"/>
              <a:gd name="connsiteX6" fmla="*/ 3635167 w 4892920"/>
              <a:gd name="connsiteY6" fmla="*/ 5260691 h 5639474"/>
              <a:gd name="connsiteX7" fmla="*/ 3985664 w 4892920"/>
              <a:gd name="connsiteY7" fmla="*/ 5639110 h 5639474"/>
              <a:gd name="connsiteX8" fmla="*/ 2845853 w 4892920"/>
              <a:gd name="connsiteY8" fmla="*/ 5317816 h 5639474"/>
              <a:gd name="connsiteX9" fmla="*/ 2622421 w 4892920"/>
              <a:gd name="connsiteY9" fmla="*/ 5316505 h 5639474"/>
              <a:gd name="connsiteX10" fmla="*/ 1770683 w 4892920"/>
              <a:gd name="connsiteY10" fmla="*/ 5287984 h 5639474"/>
              <a:gd name="connsiteX11" fmla="*/ 816119 w 4892920"/>
              <a:gd name="connsiteY11" fmla="*/ 5036636 h 5639474"/>
              <a:gd name="connsiteX12" fmla="*/ 117446 w 4892920"/>
              <a:gd name="connsiteY12" fmla="*/ 3806892 h 5639474"/>
              <a:gd name="connsiteX13" fmla="*/ 1881 w 4892920"/>
              <a:gd name="connsiteY13" fmla="*/ 1811944 h 5639474"/>
              <a:gd name="connsiteX14" fmla="*/ 312225 w 4892920"/>
              <a:gd name="connsiteY14" fmla="*/ 535208 h 5639474"/>
              <a:gd name="connsiteX15" fmla="*/ 1687201 w 4892920"/>
              <a:gd name="connsiteY15" fmla="*/ 27023 h 5639474"/>
              <a:gd name="connsiteX0" fmla="*/ 1687201 w 4888493"/>
              <a:gd name="connsiteY0" fmla="*/ 27023 h 5639474"/>
              <a:gd name="connsiteX1" fmla="*/ 3319363 w 4888493"/>
              <a:gd name="connsiteY1" fmla="*/ 148455 h 5639474"/>
              <a:gd name="connsiteX2" fmla="*/ 4537051 w 4888493"/>
              <a:gd name="connsiteY2" fmla="*/ 812768 h 5639474"/>
              <a:gd name="connsiteX3" fmla="*/ 4808824 w 4888493"/>
              <a:gd name="connsiteY3" fmla="*/ 1688176 h 5639474"/>
              <a:gd name="connsiteX4" fmla="*/ 4731757 w 4888493"/>
              <a:gd name="connsiteY4" fmla="*/ 4129957 h 5639474"/>
              <a:gd name="connsiteX5" fmla="*/ 3846590 w 4888493"/>
              <a:gd name="connsiteY5" fmla="*/ 5179590 h 5639474"/>
              <a:gd name="connsiteX6" fmla="*/ 3635167 w 4888493"/>
              <a:gd name="connsiteY6" fmla="*/ 5260691 h 5639474"/>
              <a:gd name="connsiteX7" fmla="*/ 3985664 w 4888493"/>
              <a:gd name="connsiteY7" fmla="*/ 5639110 h 5639474"/>
              <a:gd name="connsiteX8" fmla="*/ 2845853 w 4888493"/>
              <a:gd name="connsiteY8" fmla="*/ 5317816 h 5639474"/>
              <a:gd name="connsiteX9" fmla="*/ 2622421 w 4888493"/>
              <a:gd name="connsiteY9" fmla="*/ 5316505 h 5639474"/>
              <a:gd name="connsiteX10" fmla="*/ 1770683 w 4888493"/>
              <a:gd name="connsiteY10" fmla="*/ 5287984 h 5639474"/>
              <a:gd name="connsiteX11" fmla="*/ 816119 w 4888493"/>
              <a:gd name="connsiteY11" fmla="*/ 5036636 h 5639474"/>
              <a:gd name="connsiteX12" fmla="*/ 117446 w 4888493"/>
              <a:gd name="connsiteY12" fmla="*/ 3806892 h 5639474"/>
              <a:gd name="connsiteX13" fmla="*/ 1881 w 4888493"/>
              <a:gd name="connsiteY13" fmla="*/ 1811944 h 5639474"/>
              <a:gd name="connsiteX14" fmla="*/ 312225 w 4888493"/>
              <a:gd name="connsiteY14" fmla="*/ 535208 h 5639474"/>
              <a:gd name="connsiteX15" fmla="*/ 1687201 w 4888493"/>
              <a:gd name="connsiteY15" fmla="*/ 27023 h 5639474"/>
              <a:gd name="connsiteX0" fmla="*/ 1687201 w 4888493"/>
              <a:gd name="connsiteY0" fmla="*/ 27023 h 5639924"/>
              <a:gd name="connsiteX1" fmla="*/ 3319363 w 4888493"/>
              <a:gd name="connsiteY1" fmla="*/ 148455 h 5639924"/>
              <a:gd name="connsiteX2" fmla="*/ 4537051 w 4888493"/>
              <a:gd name="connsiteY2" fmla="*/ 812768 h 5639924"/>
              <a:gd name="connsiteX3" fmla="*/ 4808824 w 4888493"/>
              <a:gd name="connsiteY3" fmla="*/ 1688176 h 5639924"/>
              <a:gd name="connsiteX4" fmla="*/ 4731757 w 4888493"/>
              <a:gd name="connsiteY4" fmla="*/ 4129957 h 5639924"/>
              <a:gd name="connsiteX5" fmla="*/ 3846590 w 4888493"/>
              <a:gd name="connsiteY5" fmla="*/ 5179590 h 5639924"/>
              <a:gd name="connsiteX6" fmla="*/ 3635167 w 4888493"/>
              <a:gd name="connsiteY6" fmla="*/ 5260691 h 5639924"/>
              <a:gd name="connsiteX7" fmla="*/ 3985664 w 4888493"/>
              <a:gd name="connsiteY7" fmla="*/ 5639110 h 5639924"/>
              <a:gd name="connsiteX8" fmla="*/ 3160721 w 4888493"/>
              <a:gd name="connsiteY8" fmla="*/ 5342119 h 5639924"/>
              <a:gd name="connsiteX9" fmla="*/ 2622421 w 4888493"/>
              <a:gd name="connsiteY9" fmla="*/ 5316505 h 5639924"/>
              <a:gd name="connsiteX10" fmla="*/ 1770683 w 4888493"/>
              <a:gd name="connsiteY10" fmla="*/ 5287984 h 5639924"/>
              <a:gd name="connsiteX11" fmla="*/ 816119 w 4888493"/>
              <a:gd name="connsiteY11" fmla="*/ 5036636 h 5639924"/>
              <a:gd name="connsiteX12" fmla="*/ 117446 w 4888493"/>
              <a:gd name="connsiteY12" fmla="*/ 3806892 h 5639924"/>
              <a:gd name="connsiteX13" fmla="*/ 1881 w 4888493"/>
              <a:gd name="connsiteY13" fmla="*/ 1811944 h 5639924"/>
              <a:gd name="connsiteX14" fmla="*/ 312225 w 4888493"/>
              <a:gd name="connsiteY14" fmla="*/ 535208 h 5639924"/>
              <a:gd name="connsiteX15" fmla="*/ 1687201 w 4888493"/>
              <a:gd name="connsiteY15" fmla="*/ 27023 h 5639924"/>
              <a:gd name="connsiteX0" fmla="*/ 1687201 w 4888493"/>
              <a:gd name="connsiteY0" fmla="*/ 27023 h 5639924"/>
              <a:gd name="connsiteX1" fmla="*/ 3319363 w 4888493"/>
              <a:gd name="connsiteY1" fmla="*/ 148455 h 5639924"/>
              <a:gd name="connsiteX2" fmla="*/ 4537051 w 4888493"/>
              <a:gd name="connsiteY2" fmla="*/ 812768 h 5639924"/>
              <a:gd name="connsiteX3" fmla="*/ 4808824 w 4888493"/>
              <a:gd name="connsiteY3" fmla="*/ 1688176 h 5639924"/>
              <a:gd name="connsiteX4" fmla="*/ 4731757 w 4888493"/>
              <a:gd name="connsiteY4" fmla="*/ 4129957 h 5639924"/>
              <a:gd name="connsiteX5" fmla="*/ 3846590 w 4888493"/>
              <a:gd name="connsiteY5" fmla="*/ 5179590 h 5639924"/>
              <a:gd name="connsiteX6" fmla="*/ 3635167 w 4888493"/>
              <a:gd name="connsiteY6" fmla="*/ 5260691 h 5639924"/>
              <a:gd name="connsiteX7" fmla="*/ 3985664 w 4888493"/>
              <a:gd name="connsiteY7" fmla="*/ 5639110 h 5639924"/>
              <a:gd name="connsiteX8" fmla="*/ 3160721 w 4888493"/>
              <a:gd name="connsiteY8" fmla="*/ 5342119 h 5639924"/>
              <a:gd name="connsiteX9" fmla="*/ 2622421 w 4888493"/>
              <a:gd name="connsiteY9" fmla="*/ 5316505 h 5639924"/>
              <a:gd name="connsiteX10" fmla="*/ 1770683 w 4888493"/>
              <a:gd name="connsiteY10" fmla="*/ 5287984 h 5639924"/>
              <a:gd name="connsiteX11" fmla="*/ 816119 w 4888493"/>
              <a:gd name="connsiteY11" fmla="*/ 5036636 h 5639924"/>
              <a:gd name="connsiteX12" fmla="*/ 117446 w 4888493"/>
              <a:gd name="connsiteY12" fmla="*/ 3806892 h 5639924"/>
              <a:gd name="connsiteX13" fmla="*/ 1881 w 4888493"/>
              <a:gd name="connsiteY13" fmla="*/ 1811944 h 5639924"/>
              <a:gd name="connsiteX14" fmla="*/ 312225 w 4888493"/>
              <a:gd name="connsiteY14" fmla="*/ 535208 h 5639924"/>
              <a:gd name="connsiteX15" fmla="*/ 1687201 w 4888493"/>
              <a:gd name="connsiteY15" fmla="*/ 27023 h 5639924"/>
              <a:gd name="connsiteX0" fmla="*/ 1687201 w 4888493"/>
              <a:gd name="connsiteY0" fmla="*/ 27023 h 5639924"/>
              <a:gd name="connsiteX1" fmla="*/ 3319363 w 4888493"/>
              <a:gd name="connsiteY1" fmla="*/ 148455 h 5639924"/>
              <a:gd name="connsiteX2" fmla="*/ 4537051 w 4888493"/>
              <a:gd name="connsiteY2" fmla="*/ 812768 h 5639924"/>
              <a:gd name="connsiteX3" fmla="*/ 4808824 w 4888493"/>
              <a:gd name="connsiteY3" fmla="*/ 1688176 h 5639924"/>
              <a:gd name="connsiteX4" fmla="*/ 4731757 w 4888493"/>
              <a:gd name="connsiteY4" fmla="*/ 4129957 h 5639924"/>
              <a:gd name="connsiteX5" fmla="*/ 3846590 w 4888493"/>
              <a:gd name="connsiteY5" fmla="*/ 5179590 h 5639924"/>
              <a:gd name="connsiteX6" fmla="*/ 3635167 w 4888493"/>
              <a:gd name="connsiteY6" fmla="*/ 5260691 h 5639924"/>
              <a:gd name="connsiteX7" fmla="*/ 3985664 w 4888493"/>
              <a:gd name="connsiteY7" fmla="*/ 5639110 h 5639924"/>
              <a:gd name="connsiteX8" fmla="*/ 3160721 w 4888493"/>
              <a:gd name="connsiteY8" fmla="*/ 5342119 h 5639924"/>
              <a:gd name="connsiteX9" fmla="*/ 2611563 w 4888493"/>
              <a:gd name="connsiteY9" fmla="*/ 5334732 h 5639924"/>
              <a:gd name="connsiteX10" fmla="*/ 1770683 w 4888493"/>
              <a:gd name="connsiteY10" fmla="*/ 5287984 h 5639924"/>
              <a:gd name="connsiteX11" fmla="*/ 816119 w 4888493"/>
              <a:gd name="connsiteY11" fmla="*/ 5036636 h 5639924"/>
              <a:gd name="connsiteX12" fmla="*/ 117446 w 4888493"/>
              <a:gd name="connsiteY12" fmla="*/ 3806892 h 5639924"/>
              <a:gd name="connsiteX13" fmla="*/ 1881 w 4888493"/>
              <a:gd name="connsiteY13" fmla="*/ 1811944 h 5639924"/>
              <a:gd name="connsiteX14" fmla="*/ 312225 w 4888493"/>
              <a:gd name="connsiteY14" fmla="*/ 535208 h 5639924"/>
              <a:gd name="connsiteX15" fmla="*/ 1687201 w 4888493"/>
              <a:gd name="connsiteY15" fmla="*/ 27023 h 5639924"/>
              <a:gd name="connsiteX0" fmla="*/ 1687201 w 4888493"/>
              <a:gd name="connsiteY0" fmla="*/ 27023 h 5639924"/>
              <a:gd name="connsiteX1" fmla="*/ 3319363 w 4888493"/>
              <a:gd name="connsiteY1" fmla="*/ 148455 h 5639924"/>
              <a:gd name="connsiteX2" fmla="*/ 4537051 w 4888493"/>
              <a:gd name="connsiteY2" fmla="*/ 812768 h 5639924"/>
              <a:gd name="connsiteX3" fmla="*/ 4808824 w 4888493"/>
              <a:gd name="connsiteY3" fmla="*/ 1688176 h 5639924"/>
              <a:gd name="connsiteX4" fmla="*/ 4731757 w 4888493"/>
              <a:gd name="connsiteY4" fmla="*/ 4129957 h 5639924"/>
              <a:gd name="connsiteX5" fmla="*/ 3846590 w 4888493"/>
              <a:gd name="connsiteY5" fmla="*/ 5179590 h 5639924"/>
              <a:gd name="connsiteX6" fmla="*/ 3635167 w 4888493"/>
              <a:gd name="connsiteY6" fmla="*/ 5260691 h 5639924"/>
              <a:gd name="connsiteX7" fmla="*/ 3985664 w 4888493"/>
              <a:gd name="connsiteY7" fmla="*/ 5639110 h 5639924"/>
              <a:gd name="connsiteX8" fmla="*/ 3160721 w 4888493"/>
              <a:gd name="connsiteY8" fmla="*/ 5342119 h 5639924"/>
              <a:gd name="connsiteX9" fmla="*/ 2611563 w 4888493"/>
              <a:gd name="connsiteY9" fmla="*/ 5334732 h 5639924"/>
              <a:gd name="connsiteX10" fmla="*/ 1770683 w 4888493"/>
              <a:gd name="connsiteY10" fmla="*/ 5287984 h 5639924"/>
              <a:gd name="connsiteX11" fmla="*/ 816119 w 4888493"/>
              <a:gd name="connsiteY11" fmla="*/ 5036636 h 5639924"/>
              <a:gd name="connsiteX12" fmla="*/ 117446 w 4888493"/>
              <a:gd name="connsiteY12" fmla="*/ 3806892 h 5639924"/>
              <a:gd name="connsiteX13" fmla="*/ 1881 w 4888493"/>
              <a:gd name="connsiteY13" fmla="*/ 1811944 h 5639924"/>
              <a:gd name="connsiteX14" fmla="*/ 312225 w 4888493"/>
              <a:gd name="connsiteY14" fmla="*/ 535208 h 5639924"/>
              <a:gd name="connsiteX15" fmla="*/ 1687201 w 4888493"/>
              <a:gd name="connsiteY15" fmla="*/ 27023 h 5639924"/>
              <a:gd name="connsiteX0" fmla="*/ 1687201 w 4888493"/>
              <a:gd name="connsiteY0" fmla="*/ 27023 h 5640567"/>
              <a:gd name="connsiteX1" fmla="*/ 3319363 w 4888493"/>
              <a:gd name="connsiteY1" fmla="*/ 148455 h 5640567"/>
              <a:gd name="connsiteX2" fmla="*/ 4537051 w 4888493"/>
              <a:gd name="connsiteY2" fmla="*/ 812768 h 5640567"/>
              <a:gd name="connsiteX3" fmla="*/ 4808824 w 4888493"/>
              <a:gd name="connsiteY3" fmla="*/ 1688176 h 5640567"/>
              <a:gd name="connsiteX4" fmla="*/ 4731757 w 4888493"/>
              <a:gd name="connsiteY4" fmla="*/ 4129957 h 5640567"/>
              <a:gd name="connsiteX5" fmla="*/ 3846590 w 4888493"/>
              <a:gd name="connsiteY5" fmla="*/ 5179590 h 5640567"/>
              <a:gd name="connsiteX6" fmla="*/ 3743743 w 4888493"/>
              <a:gd name="connsiteY6" fmla="*/ 5230313 h 5640567"/>
              <a:gd name="connsiteX7" fmla="*/ 3985664 w 4888493"/>
              <a:gd name="connsiteY7" fmla="*/ 5639110 h 5640567"/>
              <a:gd name="connsiteX8" fmla="*/ 3160721 w 4888493"/>
              <a:gd name="connsiteY8" fmla="*/ 5342119 h 5640567"/>
              <a:gd name="connsiteX9" fmla="*/ 2611563 w 4888493"/>
              <a:gd name="connsiteY9" fmla="*/ 5334732 h 5640567"/>
              <a:gd name="connsiteX10" fmla="*/ 1770683 w 4888493"/>
              <a:gd name="connsiteY10" fmla="*/ 5287984 h 5640567"/>
              <a:gd name="connsiteX11" fmla="*/ 816119 w 4888493"/>
              <a:gd name="connsiteY11" fmla="*/ 5036636 h 5640567"/>
              <a:gd name="connsiteX12" fmla="*/ 117446 w 4888493"/>
              <a:gd name="connsiteY12" fmla="*/ 3806892 h 5640567"/>
              <a:gd name="connsiteX13" fmla="*/ 1881 w 4888493"/>
              <a:gd name="connsiteY13" fmla="*/ 1811944 h 5640567"/>
              <a:gd name="connsiteX14" fmla="*/ 312225 w 4888493"/>
              <a:gd name="connsiteY14" fmla="*/ 535208 h 5640567"/>
              <a:gd name="connsiteX15" fmla="*/ 1687201 w 4888493"/>
              <a:gd name="connsiteY15" fmla="*/ 27023 h 5640567"/>
              <a:gd name="connsiteX0" fmla="*/ 1687201 w 4888493"/>
              <a:gd name="connsiteY0" fmla="*/ 27023 h 5634541"/>
              <a:gd name="connsiteX1" fmla="*/ 3319363 w 4888493"/>
              <a:gd name="connsiteY1" fmla="*/ 148455 h 5634541"/>
              <a:gd name="connsiteX2" fmla="*/ 4537051 w 4888493"/>
              <a:gd name="connsiteY2" fmla="*/ 812768 h 5634541"/>
              <a:gd name="connsiteX3" fmla="*/ 4808824 w 4888493"/>
              <a:gd name="connsiteY3" fmla="*/ 1688176 h 5634541"/>
              <a:gd name="connsiteX4" fmla="*/ 4731757 w 4888493"/>
              <a:gd name="connsiteY4" fmla="*/ 4129957 h 5634541"/>
              <a:gd name="connsiteX5" fmla="*/ 3846590 w 4888493"/>
              <a:gd name="connsiteY5" fmla="*/ 5179590 h 5634541"/>
              <a:gd name="connsiteX6" fmla="*/ 3743743 w 4888493"/>
              <a:gd name="connsiteY6" fmla="*/ 5230313 h 5634541"/>
              <a:gd name="connsiteX7" fmla="*/ 4050809 w 4888493"/>
              <a:gd name="connsiteY7" fmla="*/ 5633034 h 5634541"/>
              <a:gd name="connsiteX8" fmla="*/ 3160721 w 4888493"/>
              <a:gd name="connsiteY8" fmla="*/ 5342119 h 5634541"/>
              <a:gd name="connsiteX9" fmla="*/ 2611563 w 4888493"/>
              <a:gd name="connsiteY9" fmla="*/ 5334732 h 5634541"/>
              <a:gd name="connsiteX10" fmla="*/ 1770683 w 4888493"/>
              <a:gd name="connsiteY10" fmla="*/ 5287984 h 5634541"/>
              <a:gd name="connsiteX11" fmla="*/ 816119 w 4888493"/>
              <a:gd name="connsiteY11" fmla="*/ 5036636 h 5634541"/>
              <a:gd name="connsiteX12" fmla="*/ 117446 w 4888493"/>
              <a:gd name="connsiteY12" fmla="*/ 3806892 h 5634541"/>
              <a:gd name="connsiteX13" fmla="*/ 1881 w 4888493"/>
              <a:gd name="connsiteY13" fmla="*/ 1811944 h 5634541"/>
              <a:gd name="connsiteX14" fmla="*/ 312225 w 4888493"/>
              <a:gd name="connsiteY14" fmla="*/ 535208 h 5634541"/>
              <a:gd name="connsiteX15" fmla="*/ 1687201 w 4888493"/>
              <a:gd name="connsiteY15" fmla="*/ 27023 h 5634541"/>
              <a:gd name="connsiteX0" fmla="*/ 1687201 w 4888493"/>
              <a:gd name="connsiteY0" fmla="*/ 27023 h 5637830"/>
              <a:gd name="connsiteX1" fmla="*/ 3319363 w 4888493"/>
              <a:gd name="connsiteY1" fmla="*/ 148455 h 5637830"/>
              <a:gd name="connsiteX2" fmla="*/ 4537051 w 4888493"/>
              <a:gd name="connsiteY2" fmla="*/ 812768 h 5637830"/>
              <a:gd name="connsiteX3" fmla="*/ 4808824 w 4888493"/>
              <a:gd name="connsiteY3" fmla="*/ 1688176 h 5637830"/>
              <a:gd name="connsiteX4" fmla="*/ 4731757 w 4888493"/>
              <a:gd name="connsiteY4" fmla="*/ 4129957 h 5637830"/>
              <a:gd name="connsiteX5" fmla="*/ 3846590 w 4888493"/>
              <a:gd name="connsiteY5" fmla="*/ 5179590 h 5637830"/>
              <a:gd name="connsiteX6" fmla="*/ 3743743 w 4888493"/>
              <a:gd name="connsiteY6" fmla="*/ 5230313 h 5637830"/>
              <a:gd name="connsiteX7" fmla="*/ 4050809 w 4888493"/>
              <a:gd name="connsiteY7" fmla="*/ 5633034 h 5637830"/>
              <a:gd name="connsiteX8" fmla="*/ 3160721 w 4888493"/>
              <a:gd name="connsiteY8" fmla="*/ 5342119 h 5637830"/>
              <a:gd name="connsiteX9" fmla="*/ 2611563 w 4888493"/>
              <a:gd name="connsiteY9" fmla="*/ 5334732 h 5637830"/>
              <a:gd name="connsiteX10" fmla="*/ 1770683 w 4888493"/>
              <a:gd name="connsiteY10" fmla="*/ 5287984 h 5637830"/>
              <a:gd name="connsiteX11" fmla="*/ 816119 w 4888493"/>
              <a:gd name="connsiteY11" fmla="*/ 5036636 h 5637830"/>
              <a:gd name="connsiteX12" fmla="*/ 117446 w 4888493"/>
              <a:gd name="connsiteY12" fmla="*/ 3806892 h 5637830"/>
              <a:gd name="connsiteX13" fmla="*/ 1881 w 4888493"/>
              <a:gd name="connsiteY13" fmla="*/ 1811944 h 5637830"/>
              <a:gd name="connsiteX14" fmla="*/ 312225 w 4888493"/>
              <a:gd name="connsiteY14" fmla="*/ 535208 h 5637830"/>
              <a:gd name="connsiteX15" fmla="*/ 1687201 w 4888493"/>
              <a:gd name="connsiteY15" fmla="*/ 27023 h 5637830"/>
              <a:gd name="connsiteX0" fmla="*/ 1687201 w 4884296"/>
              <a:gd name="connsiteY0" fmla="*/ 27023 h 5637830"/>
              <a:gd name="connsiteX1" fmla="*/ 3319363 w 4884296"/>
              <a:gd name="connsiteY1" fmla="*/ 148455 h 5637830"/>
              <a:gd name="connsiteX2" fmla="*/ 4537051 w 4884296"/>
              <a:gd name="connsiteY2" fmla="*/ 812768 h 5637830"/>
              <a:gd name="connsiteX3" fmla="*/ 4808824 w 4884296"/>
              <a:gd name="connsiteY3" fmla="*/ 1688176 h 5637830"/>
              <a:gd name="connsiteX4" fmla="*/ 4731757 w 4884296"/>
              <a:gd name="connsiteY4" fmla="*/ 4129957 h 5637830"/>
              <a:gd name="connsiteX5" fmla="*/ 3938879 w 4884296"/>
              <a:gd name="connsiteY5" fmla="*/ 5161363 h 5637830"/>
              <a:gd name="connsiteX6" fmla="*/ 3743743 w 4884296"/>
              <a:gd name="connsiteY6" fmla="*/ 5230313 h 5637830"/>
              <a:gd name="connsiteX7" fmla="*/ 4050809 w 4884296"/>
              <a:gd name="connsiteY7" fmla="*/ 5633034 h 5637830"/>
              <a:gd name="connsiteX8" fmla="*/ 3160721 w 4884296"/>
              <a:gd name="connsiteY8" fmla="*/ 5342119 h 5637830"/>
              <a:gd name="connsiteX9" fmla="*/ 2611563 w 4884296"/>
              <a:gd name="connsiteY9" fmla="*/ 5334732 h 5637830"/>
              <a:gd name="connsiteX10" fmla="*/ 1770683 w 4884296"/>
              <a:gd name="connsiteY10" fmla="*/ 5287984 h 5637830"/>
              <a:gd name="connsiteX11" fmla="*/ 816119 w 4884296"/>
              <a:gd name="connsiteY11" fmla="*/ 5036636 h 5637830"/>
              <a:gd name="connsiteX12" fmla="*/ 117446 w 4884296"/>
              <a:gd name="connsiteY12" fmla="*/ 3806892 h 5637830"/>
              <a:gd name="connsiteX13" fmla="*/ 1881 w 4884296"/>
              <a:gd name="connsiteY13" fmla="*/ 1811944 h 5637830"/>
              <a:gd name="connsiteX14" fmla="*/ 312225 w 4884296"/>
              <a:gd name="connsiteY14" fmla="*/ 535208 h 5637830"/>
              <a:gd name="connsiteX15" fmla="*/ 1687201 w 4884296"/>
              <a:gd name="connsiteY15" fmla="*/ 27023 h 5637830"/>
              <a:gd name="connsiteX0" fmla="*/ 1687201 w 4884296"/>
              <a:gd name="connsiteY0" fmla="*/ 27023 h 5634848"/>
              <a:gd name="connsiteX1" fmla="*/ 3319363 w 4884296"/>
              <a:gd name="connsiteY1" fmla="*/ 148455 h 5634848"/>
              <a:gd name="connsiteX2" fmla="*/ 4537051 w 4884296"/>
              <a:gd name="connsiteY2" fmla="*/ 812768 h 5634848"/>
              <a:gd name="connsiteX3" fmla="*/ 4808824 w 4884296"/>
              <a:gd name="connsiteY3" fmla="*/ 1688176 h 5634848"/>
              <a:gd name="connsiteX4" fmla="*/ 4731757 w 4884296"/>
              <a:gd name="connsiteY4" fmla="*/ 4129957 h 5634848"/>
              <a:gd name="connsiteX5" fmla="*/ 3938879 w 4884296"/>
              <a:gd name="connsiteY5" fmla="*/ 5161363 h 5634848"/>
              <a:gd name="connsiteX6" fmla="*/ 3803459 w 4884296"/>
              <a:gd name="connsiteY6" fmla="*/ 5218161 h 5634848"/>
              <a:gd name="connsiteX7" fmla="*/ 4050809 w 4884296"/>
              <a:gd name="connsiteY7" fmla="*/ 5633034 h 5634848"/>
              <a:gd name="connsiteX8" fmla="*/ 3160721 w 4884296"/>
              <a:gd name="connsiteY8" fmla="*/ 5342119 h 5634848"/>
              <a:gd name="connsiteX9" fmla="*/ 2611563 w 4884296"/>
              <a:gd name="connsiteY9" fmla="*/ 5334732 h 5634848"/>
              <a:gd name="connsiteX10" fmla="*/ 1770683 w 4884296"/>
              <a:gd name="connsiteY10" fmla="*/ 5287984 h 5634848"/>
              <a:gd name="connsiteX11" fmla="*/ 816119 w 4884296"/>
              <a:gd name="connsiteY11" fmla="*/ 5036636 h 5634848"/>
              <a:gd name="connsiteX12" fmla="*/ 117446 w 4884296"/>
              <a:gd name="connsiteY12" fmla="*/ 3806892 h 5634848"/>
              <a:gd name="connsiteX13" fmla="*/ 1881 w 4884296"/>
              <a:gd name="connsiteY13" fmla="*/ 1811944 h 5634848"/>
              <a:gd name="connsiteX14" fmla="*/ 312225 w 4884296"/>
              <a:gd name="connsiteY14" fmla="*/ 535208 h 5634848"/>
              <a:gd name="connsiteX15" fmla="*/ 1687201 w 4884296"/>
              <a:gd name="connsiteY15" fmla="*/ 27023 h 5634848"/>
              <a:gd name="connsiteX0" fmla="*/ 1687201 w 4884296"/>
              <a:gd name="connsiteY0" fmla="*/ 27023 h 5635010"/>
              <a:gd name="connsiteX1" fmla="*/ 3319363 w 4884296"/>
              <a:gd name="connsiteY1" fmla="*/ 148455 h 5635010"/>
              <a:gd name="connsiteX2" fmla="*/ 4537051 w 4884296"/>
              <a:gd name="connsiteY2" fmla="*/ 812768 h 5635010"/>
              <a:gd name="connsiteX3" fmla="*/ 4808824 w 4884296"/>
              <a:gd name="connsiteY3" fmla="*/ 1688176 h 5635010"/>
              <a:gd name="connsiteX4" fmla="*/ 4731757 w 4884296"/>
              <a:gd name="connsiteY4" fmla="*/ 4129957 h 5635010"/>
              <a:gd name="connsiteX5" fmla="*/ 3938879 w 4884296"/>
              <a:gd name="connsiteY5" fmla="*/ 5161363 h 5635010"/>
              <a:gd name="connsiteX6" fmla="*/ 3803459 w 4884296"/>
              <a:gd name="connsiteY6" fmla="*/ 5218161 h 5635010"/>
              <a:gd name="connsiteX7" fmla="*/ 4050809 w 4884296"/>
              <a:gd name="connsiteY7" fmla="*/ 5633034 h 5635010"/>
              <a:gd name="connsiteX8" fmla="*/ 3160721 w 4884296"/>
              <a:gd name="connsiteY8" fmla="*/ 5342119 h 5635010"/>
              <a:gd name="connsiteX9" fmla="*/ 2611563 w 4884296"/>
              <a:gd name="connsiteY9" fmla="*/ 5334732 h 5635010"/>
              <a:gd name="connsiteX10" fmla="*/ 1770683 w 4884296"/>
              <a:gd name="connsiteY10" fmla="*/ 5287984 h 5635010"/>
              <a:gd name="connsiteX11" fmla="*/ 816119 w 4884296"/>
              <a:gd name="connsiteY11" fmla="*/ 5036636 h 5635010"/>
              <a:gd name="connsiteX12" fmla="*/ 117446 w 4884296"/>
              <a:gd name="connsiteY12" fmla="*/ 3806892 h 5635010"/>
              <a:gd name="connsiteX13" fmla="*/ 1881 w 4884296"/>
              <a:gd name="connsiteY13" fmla="*/ 1811944 h 5635010"/>
              <a:gd name="connsiteX14" fmla="*/ 312225 w 4884296"/>
              <a:gd name="connsiteY14" fmla="*/ 535208 h 5635010"/>
              <a:gd name="connsiteX15" fmla="*/ 1687201 w 4884296"/>
              <a:gd name="connsiteY15" fmla="*/ 27023 h 5635010"/>
              <a:gd name="connsiteX0" fmla="*/ 1687201 w 4884296"/>
              <a:gd name="connsiteY0" fmla="*/ 27023 h 5590501"/>
              <a:gd name="connsiteX1" fmla="*/ 3319363 w 4884296"/>
              <a:gd name="connsiteY1" fmla="*/ 148455 h 5590501"/>
              <a:gd name="connsiteX2" fmla="*/ 4537051 w 4884296"/>
              <a:gd name="connsiteY2" fmla="*/ 812768 h 5590501"/>
              <a:gd name="connsiteX3" fmla="*/ 4808824 w 4884296"/>
              <a:gd name="connsiteY3" fmla="*/ 1688176 h 5590501"/>
              <a:gd name="connsiteX4" fmla="*/ 4731757 w 4884296"/>
              <a:gd name="connsiteY4" fmla="*/ 4129957 h 5590501"/>
              <a:gd name="connsiteX5" fmla="*/ 3938879 w 4884296"/>
              <a:gd name="connsiteY5" fmla="*/ 5161363 h 5590501"/>
              <a:gd name="connsiteX6" fmla="*/ 3803459 w 4884296"/>
              <a:gd name="connsiteY6" fmla="*/ 5218161 h 5590501"/>
              <a:gd name="connsiteX7" fmla="*/ 4131504 w 4884296"/>
              <a:gd name="connsiteY7" fmla="*/ 5587878 h 5590501"/>
              <a:gd name="connsiteX8" fmla="*/ 3160721 w 4884296"/>
              <a:gd name="connsiteY8" fmla="*/ 5342119 h 5590501"/>
              <a:gd name="connsiteX9" fmla="*/ 2611563 w 4884296"/>
              <a:gd name="connsiteY9" fmla="*/ 5334732 h 5590501"/>
              <a:gd name="connsiteX10" fmla="*/ 1770683 w 4884296"/>
              <a:gd name="connsiteY10" fmla="*/ 5287984 h 5590501"/>
              <a:gd name="connsiteX11" fmla="*/ 816119 w 4884296"/>
              <a:gd name="connsiteY11" fmla="*/ 5036636 h 5590501"/>
              <a:gd name="connsiteX12" fmla="*/ 117446 w 4884296"/>
              <a:gd name="connsiteY12" fmla="*/ 3806892 h 5590501"/>
              <a:gd name="connsiteX13" fmla="*/ 1881 w 4884296"/>
              <a:gd name="connsiteY13" fmla="*/ 1811944 h 5590501"/>
              <a:gd name="connsiteX14" fmla="*/ 312225 w 4884296"/>
              <a:gd name="connsiteY14" fmla="*/ 535208 h 5590501"/>
              <a:gd name="connsiteX15" fmla="*/ 1687201 w 4884296"/>
              <a:gd name="connsiteY15" fmla="*/ 27023 h 5590501"/>
              <a:gd name="connsiteX0" fmla="*/ 1687201 w 4884296"/>
              <a:gd name="connsiteY0" fmla="*/ 27023 h 5606059"/>
              <a:gd name="connsiteX1" fmla="*/ 3319363 w 4884296"/>
              <a:gd name="connsiteY1" fmla="*/ 148455 h 5606059"/>
              <a:gd name="connsiteX2" fmla="*/ 4537051 w 4884296"/>
              <a:gd name="connsiteY2" fmla="*/ 812768 h 5606059"/>
              <a:gd name="connsiteX3" fmla="*/ 4808824 w 4884296"/>
              <a:gd name="connsiteY3" fmla="*/ 1688176 h 5606059"/>
              <a:gd name="connsiteX4" fmla="*/ 4731757 w 4884296"/>
              <a:gd name="connsiteY4" fmla="*/ 4129957 h 5606059"/>
              <a:gd name="connsiteX5" fmla="*/ 3938879 w 4884296"/>
              <a:gd name="connsiteY5" fmla="*/ 5161363 h 5606059"/>
              <a:gd name="connsiteX6" fmla="*/ 3803459 w 4884296"/>
              <a:gd name="connsiteY6" fmla="*/ 5218161 h 5606059"/>
              <a:gd name="connsiteX7" fmla="*/ 4131504 w 4884296"/>
              <a:gd name="connsiteY7" fmla="*/ 5587878 h 5606059"/>
              <a:gd name="connsiteX8" fmla="*/ 3160721 w 4884296"/>
              <a:gd name="connsiteY8" fmla="*/ 5342119 h 5606059"/>
              <a:gd name="connsiteX9" fmla="*/ 2611563 w 4884296"/>
              <a:gd name="connsiteY9" fmla="*/ 5334732 h 5606059"/>
              <a:gd name="connsiteX10" fmla="*/ 1770683 w 4884296"/>
              <a:gd name="connsiteY10" fmla="*/ 5287984 h 5606059"/>
              <a:gd name="connsiteX11" fmla="*/ 816119 w 4884296"/>
              <a:gd name="connsiteY11" fmla="*/ 5036636 h 5606059"/>
              <a:gd name="connsiteX12" fmla="*/ 117446 w 4884296"/>
              <a:gd name="connsiteY12" fmla="*/ 3806892 h 5606059"/>
              <a:gd name="connsiteX13" fmla="*/ 1881 w 4884296"/>
              <a:gd name="connsiteY13" fmla="*/ 1811944 h 5606059"/>
              <a:gd name="connsiteX14" fmla="*/ 312225 w 4884296"/>
              <a:gd name="connsiteY14" fmla="*/ 535208 h 5606059"/>
              <a:gd name="connsiteX15" fmla="*/ 1687201 w 4884296"/>
              <a:gd name="connsiteY15" fmla="*/ 27023 h 5606059"/>
              <a:gd name="connsiteX0" fmla="*/ 1687201 w 4884296"/>
              <a:gd name="connsiteY0" fmla="*/ 27023 h 5606059"/>
              <a:gd name="connsiteX1" fmla="*/ 3319363 w 4884296"/>
              <a:gd name="connsiteY1" fmla="*/ 148455 h 5606059"/>
              <a:gd name="connsiteX2" fmla="*/ 4537051 w 4884296"/>
              <a:gd name="connsiteY2" fmla="*/ 812768 h 5606059"/>
              <a:gd name="connsiteX3" fmla="*/ 4808824 w 4884296"/>
              <a:gd name="connsiteY3" fmla="*/ 1688176 h 5606059"/>
              <a:gd name="connsiteX4" fmla="*/ 4731757 w 4884296"/>
              <a:gd name="connsiteY4" fmla="*/ 4129957 h 5606059"/>
              <a:gd name="connsiteX5" fmla="*/ 3938879 w 4884296"/>
              <a:gd name="connsiteY5" fmla="*/ 5161363 h 5606059"/>
              <a:gd name="connsiteX6" fmla="*/ 3803459 w 4884296"/>
              <a:gd name="connsiteY6" fmla="*/ 5218161 h 5606059"/>
              <a:gd name="connsiteX7" fmla="*/ 4131504 w 4884296"/>
              <a:gd name="connsiteY7" fmla="*/ 5587878 h 5606059"/>
              <a:gd name="connsiteX8" fmla="*/ 3160721 w 4884296"/>
              <a:gd name="connsiteY8" fmla="*/ 5342119 h 5606059"/>
              <a:gd name="connsiteX9" fmla="*/ 2611563 w 4884296"/>
              <a:gd name="connsiteY9" fmla="*/ 5334732 h 5606059"/>
              <a:gd name="connsiteX10" fmla="*/ 1770683 w 4884296"/>
              <a:gd name="connsiteY10" fmla="*/ 5287984 h 5606059"/>
              <a:gd name="connsiteX11" fmla="*/ 816119 w 4884296"/>
              <a:gd name="connsiteY11" fmla="*/ 5036636 h 5606059"/>
              <a:gd name="connsiteX12" fmla="*/ 117446 w 4884296"/>
              <a:gd name="connsiteY12" fmla="*/ 3806892 h 5606059"/>
              <a:gd name="connsiteX13" fmla="*/ 1881 w 4884296"/>
              <a:gd name="connsiteY13" fmla="*/ 1811944 h 5606059"/>
              <a:gd name="connsiteX14" fmla="*/ 312225 w 4884296"/>
              <a:gd name="connsiteY14" fmla="*/ 535208 h 5606059"/>
              <a:gd name="connsiteX15" fmla="*/ 1687201 w 4884296"/>
              <a:gd name="connsiteY15" fmla="*/ 27023 h 5606059"/>
              <a:gd name="connsiteX0" fmla="*/ 1687201 w 4884296"/>
              <a:gd name="connsiteY0" fmla="*/ 27023 h 5606059"/>
              <a:gd name="connsiteX1" fmla="*/ 3319363 w 4884296"/>
              <a:gd name="connsiteY1" fmla="*/ 148455 h 5606059"/>
              <a:gd name="connsiteX2" fmla="*/ 4537051 w 4884296"/>
              <a:gd name="connsiteY2" fmla="*/ 812768 h 5606059"/>
              <a:gd name="connsiteX3" fmla="*/ 4808824 w 4884296"/>
              <a:gd name="connsiteY3" fmla="*/ 1688176 h 5606059"/>
              <a:gd name="connsiteX4" fmla="*/ 4731757 w 4884296"/>
              <a:gd name="connsiteY4" fmla="*/ 4129957 h 5606059"/>
              <a:gd name="connsiteX5" fmla="*/ 3938879 w 4884296"/>
              <a:gd name="connsiteY5" fmla="*/ 5161363 h 5606059"/>
              <a:gd name="connsiteX6" fmla="*/ 3803459 w 4884296"/>
              <a:gd name="connsiteY6" fmla="*/ 5218161 h 5606059"/>
              <a:gd name="connsiteX7" fmla="*/ 4131504 w 4884296"/>
              <a:gd name="connsiteY7" fmla="*/ 5587878 h 5606059"/>
              <a:gd name="connsiteX8" fmla="*/ 3160721 w 4884296"/>
              <a:gd name="connsiteY8" fmla="*/ 5342119 h 5606059"/>
              <a:gd name="connsiteX9" fmla="*/ 2611563 w 4884296"/>
              <a:gd name="connsiteY9" fmla="*/ 5334732 h 5606059"/>
              <a:gd name="connsiteX10" fmla="*/ 1770683 w 4884296"/>
              <a:gd name="connsiteY10" fmla="*/ 5287984 h 5606059"/>
              <a:gd name="connsiteX11" fmla="*/ 816119 w 4884296"/>
              <a:gd name="connsiteY11" fmla="*/ 5036636 h 5606059"/>
              <a:gd name="connsiteX12" fmla="*/ 117446 w 4884296"/>
              <a:gd name="connsiteY12" fmla="*/ 3806892 h 5606059"/>
              <a:gd name="connsiteX13" fmla="*/ 1881 w 4884296"/>
              <a:gd name="connsiteY13" fmla="*/ 1811944 h 5606059"/>
              <a:gd name="connsiteX14" fmla="*/ 312225 w 4884296"/>
              <a:gd name="connsiteY14" fmla="*/ 535208 h 5606059"/>
              <a:gd name="connsiteX15" fmla="*/ 1687201 w 4884296"/>
              <a:gd name="connsiteY15" fmla="*/ 27023 h 5606059"/>
              <a:gd name="connsiteX0" fmla="*/ 1687201 w 4884296"/>
              <a:gd name="connsiteY0" fmla="*/ 27023 h 5571761"/>
              <a:gd name="connsiteX1" fmla="*/ 3319363 w 4884296"/>
              <a:gd name="connsiteY1" fmla="*/ 148455 h 5571761"/>
              <a:gd name="connsiteX2" fmla="*/ 4537051 w 4884296"/>
              <a:gd name="connsiteY2" fmla="*/ 812768 h 5571761"/>
              <a:gd name="connsiteX3" fmla="*/ 4808824 w 4884296"/>
              <a:gd name="connsiteY3" fmla="*/ 1688176 h 5571761"/>
              <a:gd name="connsiteX4" fmla="*/ 4731757 w 4884296"/>
              <a:gd name="connsiteY4" fmla="*/ 4129957 h 5571761"/>
              <a:gd name="connsiteX5" fmla="*/ 3938879 w 4884296"/>
              <a:gd name="connsiteY5" fmla="*/ 5161363 h 5571761"/>
              <a:gd name="connsiteX6" fmla="*/ 3803459 w 4884296"/>
              <a:gd name="connsiteY6" fmla="*/ 5218161 h 5571761"/>
              <a:gd name="connsiteX7" fmla="*/ 4252545 w 4884296"/>
              <a:gd name="connsiteY7" fmla="*/ 5550248 h 5571761"/>
              <a:gd name="connsiteX8" fmla="*/ 3160721 w 4884296"/>
              <a:gd name="connsiteY8" fmla="*/ 5342119 h 5571761"/>
              <a:gd name="connsiteX9" fmla="*/ 2611563 w 4884296"/>
              <a:gd name="connsiteY9" fmla="*/ 5334732 h 5571761"/>
              <a:gd name="connsiteX10" fmla="*/ 1770683 w 4884296"/>
              <a:gd name="connsiteY10" fmla="*/ 5287984 h 5571761"/>
              <a:gd name="connsiteX11" fmla="*/ 816119 w 4884296"/>
              <a:gd name="connsiteY11" fmla="*/ 5036636 h 5571761"/>
              <a:gd name="connsiteX12" fmla="*/ 117446 w 4884296"/>
              <a:gd name="connsiteY12" fmla="*/ 3806892 h 5571761"/>
              <a:gd name="connsiteX13" fmla="*/ 1881 w 4884296"/>
              <a:gd name="connsiteY13" fmla="*/ 1811944 h 5571761"/>
              <a:gd name="connsiteX14" fmla="*/ 312225 w 4884296"/>
              <a:gd name="connsiteY14" fmla="*/ 535208 h 5571761"/>
              <a:gd name="connsiteX15" fmla="*/ 1687201 w 4884296"/>
              <a:gd name="connsiteY15" fmla="*/ 27023 h 5571761"/>
              <a:gd name="connsiteX0" fmla="*/ 1687201 w 4878879"/>
              <a:gd name="connsiteY0" fmla="*/ 27023 h 5571761"/>
              <a:gd name="connsiteX1" fmla="*/ 3319363 w 4878879"/>
              <a:gd name="connsiteY1" fmla="*/ 148455 h 5571761"/>
              <a:gd name="connsiteX2" fmla="*/ 4537051 w 4878879"/>
              <a:gd name="connsiteY2" fmla="*/ 812768 h 5571761"/>
              <a:gd name="connsiteX3" fmla="*/ 4808824 w 4878879"/>
              <a:gd name="connsiteY3" fmla="*/ 1688176 h 5571761"/>
              <a:gd name="connsiteX4" fmla="*/ 4731757 w 4878879"/>
              <a:gd name="connsiteY4" fmla="*/ 4129957 h 5571761"/>
              <a:gd name="connsiteX5" fmla="*/ 4066645 w 4878879"/>
              <a:gd name="connsiteY5" fmla="*/ 5086104 h 5571761"/>
              <a:gd name="connsiteX6" fmla="*/ 3803459 w 4878879"/>
              <a:gd name="connsiteY6" fmla="*/ 5218161 h 5571761"/>
              <a:gd name="connsiteX7" fmla="*/ 4252545 w 4878879"/>
              <a:gd name="connsiteY7" fmla="*/ 5550248 h 5571761"/>
              <a:gd name="connsiteX8" fmla="*/ 3160721 w 4878879"/>
              <a:gd name="connsiteY8" fmla="*/ 5342119 h 5571761"/>
              <a:gd name="connsiteX9" fmla="*/ 2611563 w 4878879"/>
              <a:gd name="connsiteY9" fmla="*/ 5334732 h 5571761"/>
              <a:gd name="connsiteX10" fmla="*/ 1770683 w 4878879"/>
              <a:gd name="connsiteY10" fmla="*/ 5287984 h 5571761"/>
              <a:gd name="connsiteX11" fmla="*/ 816119 w 4878879"/>
              <a:gd name="connsiteY11" fmla="*/ 5036636 h 5571761"/>
              <a:gd name="connsiteX12" fmla="*/ 117446 w 4878879"/>
              <a:gd name="connsiteY12" fmla="*/ 3806892 h 5571761"/>
              <a:gd name="connsiteX13" fmla="*/ 1881 w 4878879"/>
              <a:gd name="connsiteY13" fmla="*/ 1811944 h 5571761"/>
              <a:gd name="connsiteX14" fmla="*/ 312225 w 4878879"/>
              <a:gd name="connsiteY14" fmla="*/ 535208 h 5571761"/>
              <a:gd name="connsiteX15" fmla="*/ 1687201 w 4878879"/>
              <a:gd name="connsiteY15" fmla="*/ 27023 h 5571761"/>
              <a:gd name="connsiteX0" fmla="*/ 1687201 w 4878879"/>
              <a:gd name="connsiteY0" fmla="*/ 27023 h 5555643"/>
              <a:gd name="connsiteX1" fmla="*/ 3319363 w 4878879"/>
              <a:gd name="connsiteY1" fmla="*/ 148455 h 5555643"/>
              <a:gd name="connsiteX2" fmla="*/ 4537051 w 4878879"/>
              <a:gd name="connsiteY2" fmla="*/ 812768 h 5555643"/>
              <a:gd name="connsiteX3" fmla="*/ 4808824 w 4878879"/>
              <a:gd name="connsiteY3" fmla="*/ 1688176 h 5555643"/>
              <a:gd name="connsiteX4" fmla="*/ 4731757 w 4878879"/>
              <a:gd name="connsiteY4" fmla="*/ 4129957 h 5555643"/>
              <a:gd name="connsiteX5" fmla="*/ 4066645 w 4878879"/>
              <a:gd name="connsiteY5" fmla="*/ 5086104 h 5555643"/>
              <a:gd name="connsiteX6" fmla="*/ 3884153 w 4878879"/>
              <a:gd name="connsiteY6" fmla="*/ 5173005 h 5555643"/>
              <a:gd name="connsiteX7" fmla="*/ 4252545 w 4878879"/>
              <a:gd name="connsiteY7" fmla="*/ 5550248 h 5555643"/>
              <a:gd name="connsiteX8" fmla="*/ 3160721 w 4878879"/>
              <a:gd name="connsiteY8" fmla="*/ 5342119 h 5555643"/>
              <a:gd name="connsiteX9" fmla="*/ 2611563 w 4878879"/>
              <a:gd name="connsiteY9" fmla="*/ 5334732 h 5555643"/>
              <a:gd name="connsiteX10" fmla="*/ 1770683 w 4878879"/>
              <a:gd name="connsiteY10" fmla="*/ 5287984 h 5555643"/>
              <a:gd name="connsiteX11" fmla="*/ 816119 w 4878879"/>
              <a:gd name="connsiteY11" fmla="*/ 5036636 h 5555643"/>
              <a:gd name="connsiteX12" fmla="*/ 117446 w 4878879"/>
              <a:gd name="connsiteY12" fmla="*/ 3806892 h 5555643"/>
              <a:gd name="connsiteX13" fmla="*/ 1881 w 4878879"/>
              <a:gd name="connsiteY13" fmla="*/ 1811944 h 5555643"/>
              <a:gd name="connsiteX14" fmla="*/ 312225 w 4878879"/>
              <a:gd name="connsiteY14" fmla="*/ 535208 h 5555643"/>
              <a:gd name="connsiteX15" fmla="*/ 1687201 w 4878879"/>
              <a:gd name="connsiteY15" fmla="*/ 27023 h 5555643"/>
              <a:gd name="connsiteX0" fmla="*/ 1687201 w 4878879"/>
              <a:gd name="connsiteY0" fmla="*/ 27023 h 5555643"/>
              <a:gd name="connsiteX1" fmla="*/ 3319363 w 4878879"/>
              <a:gd name="connsiteY1" fmla="*/ 148455 h 5555643"/>
              <a:gd name="connsiteX2" fmla="*/ 4537051 w 4878879"/>
              <a:gd name="connsiteY2" fmla="*/ 812768 h 5555643"/>
              <a:gd name="connsiteX3" fmla="*/ 4808824 w 4878879"/>
              <a:gd name="connsiteY3" fmla="*/ 1688176 h 5555643"/>
              <a:gd name="connsiteX4" fmla="*/ 4731757 w 4878879"/>
              <a:gd name="connsiteY4" fmla="*/ 4129957 h 5555643"/>
              <a:gd name="connsiteX5" fmla="*/ 4066645 w 4878879"/>
              <a:gd name="connsiteY5" fmla="*/ 5086104 h 5555643"/>
              <a:gd name="connsiteX6" fmla="*/ 3884153 w 4878879"/>
              <a:gd name="connsiteY6" fmla="*/ 5173005 h 5555643"/>
              <a:gd name="connsiteX7" fmla="*/ 4252545 w 4878879"/>
              <a:gd name="connsiteY7" fmla="*/ 5550248 h 5555643"/>
              <a:gd name="connsiteX8" fmla="*/ 3261589 w 4878879"/>
              <a:gd name="connsiteY8" fmla="*/ 5342119 h 5555643"/>
              <a:gd name="connsiteX9" fmla="*/ 2611563 w 4878879"/>
              <a:gd name="connsiteY9" fmla="*/ 5334732 h 5555643"/>
              <a:gd name="connsiteX10" fmla="*/ 1770683 w 4878879"/>
              <a:gd name="connsiteY10" fmla="*/ 5287984 h 5555643"/>
              <a:gd name="connsiteX11" fmla="*/ 816119 w 4878879"/>
              <a:gd name="connsiteY11" fmla="*/ 5036636 h 5555643"/>
              <a:gd name="connsiteX12" fmla="*/ 117446 w 4878879"/>
              <a:gd name="connsiteY12" fmla="*/ 3806892 h 5555643"/>
              <a:gd name="connsiteX13" fmla="*/ 1881 w 4878879"/>
              <a:gd name="connsiteY13" fmla="*/ 1811944 h 5555643"/>
              <a:gd name="connsiteX14" fmla="*/ 312225 w 4878879"/>
              <a:gd name="connsiteY14" fmla="*/ 535208 h 5555643"/>
              <a:gd name="connsiteX15" fmla="*/ 1687201 w 4878879"/>
              <a:gd name="connsiteY15" fmla="*/ 27023 h 5555643"/>
              <a:gd name="connsiteX0" fmla="*/ 1687201 w 4878879"/>
              <a:gd name="connsiteY0" fmla="*/ 27023 h 5562662"/>
              <a:gd name="connsiteX1" fmla="*/ 3319363 w 4878879"/>
              <a:gd name="connsiteY1" fmla="*/ 148455 h 5562662"/>
              <a:gd name="connsiteX2" fmla="*/ 4537051 w 4878879"/>
              <a:gd name="connsiteY2" fmla="*/ 812768 h 5562662"/>
              <a:gd name="connsiteX3" fmla="*/ 4808824 w 4878879"/>
              <a:gd name="connsiteY3" fmla="*/ 1688176 h 5562662"/>
              <a:gd name="connsiteX4" fmla="*/ 4731757 w 4878879"/>
              <a:gd name="connsiteY4" fmla="*/ 4129957 h 5562662"/>
              <a:gd name="connsiteX5" fmla="*/ 4066645 w 4878879"/>
              <a:gd name="connsiteY5" fmla="*/ 5086104 h 5562662"/>
              <a:gd name="connsiteX6" fmla="*/ 3884153 w 4878879"/>
              <a:gd name="connsiteY6" fmla="*/ 5173005 h 5562662"/>
              <a:gd name="connsiteX7" fmla="*/ 4252545 w 4878879"/>
              <a:gd name="connsiteY7" fmla="*/ 5550248 h 5562662"/>
              <a:gd name="connsiteX8" fmla="*/ 3261589 w 4878879"/>
              <a:gd name="connsiteY8" fmla="*/ 5342119 h 5562662"/>
              <a:gd name="connsiteX9" fmla="*/ 2611563 w 4878879"/>
              <a:gd name="connsiteY9" fmla="*/ 5334732 h 5562662"/>
              <a:gd name="connsiteX10" fmla="*/ 1770683 w 4878879"/>
              <a:gd name="connsiteY10" fmla="*/ 5287984 h 5562662"/>
              <a:gd name="connsiteX11" fmla="*/ 816119 w 4878879"/>
              <a:gd name="connsiteY11" fmla="*/ 5036636 h 5562662"/>
              <a:gd name="connsiteX12" fmla="*/ 117446 w 4878879"/>
              <a:gd name="connsiteY12" fmla="*/ 3806892 h 5562662"/>
              <a:gd name="connsiteX13" fmla="*/ 1881 w 4878879"/>
              <a:gd name="connsiteY13" fmla="*/ 1811944 h 5562662"/>
              <a:gd name="connsiteX14" fmla="*/ 312225 w 4878879"/>
              <a:gd name="connsiteY14" fmla="*/ 535208 h 5562662"/>
              <a:gd name="connsiteX15" fmla="*/ 1687201 w 4878879"/>
              <a:gd name="connsiteY15" fmla="*/ 27023 h 5562662"/>
              <a:gd name="connsiteX0" fmla="*/ 1687201 w 4878879"/>
              <a:gd name="connsiteY0" fmla="*/ 27023 h 5556652"/>
              <a:gd name="connsiteX1" fmla="*/ 3319363 w 4878879"/>
              <a:gd name="connsiteY1" fmla="*/ 148455 h 5556652"/>
              <a:gd name="connsiteX2" fmla="*/ 4537051 w 4878879"/>
              <a:gd name="connsiteY2" fmla="*/ 812768 h 5556652"/>
              <a:gd name="connsiteX3" fmla="*/ 4808824 w 4878879"/>
              <a:gd name="connsiteY3" fmla="*/ 1688176 h 5556652"/>
              <a:gd name="connsiteX4" fmla="*/ 4731757 w 4878879"/>
              <a:gd name="connsiteY4" fmla="*/ 4129957 h 5556652"/>
              <a:gd name="connsiteX5" fmla="*/ 4066645 w 4878879"/>
              <a:gd name="connsiteY5" fmla="*/ 5086104 h 5556652"/>
              <a:gd name="connsiteX6" fmla="*/ 3884153 w 4878879"/>
              <a:gd name="connsiteY6" fmla="*/ 5173005 h 5556652"/>
              <a:gd name="connsiteX7" fmla="*/ 4252545 w 4878879"/>
              <a:gd name="connsiteY7" fmla="*/ 5550248 h 5556652"/>
              <a:gd name="connsiteX8" fmla="*/ 3261589 w 4878879"/>
              <a:gd name="connsiteY8" fmla="*/ 5342119 h 5556652"/>
              <a:gd name="connsiteX9" fmla="*/ 2611563 w 4878879"/>
              <a:gd name="connsiteY9" fmla="*/ 5334732 h 5556652"/>
              <a:gd name="connsiteX10" fmla="*/ 1770683 w 4878879"/>
              <a:gd name="connsiteY10" fmla="*/ 5287984 h 5556652"/>
              <a:gd name="connsiteX11" fmla="*/ 816119 w 4878879"/>
              <a:gd name="connsiteY11" fmla="*/ 5036636 h 5556652"/>
              <a:gd name="connsiteX12" fmla="*/ 117446 w 4878879"/>
              <a:gd name="connsiteY12" fmla="*/ 3806892 h 5556652"/>
              <a:gd name="connsiteX13" fmla="*/ 1881 w 4878879"/>
              <a:gd name="connsiteY13" fmla="*/ 1811944 h 5556652"/>
              <a:gd name="connsiteX14" fmla="*/ 312225 w 4878879"/>
              <a:gd name="connsiteY14" fmla="*/ 535208 h 5556652"/>
              <a:gd name="connsiteX15" fmla="*/ 1687201 w 4878879"/>
              <a:gd name="connsiteY15" fmla="*/ 27023 h 5556652"/>
              <a:gd name="connsiteX0" fmla="*/ 1687201 w 4878879"/>
              <a:gd name="connsiteY0" fmla="*/ 27023 h 5561600"/>
              <a:gd name="connsiteX1" fmla="*/ 3319363 w 4878879"/>
              <a:gd name="connsiteY1" fmla="*/ 148455 h 5561600"/>
              <a:gd name="connsiteX2" fmla="*/ 4537051 w 4878879"/>
              <a:gd name="connsiteY2" fmla="*/ 812768 h 5561600"/>
              <a:gd name="connsiteX3" fmla="*/ 4808824 w 4878879"/>
              <a:gd name="connsiteY3" fmla="*/ 1688176 h 5561600"/>
              <a:gd name="connsiteX4" fmla="*/ 4731757 w 4878879"/>
              <a:gd name="connsiteY4" fmla="*/ 4129957 h 5561600"/>
              <a:gd name="connsiteX5" fmla="*/ 4066645 w 4878879"/>
              <a:gd name="connsiteY5" fmla="*/ 5086104 h 5561600"/>
              <a:gd name="connsiteX6" fmla="*/ 3904327 w 4878879"/>
              <a:gd name="connsiteY6" fmla="*/ 5188057 h 5561600"/>
              <a:gd name="connsiteX7" fmla="*/ 4252545 w 4878879"/>
              <a:gd name="connsiteY7" fmla="*/ 5550248 h 5561600"/>
              <a:gd name="connsiteX8" fmla="*/ 3261589 w 4878879"/>
              <a:gd name="connsiteY8" fmla="*/ 5342119 h 5561600"/>
              <a:gd name="connsiteX9" fmla="*/ 2611563 w 4878879"/>
              <a:gd name="connsiteY9" fmla="*/ 5334732 h 5561600"/>
              <a:gd name="connsiteX10" fmla="*/ 1770683 w 4878879"/>
              <a:gd name="connsiteY10" fmla="*/ 5287984 h 5561600"/>
              <a:gd name="connsiteX11" fmla="*/ 816119 w 4878879"/>
              <a:gd name="connsiteY11" fmla="*/ 5036636 h 5561600"/>
              <a:gd name="connsiteX12" fmla="*/ 117446 w 4878879"/>
              <a:gd name="connsiteY12" fmla="*/ 3806892 h 5561600"/>
              <a:gd name="connsiteX13" fmla="*/ 1881 w 4878879"/>
              <a:gd name="connsiteY13" fmla="*/ 1811944 h 5561600"/>
              <a:gd name="connsiteX14" fmla="*/ 312225 w 4878879"/>
              <a:gd name="connsiteY14" fmla="*/ 535208 h 5561600"/>
              <a:gd name="connsiteX15" fmla="*/ 1687201 w 4878879"/>
              <a:gd name="connsiteY15" fmla="*/ 27023 h 5561600"/>
              <a:gd name="connsiteX0" fmla="*/ 1687201 w 4878879"/>
              <a:gd name="connsiteY0" fmla="*/ 27023 h 5559489"/>
              <a:gd name="connsiteX1" fmla="*/ 3319363 w 4878879"/>
              <a:gd name="connsiteY1" fmla="*/ 148455 h 5559489"/>
              <a:gd name="connsiteX2" fmla="*/ 4537051 w 4878879"/>
              <a:gd name="connsiteY2" fmla="*/ 812768 h 5559489"/>
              <a:gd name="connsiteX3" fmla="*/ 4808824 w 4878879"/>
              <a:gd name="connsiteY3" fmla="*/ 1688176 h 5559489"/>
              <a:gd name="connsiteX4" fmla="*/ 4731757 w 4878879"/>
              <a:gd name="connsiteY4" fmla="*/ 4129957 h 5559489"/>
              <a:gd name="connsiteX5" fmla="*/ 4066645 w 4878879"/>
              <a:gd name="connsiteY5" fmla="*/ 5086104 h 5559489"/>
              <a:gd name="connsiteX6" fmla="*/ 3917777 w 4878879"/>
              <a:gd name="connsiteY6" fmla="*/ 5218161 h 5559489"/>
              <a:gd name="connsiteX7" fmla="*/ 4252545 w 4878879"/>
              <a:gd name="connsiteY7" fmla="*/ 5550248 h 5559489"/>
              <a:gd name="connsiteX8" fmla="*/ 3261589 w 4878879"/>
              <a:gd name="connsiteY8" fmla="*/ 5342119 h 5559489"/>
              <a:gd name="connsiteX9" fmla="*/ 2611563 w 4878879"/>
              <a:gd name="connsiteY9" fmla="*/ 5334732 h 5559489"/>
              <a:gd name="connsiteX10" fmla="*/ 1770683 w 4878879"/>
              <a:gd name="connsiteY10" fmla="*/ 5287984 h 5559489"/>
              <a:gd name="connsiteX11" fmla="*/ 816119 w 4878879"/>
              <a:gd name="connsiteY11" fmla="*/ 5036636 h 5559489"/>
              <a:gd name="connsiteX12" fmla="*/ 117446 w 4878879"/>
              <a:gd name="connsiteY12" fmla="*/ 3806892 h 5559489"/>
              <a:gd name="connsiteX13" fmla="*/ 1881 w 4878879"/>
              <a:gd name="connsiteY13" fmla="*/ 1811944 h 5559489"/>
              <a:gd name="connsiteX14" fmla="*/ 312225 w 4878879"/>
              <a:gd name="connsiteY14" fmla="*/ 535208 h 5559489"/>
              <a:gd name="connsiteX15" fmla="*/ 1687201 w 4878879"/>
              <a:gd name="connsiteY15" fmla="*/ 27023 h 5559489"/>
              <a:gd name="connsiteX0" fmla="*/ 1687201 w 4876214"/>
              <a:gd name="connsiteY0" fmla="*/ 27023 h 5559489"/>
              <a:gd name="connsiteX1" fmla="*/ 3319363 w 4876214"/>
              <a:gd name="connsiteY1" fmla="*/ 148455 h 5559489"/>
              <a:gd name="connsiteX2" fmla="*/ 4537051 w 4876214"/>
              <a:gd name="connsiteY2" fmla="*/ 812768 h 5559489"/>
              <a:gd name="connsiteX3" fmla="*/ 4808824 w 4876214"/>
              <a:gd name="connsiteY3" fmla="*/ 1688176 h 5559489"/>
              <a:gd name="connsiteX4" fmla="*/ 4731757 w 4876214"/>
              <a:gd name="connsiteY4" fmla="*/ 4129957 h 5559489"/>
              <a:gd name="connsiteX5" fmla="*/ 4133891 w 4876214"/>
              <a:gd name="connsiteY5" fmla="*/ 5071052 h 5559489"/>
              <a:gd name="connsiteX6" fmla="*/ 3917777 w 4876214"/>
              <a:gd name="connsiteY6" fmla="*/ 5218161 h 5559489"/>
              <a:gd name="connsiteX7" fmla="*/ 4252545 w 4876214"/>
              <a:gd name="connsiteY7" fmla="*/ 5550248 h 5559489"/>
              <a:gd name="connsiteX8" fmla="*/ 3261589 w 4876214"/>
              <a:gd name="connsiteY8" fmla="*/ 5342119 h 5559489"/>
              <a:gd name="connsiteX9" fmla="*/ 2611563 w 4876214"/>
              <a:gd name="connsiteY9" fmla="*/ 5334732 h 5559489"/>
              <a:gd name="connsiteX10" fmla="*/ 1770683 w 4876214"/>
              <a:gd name="connsiteY10" fmla="*/ 5287984 h 5559489"/>
              <a:gd name="connsiteX11" fmla="*/ 816119 w 4876214"/>
              <a:gd name="connsiteY11" fmla="*/ 5036636 h 5559489"/>
              <a:gd name="connsiteX12" fmla="*/ 117446 w 4876214"/>
              <a:gd name="connsiteY12" fmla="*/ 3806892 h 5559489"/>
              <a:gd name="connsiteX13" fmla="*/ 1881 w 4876214"/>
              <a:gd name="connsiteY13" fmla="*/ 1811944 h 5559489"/>
              <a:gd name="connsiteX14" fmla="*/ 312225 w 4876214"/>
              <a:gd name="connsiteY14" fmla="*/ 535208 h 5559489"/>
              <a:gd name="connsiteX15" fmla="*/ 1687201 w 4876214"/>
              <a:gd name="connsiteY15" fmla="*/ 27023 h 5559489"/>
              <a:gd name="connsiteX0" fmla="*/ 1687201 w 4876214"/>
              <a:gd name="connsiteY0" fmla="*/ 27023 h 5559489"/>
              <a:gd name="connsiteX1" fmla="*/ 3319363 w 4876214"/>
              <a:gd name="connsiteY1" fmla="*/ 148455 h 5559489"/>
              <a:gd name="connsiteX2" fmla="*/ 4537051 w 4876214"/>
              <a:gd name="connsiteY2" fmla="*/ 812768 h 5559489"/>
              <a:gd name="connsiteX3" fmla="*/ 4808824 w 4876214"/>
              <a:gd name="connsiteY3" fmla="*/ 1688176 h 5559489"/>
              <a:gd name="connsiteX4" fmla="*/ 4731757 w 4876214"/>
              <a:gd name="connsiteY4" fmla="*/ 4129957 h 5559489"/>
              <a:gd name="connsiteX5" fmla="*/ 4133891 w 4876214"/>
              <a:gd name="connsiteY5" fmla="*/ 5071052 h 5559489"/>
              <a:gd name="connsiteX6" fmla="*/ 3917777 w 4876214"/>
              <a:gd name="connsiteY6" fmla="*/ 5218161 h 5559489"/>
              <a:gd name="connsiteX7" fmla="*/ 4252545 w 4876214"/>
              <a:gd name="connsiteY7" fmla="*/ 5550248 h 5559489"/>
              <a:gd name="connsiteX8" fmla="*/ 3261589 w 4876214"/>
              <a:gd name="connsiteY8" fmla="*/ 5342119 h 5559489"/>
              <a:gd name="connsiteX9" fmla="*/ 2611563 w 4876214"/>
              <a:gd name="connsiteY9" fmla="*/ 5334732 h 5559489"/>
              <a:gd name="connsiteX10" fmla="*/ 1770683 w 4876214"/>
              <a:gd name="connsiteY10" fmla="*/ 5287984 h 5559489"/>
              <a:gd name="connsiteX11" fmla="*/ 816119 w 4876214"/>
              <a:gd name="connsiteY11" fmla="*/ 5036636 h 5559489"/>
              <a:gd name="connsiteX12" fmla="*/ 117446 w 4876214"/>
              <a:gd name="connsiteY12" fmla="*/ 3806892 h 5559489"/>
              <a:gd name="connsiteX13" fmla="*/ 1881 w 4876214"/>
              <a:gd name="connsiteY13" fmla="*/ 1811944 h 5559489"/>
              <a:gd name="connsiteX14" fmla="*/ 312225 w 4876214"/>
              <a:gd name="connsiteY14" fmla="*/ 535208 h 5559489"/>
              <a:gd name="connsiteX15" fmla="*/ 1687201 w 4876214"/>
              <a:gd name="connsiteY15" fmla="*/ 27023 h 5559489"/>
              <a:gd name="connsiteX0" fmla="*/ 1687201 w 4876214"/>
              <a:gd name="connsiteY0" fmla="*/ 27023 h 5559489"/>
              <a:gd name="connsiteX1" fmla="*/ 3319363 w 4876214"/>
              <a:gd name="connsiteY1" fmla="*/ 148455 h 5559489"/>
              <a:gd name="connsiteX2" fmla="*/ 4537051 w 4876214"/>
              <a:gd name="connsiteY2" fmla="*/ 812768 h 5559489"/>
              <a:gd name="connsiteX3" fmla="*/ 4808824 w 4876214"/>
              <a:gd name="connsiteY3" fmla="*/ 1688176 h 5559489"/>
              <a:gd name="connsiteX4" fmla="*/ 4731757 w 4876214"/>
              <a:gd name="connsiteY4" fmla="*/ 4129957 h 5559489"/>
              <a:gd name="connsiteX5" fmla="*/ 4133891 w 4876214"/>
              <a:gd name="connsiteY5" fmla="*/ 5071052 h 5559489"/>
              <a:gd name="connsiteX6" fmla="*/ 3917777 w 4876214"/>
              <a:gd name="connsiteY6" fmla="*/ 5218161 h 5559489"/>
              <a:gd name="connsiteX7" fmla="*/ 4252545 w 4876214"/>
              <a:gd name="connsiteY7" fmla="*/ 5550248 h 5559489"/>
              <a:gd name="connsiteX8" fmla="*/ 3248140 w 4876214"/>
              <a:gd name="connsiteY8" fmla="*/ 5342119 h 5559489"/>
              <a:gd name="connsiteX9" fmla="*/ 2611563 w 4876214"/>
              <a:gd name="connsiteY9" fmla="*/ 5334732 h 5559489"/>
              <a:gd name="connsiteX10" fmla="*/ 1770683 w 4876214"/>
              <a:gd name="connsiteY10" fmla="*/ 5287984 h 5559489"/>
              <a:gd name="connsiteX11" fmla="*/ 816119 w 4876214"/>
              <a:gd name="connsiteY11" fmla="*/ 5036636 h 5559489"/>
              <a:gd name="connsiteX12" fmla="*/ 117446 w 4876214"/>
              <a:gd name="connsiteY12" fmla="*/ 3806892 h 5559489"/>
              <a:gd name="connsiteX13" fmla="*/ 1881 w 4876214"/>
              <a:gd name="connsiteY13" fmla="*/ 1811944 h 5559489"/>
              <a:gd name="connsiteX14" fmla="*/ 312225 w 4876214"/>
              <a:gd name="connsiteY14" fmla="*/ 535208 h 5559489"/>
              <a:gd name="connsiteX15" fmla="*/ 1687201 w 4876214"/>
              <a:gd name="connsiteY15" fmla="*/ 27023 h 5559489"/>
              <a:gd name="connsiteX0" fmla="*/ 1687201 w 4875797"/>
              <a:gd name="connsiteY0" fmla="*/ 27023 h 5559489"/>
              <a:gd name="connsiteX1" fmla="*/ 3319363 w 4875797"/>
              <a:gd name="connsiteY1" fmla="*/ 148455 h 5559489"/>
              <a:gd name="connsiteX2" fmla="*/ 4537051 w 4875797"/>
              <a:gd name="connsiteY2" fmla="*/ 812768 h 5559489"/>
              <a:gd name="connsiteX3" fmla="*/ 4808824 w 4875797"/>
              <a:gd name="connsiteY3" fmla="*/ 1688176 h 5559489"/>
              <a:gd name="connsiteX4" fmla="*/ 4731757 w 4875797"/>
              <a:gd name="connsiteY4" fmla="*/ 4129957 h 5559489"/>
              <a:gd name="connsiteX5" fmla="*/ 4144712 w 4875797"/>
              <a:gd name="connsiteY5" fmla="*/ 5022607 h 5559489"/>
              <a:gd name="connsiteX6" fmla="*/ 3917777 w 4875797"/>
              <a:gd name="connsiteY6" fmla="*/ 5218161 h 5559489"/>
              <a:gd name="connsiteX7" fmla="*/ 4252545 w 4875797"/>
              <a:gd name="connsiteY7" fmla="*/ 5550248 h 5559489"/>
              <a:gd name="connsiteX8" fmla="*/ 3248140 w 4875797"/>
              <a:gd name="connsiteY8" fmla="*/ 5342119 h 5559489"/>
              <a:gd name="connsiteX9" fmla="*/ 2611563 w 4875797"/>
              <a:gd name="connsiteY9" fmla="*/ 5334732 h 5559489"/>
              <a:gd name="connsiteX10" fmla="*/ 1770683 w 4875797"/>
              <a:gd name="connsiteY10" fmla="*/ 5287984 h 5559489"/>
              <a:gd name="connsiteX11" fmla="*/ 816119 w 4875797"/>
              <a:gd name="connsiteY11" fmla="*/ 5036636 h 5559489"/>
              <a:gd name="connsiteX12" fmla="*/ 117446 w 4875797"/>
              <a:gd name="connsiteY12" fmla="*/ 3806892 h 5559489"/>
              <a:gd name="connsiteX13" fmla="*/ 1881 w 4875797"/>
              <a:gd name="connsiteY13" fmla="*/ 1811944 h 5559489"/>
              <a:gd name="connsiteX14" fmla="*/ 312225 w 4875797"/>
              <a:gd name="connsiteY14" fmla="*/ 535208 h 5559489"/>
              <a:gd name="connsiteX15" fmla="*/ 1687201 w 4875797"/>
              <a:gd name="connsiteY15" fmla="*/ 27023 h 5559489"/>
              <a:gd name="connsiteX0" fmla="*/ 1687201 w 4859714"/>
              <a:gd name="connsiteY0" fmla="*/ 27023 h 5559489"/>
              <a:gd name="connsiteX1" fmla="*/ 3319363 w 4859714"/>
              <a:gd name="connsiteY1" fmla="*/ 148455 h 5559489"/>
              <a:gd name="connsiteX2" fmla="*/ 4537051 w 4859714"/>
              <a:gd name="connsiteY2" fmla="*/ 812768 h 5559489"/>
              <a:gd name="connsiteX3" fmla="*/ 4808824 w 4859714"/>
              <a:gd name="connsiteY3" fmla="*/ 1688176 h 5559489"/>
              <a:gd name="connsiteX4" fmla="*/ 4656006 w 4859714"/>
              <a:gd name="connsiteY4" fmla="*/ 4008845 h 5559489"/>
              <a:gd name="connsiteX5" fmla="*/ 4144712 w 4859714"/>
              <a:gd name="connsiteY5" fmla="*/ 5022607 h 5559489"/>
              <a:gd name="connsiteX6" fmla="*/ 3917777 w 4859714"/>
              <a:gd name="connsiteY6" fmla="*/ 5218161 h 5559489"/>
              <a:gd name="connsiteX7" fmla="*/ 4252545 w 4859714"/>
              <a:gd name="connsiteY7" fmla="*/ 5550248 h 5559489"/>
              <a:gd name="connsiteX8" fmla="*/ 3248140 w 4859714"/>
              <a:gd name="connsiteY8" fmla="*/ 5342119 h 5559489"/>
              <a:gd name="connsiteX9" fmla="*/ 2611563 w 4859714"/>
              <a:gd name="connsiteY9" fmla="*/ 5334732 h 5559489"/>
              <a:gd name="connsiteX10" fmla="*/ 1770683 w 4859714"/>
              <a:gd name="connsiteY10" fmla="*/ 5287984 h 5559489"/>
              <a:gd name="connsiteX11" fmla="*/ 816119 w 4859714"/>
              <a:gd name="connsiteY11" fmla="*/ 5036636 h 5559489"/>
              <a:gd name="connsiteX12" fmla="*/ 117446 w 4859714"/>
              <a:gd name="connsiteY12" fmla="*/ 3806892 h 5559489"/>
              <a:gd name="connsiteX13" fmla="*/ 1881 w 4859714"/>
              <a:gd name="connsiteY13" fmla="*/ 1811944 h 5559489"/>
              <a:gd name="connsiteX14" fmla="*/ 312225 w 4859714"/>
              <a:gd name="connsiteY14" fmla="*/ 535208 h 5559489"/>
              <a:gd name="connsiteX15" fmla="*/ 1687201 w 4859714"/>
              <a:gd name="connsiteY15" fmla="*/ 27023 h 5559489"/>
              <a:gd name="connsiteX0" fmla="*/ 1687201 w 4859714"/>
              <a:gd name="connsiteY0" fmla="*/ 27023 h 5565860"/>
              <a:gd name="connsiteX1" fmla="*/ 3319363 w 4859714"/>
              <a:gd name="connsiteY1" fmla="*/ 148455 h 5565860"/>
              <a:gd name="connsiteX2" fmla="*/ 4537051 w 4859714"/>
              <a:gd name="connsiteY2" fmla="*/ 812768 h 5565860"/>
              <a:gd name="connsiteX3" fmla="*/ 4808824 w 4859714"/>
              <a:gd name="connsiteY3" fmla="*/ 1688176 h 5565860"/>
              <a:gd name="connsiteX4" fmla="*/ 4656006 w 4859714"/>
              <a:gd name="connsiteY4" fmla="*/ 4008845 h 5565860"/>
              <a:gd name="connsiteX5" fmla="*/ 4144712 w 4859714"/>
              <a:gd name="connsiteY5" fmla="*/ 5022607 h 5565860"/>
              <a:gd name="connsiteX6" fmla="*/ 3917777 w 4859714"/>
              <a:gd name="connsiteY6" fmla="*/ 5218161 h 5565860"/>
              <a:gd name="connsiteX7" fmla="*/ 4252545 w 4859714"/>
              <a:gd name="connsiteY7" fmla="*/ 5550248 h 5565860"/>
              <a:gd name="connsiteX8" fmla="*/ 3183212 w 4859714"/>
              <a:gd name="connsiteY8" fmla="*/ 5366342 h 5565860"/>
              <a:gd name="connsiteX9" fmla="*/ 2611563 w 4859714"/>
              <a:gd name="connsiteY9" fmla="*/ 5334732 h 5565860"/>
              <a:gd name="connsiteX10" fmla="*/ 1770683 w 4859714"/>
              <a:gd name="connsiteY10" fmla="*/ 5287984 h 5565860"/>
              <a:gd name="connsiteX11" fmla="*/ 816119 w 4859714"/>
              <a:gd name="connsiteY11" fmla="*/ 5036636 h 5565860"/>
              <a:gd name="connsiteX12" fmla="*/ 117446 w 4859714"/>
              <a:gd name="connsiteY12" fmla="*/ 3806892 h 5565860"/>
              <a:gd name="connsiteX13" fmla="*/ 1881 w 4859714"/>
              <a:gd name="connsiteY13" fmla="*/ 1811944 h 5565860"/>
              <a:gd name="connsiteX14" fmla="*/ 312225 w 4859714"/>
              <a:gd name="connsiteY14" fmla="*/ 535208 h 5565860"/>
              <a:gd name="connsiteX15" fmla="*/ 1687201 w 4859714"/>
              <a:gd name="connsiteY15" fmla="*/ 27023 h 5565860"/>
              <a:gd name="connsiteX0" fmla="*/ 1687201 w 4859714"/>
              <a:gd name="connsiteY0" fmla="*/ 27023 h 5565860"/>
              <a:gd name="connsiteX1" fmla="*/ 3319363 w 4859714"/>
              <a:gd name="connsiteY1" fmla="*/ 148455 h 5565860"/>
              <a:gd name="connsiteX2" fmla="*/ 4537051 w 4859714"/>
              <a:gd name="connsiteY2" fmla="*/ 812768 h 5565860"/>
              <a:gd name="connsiteX3" fmla="*/ 4808824 w 4859714"/>
              <a:gd name="connsiteY3" fmla="*/ 1688176 h 5565860"/>
              <a:gd name="connsiteX4" fmla="*/ 4656006 w 4859714"/>
              <a:gd name="connsiteY4" fmla="*/ 4008845 h 5565860"/>
              <a:gd name="connsiteX5" fmla="*/ 4144712 w 4859714"/>
              <a:gd name="connsiteY5" fmla="*/ 5022607 h 5565860"/>
              <a:gd name="connsiteX6" fmla="*/ 3917777 w 4859714"/>
              <a:gd name="connsiteY6" fmla="*/ 5218161 h 5565860"/>
              <a:gd name="connsiteX7" fmla="*/ 4252545 w 4859714"/>
              <a:gd name="connsiteY7" fmla="*/ 5550248 h 5565860"/>
              <a:gd name="connsiteX8" fmla="*/ 3183212 w 4859714"/>
              <a:gd name="connsiteY8" fmla="*/ 5366342 h 5565860"/>
              <a:gd name="connsiteX9" fmla="*/ 2535813 w 4859714"/>
              <a:gd name="connsiteY9" fmla="*/ 5334732 h 5565860"/>
              <a:gd name="connsiteX10" fmla="*/ 1770683 w 4859714"/>
              <a:gd name="connsiteY10" fmla="*/ 5287984 h 5565860"/>
              <a:gd name="connsiteX11" fmla="*/ 816119 w 4859714"/>
              <a:gd name="connsiteY11" fmla="*/ 5036636 h 5565860"/>
              <a:gd name="connsiteX12" fmla="*/ 117446 w 4859714"/>
              <a:gd name="connsiteY12" fmla="*/ 3806892 h 5565860"/>
              <a:gd name="connsiteX13" fmla="*/ 1881 w 4859714"/>
              <a:gd name="connsiteY13" fmla="*/ 1811944 h 5565860"/>
              <a:gd name="connsiteX14" fmla="*/ 312225 w 4859714"/>
              <a:gd name="connsiteY14" fmla="*/ 535208 h 5565860"/>
              <a:gd name="connsiteX15" fmla="*/ 1687201 w 4859714"/>
              <a:gd name="connsiteY15" fmla="*/ 27023 h 5565860"/>
              <a:gd name="connsiteX0" fmla="*/ 1687201 w 4859714"/>
              <a:gd name="connsiteY0" fmla="*/ 27023 h 5565860"/>
              <a:gd name="connsiteX1" fmla="*/ 3319363 w 4859714"/>
              <a:gd name="connsiteY1" fmla="*/ 148455 h 5565860"/>
              <a:gd name="connsiteX2" fmla="*/ 4537051 w 4859714"/>
              <a:gd name="connsiteY2" fmla="*/ 812768 h 5565860"/>
              <a:gd name="connsiteX3" fmla="*/ 4808824 w 4859714"/>
              <a:gd name="connsiteY3" fmla="*/ 1688176 h 5565860"/>
              <a:gd name="connsiteX4" fmla="*/ 4656006 w 4859714"/>
              <a:gd name="connsiteY4" fmla="*/ 4008845 h 5565860"/>
              <a:gd name="connsiteX5" fmla="*/ 4144712 w 4859714"/>
              <a:gd name="connsiteY5" fmla="*/ 5022607 h 5565860"/>
              <a:gd name="connsiteX6" fmla="*/ 3917777 w 4859714"/>
              <a:gd name="connsiteY6" fmla="*/ 5218161 h 5565860"/>
              <a:gd name="connsiteX7" fmla="*/ 4252545 w 4859714"/>
              <a:gd name="connsiteY7" fmla="*/ 5550248 h 5565860"/>
              <a:gd name="connsiteX8" fmla="*/ 3183212 w 4859714"/>
              <a:gd name="connsiteY8" fmla="*/ 5366342 h 5565860"/>
              <a:gd name="connsiteX9" fmla="*/ 2535813 w 4859714"/>
              <a:gd name="connsiteY9" fmla="*/ 5334732 h 5565860"/>
              <a:gd name="connsiteX10" fmla="*/ 816119 w 4859714"/>
              <a:gd name="connsiteY10" fmla="*/ 5036636 h 5565860"/>
              <a:gd name="connsiteX11" fmla="*/ 117446 w 4859714"/>
              <a:gd name="connsiteY11" fmla="*/ 3806892 h 5565860"/>
              <a:gd name="connsiteX12" fmla="*/ 1881 w 4859714"/>
              <a:gd name="connsiteY12" fmla="*/ 1811944 h 5565860"/>
              <a:gd name="connsiteX13" fmla="*/ 312225 w 4859714"/>
              <a:gd name="connsiteY13" fmla="*/ 535208 h 5565860"/>
              <a:gd name="connsiteX14" fmla="*/ 1687201 w 4859714"/>
              <a:gd name="connsiteY14" fmla="*/ 27023 h 5565860"/>
              <a:gd name="connsiteX0" fmla="*/ 1687201 w 4859714"/>
              <a:gd name="connsiteY0" fmla="*/ 27023 h 5565860"/>
              <a:gd name="connsiteX1" fmla="*/ 3319363 w 4859714"/>
              <a:gd name="connsiteY1" fmla="*/ 148455 h 5565860"/>
              <a:gd name="connsiteX2" fmla="*/ 4537051 w 4859714"/>
              <a:gd name="connsiteY2" fmla="*/ 812768 h 5565860"/>
              <a:gd name="connsiteX3" fmla="*/ 4808824 w 4859714"/>
              <a:gd name="connsiteY3" fmla="*/ 1688176 h 5565860"/>
              <a:gd name="connsiteX4" fmla="*/ 4656006 w 4859714"/>
              <a:gd name="connsiteY4" fmla="*/ 4008845 h 5565860"/>
              <a:gd name="connsiteX5" fmla="*/ 4144712 w 4859714"/>
              <a:gd name="connsiteY5" fmla="*/ 5022607 h 5565860"/>
              <a:gd name="connsiteX6" fmla="*/ 3917777 w 4859714"/>
              <a:gd name="connsiteY6" fmla="*/ 5218161 h 5565860"/>
              <a:gd name="connsiteX7" fmla="*/ 4252545 w 4859714"/>
              <a:gd name="connsiteY7" fmla="*/ 5550248 h 5565860"/>
              <a:gd name="connsiteX8" fmla="*/ 3183212 w 4859714"/>
              <a:gd name="connsiteY8" fmla="*/ 5366342 h 5565860"/>
              <a:gd name="connsiteX9" fmla="*/ 2470884 w 4859714"/>
              <a:gd name="connsiteY9" fmla="*/ 5346843 h 5565860"/>
              <a:gd name="connsiteX10" fmla="*/ 816119 w 4859714"/>
              <a:gd name="connsiteY10" fmla="*/ 5036636 h 5565860"/>
              <a:gd name="connsiteX11" fmla="*/ 117446 w 4859714"/>
              <a:gd name="connsiteY11" fmla="*/ 3806892 h 5565860"/>
              <a:gd name="connsiteX12" fmla="*/ 1881 w 4859714"/>
              <a:gd name="connsiteY12" fmla="*/ 1811944 h 5565860"/>
              <a:gd name="connsiteX13" fmla="*/ 312225 w 4859714"/>
              <a:gd name="connsiteY13" fmla="*/ 535208 h 5565860"/>
              <a:gd name="connsiteX14" fmla="*/ 1687201 w 4859714"/>
              <a:gd name="connsiteY14" fmla="*/ 27023 h 5565860"/>
              <a:gd name="connsiteX0" fmla="*/ 1687201 w 4859714"/>
              <a:gd name="connsiteY0" fmla="*/ 27023 h 5569827"/>
              <a:gd name="connsiteX1" fmla="*/ 3319363 w 4859714"/>
              <a:gd name="connsiteY1" fmla="*/ 148455 h 5569827"/>
              <a:gd name="connsiteX2" fmla="*/ 4537051 w 4859714"/>
              <a:gd name="connsiteY2" fmla="*/ 812768 h 5569827"/>
              <a:gd name="connsiteX3" fmla="*/ 4808824 w 4859714"/>
              <a:gd name="connsiteY3" fmla="*/ 1688176 h 5569827"/>
              <a:gd name="connsiteX4" fmla="*/ 4656006 w 4859714"/>
              <a:gd name="connsiteY4" fmla="*/ 4008845 h 5569827"/>
              <a:gd name="connsiteX5" fmla="*/ 4144712 w 4859714"/>
              <a:gd name="connsiteY5" fmla="*/ 5022607 h 5569827"/>
              <a:gd name="connsiteX6" fmla="*/ 3917777 w 4859714"/>
              <a:gd name="connsiteY6" fmla="*/ 5218161 h 5569827"/>
              <a:gd name="connsiteX7" fmla="*/ 4252545 w 4859714"/>
              <a:gd name="connsiteY7" fmla="*/ 5550248 h 5569827"/>
              <a:gd name="connsiteX8" fmla="*/ 3118283 w 4859714"/>
              <a:gd name="connsiteY8" fmla="*/ 5378453 h 5569827"/>
              <a:gd name="connsiteX9" fmla="*/ 2470884 w 4859714"/>
              <a:gd name="connsiteY9" fmla="*/ 5346843 h 5569827"/>
              <a:gd name="connsiteX10" fmla="*/ 816119 w 4859714"/>
              <a:gd name="connsiteY10" fmla="*/ 5036636 h 5569827"/>
              <a:gd name="connsiteX11" fmla="*/ 117446 w 4859714"/>
              <a:gd name="connsiteY11" fmla="*/ 3806892 h 5569827"/>
              <a:gd name="connsiteX12" fmla="*/ 1881 w 4859714"/>
              <a:gd name="connsiteY12" fmla="*/ 1811944 h 5569827"/>
              <a:gd name="connsiteX13" fmla="*/ 312225 w 4859714"/>
              <a:gd name="connsiteY13" fmla="*/ 535208 h 5569827"/>
              <a:gd name="connsiteX14" fmla="*/ 1687201 w 4859714"/>
              <a:gd name="connsiteY14" fmla="*/ 27023 h 5569827"/>
              <a:gd name="connsiteX0" fmla="*/ 1687201 w 4859714"/>
              <a:gd name="connsiteY0" fmla="*/ 27023 h 5560916"/>
              <a:gd name="connsiteX1" fmla="*/ 3319363 w 4859714"/>
              <a:gd name="connsiteY1" fmla="*/ 148455 h 5560916"/>
              <a:gd name="connsiteX2" fmla="*/ 4537051 w 4859714"/>
              <a:gd name="connsiteY2" fmla="*/ 812768 h 5560916"/>
              <a:gd name="connsiteX3" fmla="*/ 4808824 w 4859714"/>
              <a:gd name="connsiteY3" fmla="*/ 1688176 h 5560916"/>
              <a:gd name="connsiteX4" fmla="*/ 4656006 w 4859714"/>
              <a:gd name="connsiteY4" fmla="*/ 4008845 h 5560916"/>
              <a:gd name="connsiteX5" fmla="*/ 4144712 w 4859714"/>
              <a:gd name="connsiteY5" fmla="*/ 5022607 h 5560916"/>
              <a:gd name="connsiteX6" fmla="*/ 3917777 w 4859714"/>
              <a:gd name="connsiteY6" fmla="*/ 5218161 h 5560916"/>
              <a:gd name="connsiteX7" fmla="*/ 4252545 w 4859714"/>
              <a:gd name="connsiteY7" fmla="*/ 5550248 h 5560916"/>
              <a:gd name="connsiteX8" fmla="*/ 3118283 w 4859714"/>
              <a:gd name="connsiteY8" fmla="*/ 5378453 h 5560916"/>
              <a:gd name="connsiteX9" fmla="*/ 2470884 w 4859714"/>
              <a:gd name="connsiteY9" fmla="*/ 5346843 h 5560916"/>
              <a:gd name="connsiteX10" fmla="*/ 816119 w 4859714"/>
              <a:gd name="connsiteY10" fmla="*/ 5036636 h 5560916"/>
              <a:gd name="connsiteX11" fmla="*/ 117446 w 4859714"/>
              <a:gd name="connsiteY11" fmla="*/ 3806892 h 5560916"/>
              <a:gd name="connsiteX12" fmla="*/ 1881 w 4859714"/>
              <a:gd name="connsiteY12" fmla="*/ 1811944 h 5560916"/>
              <a:gd name="connsiteX13" fmla="*/ 312225 w 4859714"/>
              <a:gd name="connsiteY13" fmla="*/ 535208 h 5560916"/>
              <a:gd name="connsiteX14" fmla="*/ 1687201 w 4859714"/>
              <a:gd name="connsiteY14" fmla="*/ 27023 h 5560916"/>
              <a:gd name="connsiteX0" fmla="*/ 1687201 w 4859714"/>
              <a:gd name="connsiteY0" fmla="*/ 27023 h 5564310"/>
              <a:gd name="connsiteX1" fmla="*/ 3319363 w 4859714"/>
              <a:gd name="connsiteY1" fmla="*/ 148455 h 5564310"/>
              <a:gd name="connsiteX2" fmla="*/ 4537051 w 4859714"/>
              <a:gd name="connsiteY2" fmla="*/ 812768 h 5564310"/>
              <a:gd name="connsiteX3" fmla="*/ 4808824 w 4859714"/>
              <a:gd name="connsiteY3" fmla="*/ 1688176 h 5564310"/>
              <a:gd name="connsiteX4" fmla="*/ 4656006 w 4859714"/>
              <a:gd name="connsiteY4" fmla="*/ 4008845 h 5564310"/>
              <a:gd name="connsiteX5" fmla="*/ 4144712 w 4859714"/>
              <a:gd name="connsiteY5" fmla="*/ 5022607 h 5564310"/>
              <a:gd name="connsiteX6" fmla="*/ 3939420 w 4859714"/>
              <a:gd name="connsiteY6" fmla="*/ 5169716 h 5564310"/>
              <a:gd name="connsiteX7" fmla="*/ 4252545 w 4859714"/>
              <a:gd name="connsiteY7" fmla="*/ 5550248 h 5564310"/>
              <a:gd name="connsiteX8" fmla="*/ 3118283 w 4859714"/>
              <a:gd name="connsiteY8" fmla="*/ 5378453 h 5564310"/>
              <a:gd name="connsiteX9" fmla="*/ 2470884 w 4859714"/>
              <a:gd name="connsiteY9" fmla="*/ 5346843 h 5564310"/>
              <a:gd name="connsiteX10" fmla="*/ 816119 w 4859714"/>
              <a:gd name="connsiteY10" fmla="*/ 5036636 h 5564310"/>
              <a:gd name="connsiteX11" fmla="*/ 117446 w 4859714"/>
              <a:gd name="connsiteY11" fmla="*/ 3806892 h 5564310"/>
              <a:gd name="connsiteX12" fmla="*/ 1881 w 4859714"/>
              <a:gd name="connsiteY12" fmla="*/ 1811944 h 5564310"/>
              <a:gd name="connsiteX13" fmla="*/ 312225 w 4859714"/>
              <a:gd name="connsiteY13" fmla="*/ 535208 h 5564310"/>
              <a:gd name="connsiteX14" fmla="*/ 1687201 w 4859714"/>
              <a:gd name="connsiteY14" fmla="*/ 27023 h 5564310"/>
              <a:gd name="connsiteX0" fmla="*/ 1687201 w 4859448"/>
              <a:gd name="connsiteY0" fmla="*/ 27023 h 5564310"/>
              <a:gd name="connsiteX1" fmla="*/ 3319363 w 4859448"/>
              <a:gd name="connsiteY1" fmla="*/ 148455 h 5564310"/>
              <a:gd name="connsiteX2" fmla="*/ 4537051 w 4859448"/>
              <a:gd name="connsiteY2" fmla="*/ 812768 h 5564310"/>
              <a:gd name="connsiteX3" fmla="*/ 4808824 w 4859448"/>
              <a:gd name="connsiteY3" fmla="*/ 1688176 h 5564310"/>
              <a:gd name="connsiteX4" fmla="*/ 4656006 w 4859448"/>
              <a:gd name="connsiteY4" fmla="*/ 4008845 h 5564310"/>
              <a:gd name="connsiteX5" fmla="*/ 4155534 w 4859448"/>
              <a:gd name="connsiteY5" fmla="*/ 4962051 h 5564310"/>
              <a:gd name="connsiteX6" fmla="*/ 3939420 w 4859448"/>
              <a:gd name="connsiteY6" fmla="*/ 5169716 h 5564310"/>
              <a:gd name="connsiteX7" fmla="*/ 4252545 w 4859448"/>
              <a:gd name="connsiteY7" fmla="*/ 5550248 h 5564310"/>
              <a:gd name="connsiteX8" fmla="*/ 3118283 w 4859448"/>
              <a:gd name="connsiteY8" fmla="*/ 5378453 h 5564310"/>
              <a:gd name="connsiteX9" fmla="*/ 2470884 w 4859448"/>
              <a:gd name="connsiteY9" fmla="*/ 5346843 h 5564310"/>
              <a:gd name="connsiteX10" fmla="*/ 816119 w 4859448"/>
              <a:gd name="connsiteY10" fmla="*/ 5036636 h 5564310"/>
              <a:gd name="connsiteX11" fmla="*/ 117446 w 4859448"/>
              <a:gd name="connsiteY11" fmla="*/ 3806892 h 5564310"/>
              <a:gd name="connsiteX12" fmla="*/ 1881 w 4859448"/>
              <a:gd name="connsiteY12" fmla="*/ 1811944 h 5564310"/>
              <a:gd name="connsiteX13" fmla="*/ 312225 w 4859448"/>
              <a:gd name="connsiteY13" fmla="*/ 535208 h 5564310"/>
              <a:gd name="connsiteX14" fmla="*/ 1687201 w 4859448"/>
              <a:gd name="connsiteY14" fmla="*/ 27023 h 5564310"/>
              <a:gd name="connsiteX0" fmla="*/ 1687201 w 4859448"/>
              <a:gd name="connsiteY0" fmla="*/ 27023 h 5564310"/>
              <a:gd name="connsiteX1" fmla="*/ 3319363 w 4859448"/>
              <a:gd name="connsiteY1" fmla="*/ 148455 h 5564310"/>
              <a:gd name="connsiteX2" fmla="*/ 4537051 w 4859448"/>
              <a:gd name="connsiteY2" fmla="*/ 812768 h 5564310"/>
              <a:gd name="connsiteX3" fmla="*/ 4808824 w 4859448"/>
              <a:gd name="connsiteY3" fmla="*/ 1688176 h 5564310"/>
              <a:gd name="connsiteX4" fmla="*/ 4656006 w 4859448"/>
              <a:gd name="connsiteY4" fmla="*/ 4008845 h 5564310"/>
              <a:gd name="connsiteX5" fmla="*/ 4155534 w 4859448"/>
              <a:gd name="connsiteY5" fmla="*/ 4962051 h 5564310"/>
              <a:gd name="connsiteX6" fmla="*/ 3939420 w 4859448"/>
              <a:gd name="connsiteY6" fmla="*/ 5169716 h 5564310"/>
              <a:gd name="connsiteX7" fmla="*/ 4252545 w 4859448"/>
              <a:gd name="connsiteY7" fmla="*/ 5550248 h 5564310"/>
              <a:gd name="connsiteX8" fmla="*/ 3118283 w 4859448"/>
              <a:gd name="connsiteY8" fmla="*/ 5378453 h 5564310"/>
              <a:gd name="connsiteX9" fmla="*/ 2470884 w 4859448"/>
              <a:gd name="connsiteY9" fmla="*/ 5346843 h 5564310"/>
              <a:gd name="connsiteX10" fmla="*/ 816119 w 4859448"/>
              <a:gd name="connsiteY10" fmla="*/ 5036636 h 5564310"/>
              <a:gd name="connsiteX11" fmla="*/ 117446 w 4859448"/>
              <a:gd name="connsiteY11" fmla="*/ 3806892 h 5564310"/>
              <a:gd name="connsiteX12" fmla="*/ 1881 w 4859448"/>
              <a:gd name="connsiteY12" fmla="*/ 1811944 h 5564310"/>
              <a:gd name="connsiteX13" fmla="*/ 312225 w 4859448"/>
              <a:gd name="connsiteY13" fmla="*/ 535208 h 5564310"/>
              <a:gd name="connsiteX14" fmla="*/ 1687201 w 4859448"/>
              <a:gd name="connsiteY14" fmla="*/ 27023 h 5564310"/>
              <a:gd name="connsiteX0" fmla="*/ 1687201 w 4867586"/>
              <a:gd name="connsiteY0" fmla="*/ 27023 h 5564310"/>
              <a:gd name="connsiteX1" fmla="*/ 3319363 w 4867586"/>
              <a:gd name="connsiteY1" fmla="*/ 148455 h 5564310"/>
              <a:gd name="connsiteX2" fmla="*/ 4537051 w 4867586"/>
              <a:gd name="connsiteY2" fmla="*/ 812768 h 5564310"/>
              <a:gd name="connsiteX3" fmla="*/ 4808824 w 4867586"/>
              <a:gd name="connsiteY3" fmla="*/ 1688176 h 5564310"/>
              <a:gd name="connsiteX4" fmla="*/ 4699292 w 4867586"/>
              <a:gd name="connsiteY4" fmla="*/ 3839287 h 5564310"/>
              <a:gd name="connsiteX5" fmla="*/ 4155534 w 4867586"/>
              <a:gd name="connsiteY5" fmla="*/ 4962051 h 5564310"/>
              <a:gd name="connsiteX6" fmla="*/ 3939420 w 4867586"/>
              <a:gd name="connsiteY6" fmla="*/ 5169716 h 5564310"/>
              <a:gd name="connsiteX7" fmla="*/ 4252545 w 4867586"/>
              <a:gd name="connsiteY7" fmla="*/ 5550248 h 5564310"/>
              <a:gd name="connsiteX8" fmla="*/ 3118283 w 4867586"/>
              <a:gd name="connsiteY8" fmla="*/ 5378453 h 5564310"/>
              <a:gd name="connsiteX9" fmla="*/ 2470884 w 4867586"/>
              <a:gd name="connsiteY9" fmla="*/ 5346843 h 5564310"/>
              <a:gd name="connsiteX10" fmla="*/ 816119 w 4867586"/>
              <a:gd name="connsiteY10" fmla="*/ 5036636 h 5564310"/>
              <a:gd name="connsiteX11" fmla="*/ 117446 w 4867586"/>
              <a:gd name="connsiteY11" fmla="*/ 3806892 h 5564310"/>
              <a:gd name="connsiteX12" fmla="*/ 1881 w 4867586"/>
              <a:gd name="connsiteY12" fmla="*/ 1811944 h 5564310"/>
              <a:gd name="connsiteX13" fmla="*/ 312225 w 4867586"/>
              <a:gd name="connsiteY13" fmla="*/ 535208 h 5564310"/>
              <a:gd name="connsiteX14" fmla="*/ 1687201 w 4867586"/>
              <a:gd name="connsiteY14" fmla="*/ 27023 h 5564310"/>
              <a:gd name="connsiteX0" fmla="*/ 1687201 w 4866633"/>
              <a:gd name="connsiteY0" fmla="*/ 27023 h 5564310"/>
              <a:gd name="connsiteX1" fmla="*/ 3319363 w 4866633"/>
              <a:gd name="connsiteY1" fmla="*/ 148455 h 5564310"/>
              <a:gd name="connsiteX2" fmla="*/ 4537051 w 4866633"/>
              <a:gd name="connsiteY2" fmla="*/ 812768 h 5564310"/>
              <a:gd name="connsiteX3" fmla="*/ 4808824 w 4866633"/>
              <a:gd name="connsiteY3" fmla="*/ 1688176 h 5564310"/>
              <a:gd name="connsiteX4" fmla="*/ 4699292 w 4866633"/>
              <a:gd name="connsiteY4" fmla="*/ 3839287 h 5564310"/>
              <a:gd name="connsiteX5" fmla="*/ 4186249 w 4866633"/>
              <a:gd name="connsiteY5" fmla="*/ 4927675 h 5564310"/>
              <a:gd name="connsiteX6" fmla="*/ 3939420 w 4866633"/>
              <a:gd name="connsiteY6" fmla="*/ 5169716 h 5564310"/>
              <a:gd name="connsiteX7" fmla="*/ 4252545 w 4866633"/>
              <a:gd name="connsiteY7" fmla="*/ 5550248 h 5564310"/>
              <a:gd name="connsiteX8" fmla="*/ 3118283 w 4866633"/>
              <a:gd name="connsiteY8" fmla="*/ 5378453 h 5564310"/>
              <a:gd name="connsiteX9" fmla="*/ 2470884 w 4866633"/>
              <a:gd name="connsiteY9" fmla="*/ 5346843 h 5564310"/>
              <a:gd name="connsiteX10" fmla="*/ 816119 w 4866633"/>
              <a:gd name="connsiteY10" fmla="*/ 5036636 h 5564310"/>
              <a:gd name="connsiteX11" fmla="*/ 117446 w 4866633"/>
              <a:gd name="connsiteY11" fmla="*/ 3806892 h 5564310"/>
              <a:gd name="connsiteX12" fmla="*/ 1881 w 4866633"/>
              <a:gd name="connsiteY12" fmla="*/ 1811944 h 5564310"/>
              <a:gd name="connsiteX13" fmla="*/ 312225 w 4866633"/>
              <a:gd name="connsiteY13" fmla="*/ 535208 h 5564310"/>
              <a:gd name="connsiteX14" fmla="*/ 1687201 w 4866633"/>
              <a:gd name="connsiteY14" fmla="*/ 27023 h 5564310"/>
              <a:gd name="connsiteX0" fmla="*/ 1687201 w 4866633"/>
              <a:gd name="connsiteY0" fmla="*/ 27023 h 5564310"/>
              <a:gd name="connsiteX1" fmla="*/ 3319363 w 4866633"/>
              <a:gd name="connsiteY1" fmla="*/ 148455 h 5564310"/>
              <a:gd name="connsiteX2" fmla="*/ 4537051 w 4866633"/>
              <a:gd name="connsiteY2" fmla="*/ 812768 h 5564310"/>
              <a:gd name="connsiteX3" fmla="*/ 4808824 w 4866633"/>
              <a:gd name="connsiteY3" fmla="*/ 1688176 h 5564310"/>
              <a:gd name="connsiteX4" fmla="*/ 4699292 w 4866633"/>
              <a:gd name="connsiteY4" fmla="*/ 3839287 h 5564310"/>
              <a:gd name="connsiteX5" fmla="*/ 4186249 w 4866633"/>
              <a:gd name="connsiteY5" fmla="*/ 4927675 h 5564310"/>
              <a:gd name="connsiteX6" fmla="*/ 3939420 w 4866633"/>
              <a:gd name="connsiteY6" fmla="*/ 5169716 h 5564310"/>
              <a:gd name="connsiteX7" fmla="*/ 4252545 w 4866633"/>
              <a:gd name="connsiteY7" fmla="*/ 5550248 h 5564310"/>
              <a:gd name="connsiteX8" fmla="*/ 3118283 w 4866633"/>
              <a:gd name="connsiteY8" fmla="*/ 5378453 h 5564310"/>
              <a:gd name="connsiteX9" fmla="*/ 2470884 w 4866633"/>
              <a:gd name="connsiteY9" fmla="*/ 5346843 h 5564310"/>
              <a:gd name="connsiteX10" fmla="*/ 816119 w 4866633"/>
              <a:gd name="connsiteY10" fmla="*/ 5036636 h 5564310"/>
              <a:gd name="connsiteX11" fmla="*/ 117446 w 4866633"/>
              <a:gd name="connsiteY11" fmla="*/ 3806892 h 5564310"/>
              <a:gd name="connsiteX12" fmla="*/ 1881 w 4866633"/>
              <a:gd name="connsiteY12" fmla="*/ 1811944 h 5564310"/>
              <a:gd name="connsiteX13" fmla="*/ 312225 w 4866633"/>
              <a:gd name="connsiteY13" fmla="*/ 535208 h 5564310"/>
              <a:gd name="connsiteX14" fmla="*/ 1687201 w 4866633"/>
              <a:gd name="connsiteY14" fmla="*/ 27023 h 5564310"/>
              <a:gd name="connsiteX0" fmla="*/ 1687201 w 4866633"/>
              <a:gd name="connsiteY0" fmla="*/ 27023 h 5564310"/>
              <a:gd name="connsiteX1" fmla="*/ 3319363 w 4866633"/>
              <a:gd name="connsiteY1" fmla="*/ 148455 h 5564310"/>
              <a:gd name="connsiteX2" fmla="*/ 4537051 w 4866633"/>
              <a:gd name="connsiteY2" fmla="*/ 812768 h 5564310"/>
              <a:gd name="connsiteX3" fmla="*/ 4808824 w 4866633"/>
              <a:gd name="connsiteY3" fmla="*/ 1688176 h 5564310"/>
              <a:gd name="connsiteX4" fmla="*/ 4699292 w 4866633"/>
              <a:gd name="connsiteY4" fmla="*/ 3839287 h 5564310"/>
              <a:gd name="connsiteX5" fmla="*/ 4186249 w 4866633"/>
              <a:gd name="connsiteY5" fmla="*/ 4927675 h 5564310"/>
              <a:gd name="connsiteX6" fmla="*/ 3939420 w 4866633"/>
              <a:gd name="connsiteY6" fmla="*/ 5169716 h 5564310"/>
              <a:gd name="connsiteX7" fmla="*/ 4252545 w 4866633"/>
              <a:gd name="connsiteY7" fmla="*/ 5550248 h 5564310"/>
              <a:gd name="connsiteX8" fmla="*/ 3118283 w 4866633"/>
              <a:gd name="connsiteY8" fmla="*/ 5378453 h 5564310"/>
              <a:gd name="connsiteX9" fmla="*/ 2470884 w 4866633"/>
              <a:gd name="connsiteY9" fmla="*/ 5346843 h 5564310"/>
              <a:gd name="connsiteX10" fmla="*/ 816119 w 4866633"/>
              <a:gd name="connsiteY10" fmla="*/ 5036636 h 5564310"/>
              <a:gd name="connsiteX11" fmla="*/ 117446 w 4866633"/>
              <a:gd name="connsiteY11" fmla="*/ 3806892 h 5564310"/>
              <a:gd name="connsiteX12" fmla="*/ 1881 w 4866633"/>
              <a:gd name="connsiteY12" fmla="*/ 1811944 h 5564310"/>
              <a:gd name="connsiteX13" fmla="*/ 312225 w 4866633"/>
              <a:gd name="connsiteY13" fmla="*/ 535208 h 5564310"/>
              <a:gd name="connsiteX14" fmla="*/ 1687201 w 4866633"/>
              <a:gd name="connsiteY14" fmla="*/ 27023 h 5564310"/>
              <a:gd name="connsiteX0" fmla="*/ 1687201 w 4871417"/>
              <a:gd name="connsiteY0" fmla="*/ 27023 h 5564310"/>
              <a:gd name="connsiteX1" fmla="*/ 3319363 w 4871417"/>
              <a:gd name="connsiteY1" fmla="*/ 148455 h 5564310"/>
              <a:gd name="connsiteX2" fmla="*/ 4537051 w 4871417"/>
              <a:gd name="connsiteY2" fmla="*/ 812768 h 5564310"/>
              <a:gd name="connsiteX3" fmla="*/ 4808824 w 4871417"/>
              <a:gd name="connsiteY3" fmla="*/ 1688176 h 5564310"/>
              <a:gd name="connsiteX4" fmla="*/ 4699292 w 4871417"/>
              <a:gd name="connsiteY4" fmla="*/ 3839287 h 5564310"/>
              <a:gd name="connsiteX5" fmla="*/ 4186249 w 4871417"/>
              <a:gd name="connsiteY5" fmla="*/ 4927675 h 5564310"/>
              <a:gd name="connsiteX6" fmla="*/ 3939420 w 4871417"/>
              <a:gd name="connsiteY6" fmla="*/ 5169716 h 5564310"/>
              <a:gd name="connsiteX7" fmla="*/ 4252545 w 4871417"/>
              <a:gd name="connsiteY7" fmla="*/ 5550248 h 5564310"/>
              <a:gd name="connsiteX8" fmla="*/ 3118283 w 4871417"/>
              <a:gd name="connsiteY8" fmla="*/ 5378453 h 5564310"/>
              <a:gd name="connsiteX9" fmla="*/ 2470884 w 4871417"/>
              <a:gd name="connsiteY9" fmla="*/ 5346843 h 5564310"/>
              <a:gd name="connsiteX10" fmla="*/ 816119 w 4871417"/>
              <a:gd name="connsiteY10" fmla="*/ 5036636 h 5564310"/>
              <a:gd name="connsiteX11" fmla="*/ 117446 w 4871417"/>
              <a:gd name="connsiteY11" fmla="*/ 3806892 h 5564310"/>
              <a:gd name="connsiteX12" fmla="*/ 1881 w 4871417"/>
              <a:gd name="connsiteY12" fmla="*/ 1811944 h 5564310"/>
              <a:gd name="connsiteX13" fmla="*/ 312225 w 4871417"/>
              <a:gd name="connsiteY13" fmla="*/ 535208 h 5564310"/>
              <a:gd name="connsiteX14" fmla="*/ 1687201 w 4871417"/>
              <a:gd name="connsiteY14" fmla="*/ 27023 h 5564310"/>
              <a:gd name="connsiteX0" fmla="*/ 1687201 w 4871417"/>
              <a:gd name="connsiteY0" fmla="*/ 27023 h 5564310"/>
              <a:gd name="connsiteX1" fmla="*/ 3319363 w 4871417"/>
              <a:gd name="connsiteY1" fmla="*/ 148455 h 5564310"/>
              <a:gd name="connsiteX2" fmla="*/ 4537051 w 4871417"/>
              <a:gd name="connsiteY2" fmla="*/ 812768 h 5564310"/>
              <a:gd name="connsiteX3" fmla="*/ 4808824 w 4871417"/>
              <a:gd name="connsiteY3" fmla="*/ 1688176 h 5564310"/>
              <a:gd name="connsiteX4" fmla="*/ 4699292 w 4871417"/>
              <a:gd name="connsiteY4" fmla="*/ 3839287 h 5564310"/>
              <a:gd name="connsiteX5" fmla="*/ 4186249 w 4871417"/>
              <a:gd name="connsiteY5" fmla="*/ 4927675 h 5564310"/>
              <a:gd name="connsiteX6" fmla="*/ 3939420 w 4871417"/>
              <a:gd name="connsiteY6" fmla="*/ 5169716 h 5564310"/>
              <a:gd name="connsiteX7" fmla="*/ 4252545 w 4871417"/>
              <a:gd name="connsiteY7" fmla="*/ 5550248 h 5564310"/>
              <a:gd name="connsiteX8" fmla="*/ 3118283 w 4871417"/>
              <a:gd name="connsiteY8" fmla="*/ 5378453 h 5564310"/>
              <a:gd name="connsiteX9" fmla="*/ 2470884 w 4871417"/>
              <a:gd name="connsiteY9" fmla="*/ 5346843 h 5564310"/>
              <a:gd name="connsiteX10" fmla="*/ 816119 w 4871417"/>
              <a:gd name="connsiteY10" fmla="*/ 5036636 h 5564310"/>
              <a:gd name="connsiteX11" fmla="*/ 117446 w 4871417"/>
              <a:gd name="connsiteY11" fmla="*/ 3806892 h 5564310"/>
              <a:gd name="connsiteX12" fmla="*/ 1881 w 4871417"/>
              <a:gd name="connsiteY12" fmla="*/ 1811944 h 5564310"/>
              <a:gd name="connsiteX13" fmla="*/ 312225 w 4871417"/>
              <a:gd name="connsiteY13" fmla="*/ 535208 h 5564310"/>
              <a:gd name="connsiteX14" fmla="*/ 1687201 w 4871417"/>
              <a:gd name="connsiteY14" fmla="*/ 27023 h 5564310"/>
              <a:gd name="connsiteX0" fmla="*/ 1614724 w 4798940"/>
              <a:gd name="connsiteY0" fmla="*/ 27023 h 5564310"/>
              <a:gd name="connsiteX1" fmla="*/ 3246886 w 4798940"/>
              <a:gd name="connsiteY1" fmla="*/ 148455 h 5564310"/>
              <a:gd name="connsiteX2" fmla="*/ 4464574 w 4798940"/>
              <a:gd name="connsiteY2" fmla="*/ 812768 h 5564310"/>
              <a:gd name="connsiteX3" fmla="*/ 4736347 w 4798940"/>
              <a:gd name="connsiteY3" fmla="*/ 1688176 h 5564310"/>
              <a:gd name="connsiteX4" fmla="*/ 4626815 w 4798940"/>
              <a:gd name="connsiteY4" fmla="*/ 3839287 h 5564310"/>
              <a:gd name="connsiteX5" fmla="*/ 4113772 w 4798940"/>
              <a:gd name="connsiteY5" fmla="*/ 4927675 h 5564310"/>
              <a:gd name="connsiteX6" fmla="*/ 3866943 w 4798940"/>
              <a:gd name="connsiteY6" fmla="*/ 5169716 h 5564310"/>
              <a:gd name="connsiteX7" fmla="*/ 4180068 w 4798940"/>
              <a:gd name="connsiteY7" fmla="*/ 5550248 h 5564310"/>
              <a:gd name="connsiteX8" fmla="*/ 3045806 w 4798940"/>
              <a:gd name="connsiteY8" fmla="*/ 5378453 h 5564310"/>
              <a:gd name="connsiteX9" fmla="*/ 2398407 w 4798940"/>
              <a:gd name="connsiteY9" fmla="*/ 5346843 h 5564310"/>
              <a:gd name="connsiteX10" fmla="*/ 743642 w 4798940"/>
              <a:gd name="connsiteY10" fmla="*/ 5036636 h 5564310"/>
              <a:gd name="connsiteX11" fmla="*/ 44969 w 4798940"/>
              <a:gd name="connsiteY11" fmla="*/ 3806892 h 5564310"/>
              <a:gd name="connsiteX12" fmla="*/ 239748 w 4798940"/>
              <a:gd name="connsiteY12" fmla="*/ 535208 h 5564310"/>
              <a:gd name="connsiteX13" fmla="*/ 1614724 w 4798940"/>
              <a:gd name="connsiteY13" fmla="*/ 27023 h 5564310"/>
              <a:gd name="connsiteX0" fmla="*/ 1626312 w 4810528"/>
              <a:gd name="connsiteY0" fmla="*/ 49000 h 5586287"/>
              <a:gd name="connsiteX1" fmla="*/ 3258474 w 4810528"/>
              <a:gd name="connsiteY1" fmla="*/ 170432 h 5586287"/>
              <a:gd name="connsiteX2" fmla="*/ 4476162 w 4810528"/>
              <a:gd name="connsiteY2" fmla="*/ 834745 h 5586287"/>
              <a:gd name="connsiteX3" fmla="*/ 4747935 w 4810528"/>
              <a:gd name="connsiteY3" fmla="*/ 1710153 h 5586287"/>
              <a:gd name="connsiteX4" fmla="*/ 4638403 w 4810528"/>
              <a:gd name="connsiteY4" fmla="*/ 3861264 h 5586287"/>
              <a:gd name="connsiteX5" fmla="*/ 4125360 w 4810528"/>
              <a:gd name="connsiteY5" fmla="*/ 4949652 h 5586287"/>
              <a:gd name="connsiteX6" fmla="*/ 3878531 w 4810528"/>
              <a:gd name="connsiteY6" fmla="*/ 5191693 h 5586287"/>
              <a:gd name="connsiteX7" fmla="*/ 4191656 w 4810528"/>
              <a:gd name="connsiteY7" fmla="*/ 5572225 h 5586287"/>
              <a:gd name="connsiteX8" fmla="*/ 3057394 w 4810528"/>
              <a:gd name="connsiteY8" fmla="*/ 5400430 h 5586287"/>
              <a:gd name="connsiteX9" fmla="*/ 2409995 w 4810528"/>
              <a:gd name="connsiteY9" fmla="*/ 5368820 h 5586287"/>
              <a:gd name="connsiteX10" fmla="*/ 755230 w 4810528"/>
              <a:gd name="connsiteY10" fmla="*/ 5058613 h 5586287"/>
              <a:gd name="connsiteX11" fmla="*/ 56557 w 4810528"/>
              <a:gd name="connsiteY11" fmla="*/ 3828869 h 5586287"/>
              <a:gd name="connsiteX12" fmla="*/ 213038 w 4810528"/>
              <a:gd name="connsiteY12" fmla="*/ 857223 h 5586287"/>
              <a:gd name="connsiteX13" fmla="*/ 1626312 w 4810528"/>
              <a:gd name="connsiteY13" fmla="*/ 49000 h 5586287"/>
              <a:gd name="connsiteX0" fmla="*/ 1622094 w 4806310"/>
              <a:gd name="connsiteY0" fmla="*/ 59516 h 5596803"/>
              <a:gd name="connsiteX1" fmla="*/ 3254256 w 4806310"/>
              <a:gd name="connsiteY1" fmla="*/ 180948 h 5596803"/>
              <a:gd name="connsiteX2" fmla="*/ 4471944 w 4806310"/>
              <a:gd name="connsiteY2" fmla="*/ 845261 h 5596803"/>
              <a:gd name="connsiteX3" fmla="*/ 4743717 w 4806310"/>
              <a:gd name="connsiteY3" fmla="*/ 1720669 h 5596803"/>
              <a:gd name="connsiteX4" fmla="*/ 4634185 w 4806310"/>
              <a:gd name="connsiteY4" fmla="*/ 3871780 h 5596803"/>
              <a:gd name="connsiteX5" fmla="*/ 4121142 w 4806310"/>
              <a:gd name="connsiteY5" fmla="*/ 4960168 h 5596803"/>
              <a:gd name="connsiteX6" fmla="*/ 3874313 w 4806310"/>
              <a:gd name="connsiteY6" fmla="*/ 5202209 h 5596803"/>
              <a:gd name="connsiteX7" fmla="*/ 4187438 w 4806310"/>
              <a:gd name="connsiteY7" fmla="*/ 5582741 h 5596803"/>
              <a:gd name="connsiteX8" fmla="*/ 3053176 w 4806310"/>
              <a:gd name="connsiteY8" fmla="*/ 5410946 h 5596803"/>
              <a:gd name="connsiteX9" fmla="*/ 2405777 w 4806310"/>
              <a:gd name="connsiteY9" fmla="*/ 5379336 h 5596803"/>
              <a:gd name="connsiteX10" fmla="*/ 751012 w 4806310"/>
              <a:gd name="connsiteY10" fmla="*/ 5069129 h 5596803"/>
              <a:gd name="connsiteX11" fmla="*/ 52339 w 4806310"/>
              <a:gd name="connsiteY11" fmla="*/ 3839385 h 5596803"/>
              <a:gd name="connsiteX12" fmla="*/ 221586 w 4806310"/>
              <a:gd name="connsiteY12" fmla="*/ 1010614 h 5596803"/>
              <a:gd name="connsiteX13" fmla="*/ 1622094 w 4806310"/>
              <a:gd name="connsiteY13" fmla="*/ 59516 h 5596803"/>
              <a:gd name="connsiteX0" fmla="*/ 1658258 w 4842474"/>
              <a:gd name="connsiteY0" fmla="*/ 59516 h 5596803"/>
              <a:gd name="connsiteX1" fmla="*/ 3290420 w 4842474"/>
              <a:gd name="connsiteY1" fmla="*/ 180948 h 5596803"/>
              <a:gd name="connsiteX2" fmla="*/ 4508108 w 4842474"/>
              <a:gd name="connsiteY2" fmla="*/ 845261 h 5596803"/>
              <a:gd name="connsiteX3" fmla="*/ 4779881 w 4842474"/>
              <a:gd name="connsiteY3" fmla="*/ 1720669 h 5596803"/>
              <a:gd name="connsiteX4" fmla="*/ 4670349 w 4842474"/>
              <a:gd name="connsiteY4" fmla="*/ 3871780 h 5596803"/>
              <a:gd name="connsiteX5" fmla="*/ 4157306 w 4842474"/>
              <a:gd name="connsiteY5" fmla="*/ 4960168 h 5596803"/>
              <a:gd name="connsiteX6" fmla="*/ 3910477 w 4842474"/>
              <a:gd name="connsiteY6" fmla="*/ 5202209 h 5596803"/>
              <a:gd name="connsiteX7" fmla="*/ 4223602 w 4842474"/>
              <a:gd name="connsiteY7" fmla="*/ 5582741 h 5596803"/>
              <a:gd name="connsiteX8" fmla="*/ 3089340 w 4842474"/>
              <a:gd name="connsiteY8" fmla="*/ 5410946 h 5596803"/>
              <a:gd name="connsiteX9" fmla="*/ 2441941 w 4842474"/>
              <a:gd name="connsiteY9" fmla="*/ 5379336 h 5596803"/>
              <a:gd name="connsiteX10" fmla="*/ 787176 w 4842474"/>
              <a:gd name="connsiteY10" fmla="*/ 5069129 h 5596803"/>
              <a:gd name="connsiteX11" fmla="*/ 88503 w 4842474"/>
              <a:gd name="connsiteY11" fmla="*/ 3839385 h 5596803"/>
              <a:gd name="connsiteX12" fmla="*/ 257750 w 4842474"/>
              <a:gd name="connsiteY12" fmla="*/ 1010614 h 5596803"/>
              <a:gd name="connsiteX13" fmla="*/ 1658258 w 4842474"/>
              <a:gd name="connsiteY13" fmla="*/ 59516 h 5596803"/>
              <a:gd name="connsiteX0" fmla="*/ 1658258 w 4842474"/>
              <a:gd name="connsiteY0" fmla="*/ 59516 h 5596803"/>
              <a:gd name="connsiteX1" fmla="*/ 3290420 w 4842474"/>
              <a:gd name="connsiteY1" fmla="*/ 180948 h 5596803"/>
              <a:gd name="connsiteX2" fmla="*/ 4508108 w 4842474"/>
              <a:gd name="connsiteY2" fmla="*/ 845261 h 5596803"/>
              <a:gd name="connsiteX3" fmla="*/ 4779881 w 4842474"/>
              <a:gd name="connsiteY3" fmla="*/ 1720669 h 5596803"/>
              <a:gd name="connsiteX4" fmla="*/ 4670349 w 4842474"/>
              <a:gd name="connsiteY4" fmla="*/ 3871780 h 5596803"/>
              <a:gd name="connsiteX5" fmla="*/ 4157306 w 4842474"/>
              <a:gd name="connsiteY5" fmla="*/ 4960168 h 5596803"/>
              <a:gd name="connsiteX6" fmla="*/ 3910477 w 4842474"/>
              <a:gd name="connsiteY6" fmla="*/ 5202209 h 5596803"/>
              <a:gd name="connsiteX7" fmla="*/ 4223602 w 4842474"/>
              <a:gd name="connsiteY7" fmla="*/ 5582741 h 5596803"/>
              <a:gd name="connsiteX8" fmla="*/ 3089340 w 4842474"/>
              <a:gd name="connsiteY8" fmla="*/ 5410946 h 5596803"/>
              <a:gd name="connsiteX9" fmla="*/ 2441941 w 4842474"/>
              <a:gd name="connsiteY9" fmla="*/ 5379336 h 5596803"/>
              <a:gd name="connsiteX10" fmla="*/ 787176 w 4842474"/>
              <a:gd name="connsiteY10" fmla="*/ 5069129 h 5596803"/>
              <a:gd name="connsiteX11" fmla="*/ 88503 w 4842474"/>
              <a:gd name="connsiteY11" fmla="*/ 3839385 h 5596803"/>
              <a:gd name="connsiteX12" fmla="*/ 257750 w 4842474"/>
              <a:gd name="connsiteY12" fmla="*/ 1010614 h 5596803"/>
              <a:gd name="connsiteX13" fmla="*/ 1658258 w 4842474"/>
              <a:gd name="connsiteY13" fmla="*/ 59516 h 5596803"/>
              <a:gd name="connsiteX0" fmla="*/ 1658258 w 4842474"/>
              <a:gd name="connsiteY0" fmla="*/ 53205 h 5590492"/>
              <a:gd name="connsiteX1" fmla="*/ 3290420 w 4842474"/>
              <a:gd name="connsiteY1" fmla="*/ 174637 h 5590492"/>
              <a:gd name="connsiteX2" fmla="*/ 4508108 w 4842474"/>
              <a:gd name="connsiteY2" fmla="*/ 838950 h 5590492"/>
              <a:gd name="connsiteX3" fmla="*/ 4779881 w 4842474"/>
              <a:gd name="connsiteY3" fmla="*/ 1714358 h 5590492"/>
              <a:gd name="connsiteX4" fmla="*/ 4670349 w 4842474"/>
              <a:gd name="connsiteY4" fmla="*/ 3865469 h 5590492"/>
              <a:gd name="connsiteX5" fmla="*/ 4157306 w 4842474"/>
              <a:gd name="connsiteY5" fmla="*/ 4953857 h 5590492"/>
              <a:gd name="connsiteX6" fmla="*/ 3910477 w 4842474"/>
              <a:gd name="connsiteY6" fmla="*/ 5195898 h 5590492"/>
              <a:gd name="connsiteX7" fmla="*/ 4223602 w 4842474"/>
              <a:gd name="connsiteY7" fmla="*/ 5576430 h 5590492"/>
              <a:gd name="connsiteX8" fmla="*/ 3089340 w 4842474"/>
              <a:gd name="connsiteY8" fmla="*/ 5404635 h 5590492"/>
              <a:gd name="connsiteX9" fmla="*/ 2441941 w 4842474"/>
              <a:gd name="connsiteY9" fmla="*/ 5373025 h 5590492"/>
              <a:gd name="connsiteX10" fmla="*/ 787176 w 4842474"/>
              <a:gd name="connsiteY10" fmla="*/ 5062818 h 5590492"/>
              <a:gd name="connsiteX11" fmla="*/ 88503 w 4842474"/>
              <a:gd name="connsiteY11" fmla="*/ 3833074 h 5590492"/>
              <a:gd name="connsiteX12" fmla="*/ 257750 w 4842474"/>
              <a:gd name="connsiteY12" fmla="*/ 918578 h 5590492"/>
              <a:gd name="connsiteX13" fmla="*/ 1658258 w 4842474"/>
              <a:gd name="connsiteY13" fmla="*/ 53205 h 5590492"/>
              <a:gd name="connsiteX0" fmla="*/ 1658258 w 4842474"/>
              <a:gd name="connsiteY0" fmla="*/ 53205 h 5590492"/>
              <a:gd name="connsiteX1" fmla="*/ 3290420 w 4842474"/>
              <a:gd name="connsiteY1" fmla="*/ 174637 h 5590492"/>
              <a:gd name="connsiteX2" fmla="*/ 4508108 w 4842474"/>
              <a:gd name="connsiteY2" fmla="*/ 838950 h 5590492"/>
              <a:gd name="connsiteX3" fmla="*/ 4779881 w 4842474"/>
              <a:gd name="connsiteY3" fmla="*/ 1714358 h 5590492"/>
              <a:gd name="connsiteX4" fmla="*/ 4670349 w 4842474"/>
              <a:gd name="connsiteY4" fmla="*/ 3865469 h 5590492"/>
              <a:gd name="connsiteX5" fmla="*/ 4157306 w 4842474"/>
              <a:gd name="connsiteY5" fmla="*/ 4953857 h 5590492"/>
              <a:gd name="connsiteX6" fmla="*/ 3910477 w 4842474"/>
              <a:gd name="connsiteY6" fmla="*/ 5195898 h 5590492"/>
              <a:gd name="connsiteX7" fmla="*/ 4223602 w 4842474"/>
              <a:gd name="connsiteY7" fmla="*/ 5576430 h 5590492"/>
              <a:gd name="connsiteX8" fmla="*/ 3089340 w 4842474"/>
              <a:gd name="connsiteY8" fmla="*/ 5404635 h 5590492"/>
              <a:gd name="connsiteX9" fmla="*/ 2441941 w 4842474"/>
              <a:gd name="connsiteY9" fmla="*/ 5373025 h 5590492"/>
              <a:gd name="connsiteX10" fmla="*/ 787176 w 4842474"/>
              <a:gd name="connsiteY10" fmla="*/ 5062818 h 5590492"/>
              <a:gd name="connsiteX11" fmla="*/ 88503 w 4842474"/>
              <a:gd name="connsiteY11" fmla="*/ 3804499 h 5590492"/>
              <a:gd name="connsiteX12" fmla="*/ 257750 w 4842474"/>
              <a:gd name="connsiteY12" fmla="*/ 918578 h 5590492"/>
              <a:gd name="connsiteX13" fmla="*/ 1658258 w 4842474"/>
              <a:gd name="connsiteY13" fmla="*/ 53205 h 5590492"/>
              <a:gd name="connsiteX0" fmla="*/ 1658258 w 4842474"/>
              <a:gd name="connsiteY0" fmla="*/ 53205 h 5590492"/>
              <a:gd name="connsiteX1" fmla="*/ 3290420 w 4842474"/>
              <a:gd name="connsiteY1" fmla="*/ 174637 h 5590492"/>
              <a:gd name="connsiteX2" fmla="*/ 4508108 w 4842474"/>
              <a:gd name="connsiteY2" fmla="*/ 838950 h 5590492"/>
              <a:gd name="connsiteX3" fmla="*/ 4779881 w 4842474"/>
              <a:gd name="connsiteY3" fmla="*/ 1714358 h 5590492"/>
              <a:gd name="connsiteX4" fmla="*/ 4670349 w 4842474"/>
              <a:gd name="connsiteY4" fmla="*/ 3865469 h 5590492"/>
              <a:gd name="connsiteX5" fmla="*/ 4157306 w 4842474"/>
              <a:gd name="connsiteY5" fmla="*/ 4953857 h 5590492"/>
              <a:gd name="connsiteX6" fmla="*/ 3910477 w 4842474"/>
              <a:gd name="connsiteY6" fmla="*/ 5195898 h 5590492"/>
              <a:gd name="connsiteX7" fmla="*/ 4223602 w 4842474"/>
              <a:gd name="connsiteY7" fmla="*/ 5576430 h 5590492"/>
              <a:gd name="connsiteX8" fmla="*/ 3089340 w 4842474"/>
              <a:gd name="connsiteY8" fmla="*/ 5404635 h 5590492"/>
              <a:gd name="connsiteX9" fmla="*/ 2441941 w 4842474"/>
              <a:gd name="connsiteY9" fmla="*/ 5373025 h 5590492"/>
              <a:gd name="connsiteX10" fmla="*/ 978667 w 4842474"/>
              <a:gd name="connsiteY10" fmla="*/ 5105681 h 5590492"/>
              <a:gd name="connsiteX11" fmla="*/ 88503 w 4842474"/>
              <a:gd name="connsiteY11" fmla="*/ 3804499 h 5590492"/>
              <a:gd name="connsiteX12" fmla="*/ 257750 w 4842474"/>
              <a:gd name="connsiteY12" fmla="*/ 918578 h 5590492"/>
              <a:gd name="connsiteX13" fmla="*/ 1658258 w 4842474"/>
              <a:gd name="connsiteY13" fmla="*/ 53205 h 5590492"/>
              <a:gd name="connsiteX0" fmla="*/ 1658258 w 4838480"/>
              <a:gd name="connsiteY0" fmla="*/ 53205 h 5590492"/>
              <a:gd name="connsiteX1" fmla="*/ 3290420 w 4838480"/>
              <a:gd name="connsiteY1" fmla="*/ 174637 h 5590492"/>
              <a:gd name="connsiteX2" fmla="*/ 4508108 w 4838480"/>
              <a:gd name="connsiteY2" fmla="*/ 838950 h 5590492"/>
              <a:gd name="connsiteX3" fmla="*/ 4779881 w 4838480"/>
              <a:gd name="connsiteY3" fmla="*/ 1714358 h 5590492"/>
              <a:gd name="connsiteX4" fmla="*/ 4670349 w 4838480"/>
              <a:gd name="connsiteY4" fmla="*/ 3865469 h 5590492"/>
              <a:gd name="connsiteX5" fmla="*/ 4131774 w 4838480"/>
              <a:gd name="connsiteY5" fmla="*/ 4896707 h 5590492"/>
              <a:gd name="connsiteX6" fmla="*/ 3910477 w 4838480"/>
              <a:gd name="connsiteY6" fmla="*/ 5195898 h 5590492"/>
              <a:gd name="connsiteX7" fmla="*/ 4223602 w 4838480"/>
              <a:gd name="connsiteY7" fmla="*/ 5576430 h 5590492"/>
              <a:gd name="connsiteX8" fmla="*/ 3089340 w 4838480"/>
              <a:gd name="connsiteY8" fmla="*/ 5404635 h 5590492"/>
              <a:gd name="connsiteX9" fmla="*/ 2441941 w 4838480"/>
              <a:gd name="connsiteY9" fmla="*/ 5373025 h 5590492"/>
              <a:gd name="connsiteX10" fmla="*/ 978667 w 4838480"/>
              <a:gd name="connsiteY10" fmla="*/ 5105681 h 5590492"/>
              <a:gd name="connsiteX11" fmla="*/ 88503 w 4838480"/>
              <a:gd name="connsiteY11" fmla="*/ 3804499 h 5590492"/>
              <a:gd name="connsiteX12" fmla="*/ 257750 w 4838480"/>
              <a:gd name="connsiteY12" fmla="*/ 918578 h 5590492"/>
              <a:gd name="connsiteX13" fmla="*/ 1658258 w 4838480"/>
              <a:gd name="connsiteY13" fmla="*/ 53205 h 5590492"/>
              <a:gd name="connsiteX0" fmla="*/ 1658258 w 4835856"/>
              <a:gd name="connsiteY0" fmla="*/ 53205 h 5590492"/>
              <a:gd name="connsiteX1" fmla="*/ 3290420 w 4835856"/>
              <a:gd name="connsiteY1" fmla="*/ 174637 h 5590492"/>
              <a:gd name="connsiteX2" fmla="*/ 4508108 w 4835856"/>
              <a:gd name="connsiteY2" fmla="*/ 838950 h 5590492"/>
              <a:gd name="connsiteX3" fmla="*/ 4779881 w 4835856"/>
              <a:gd name="connsiteY3" fmla="*/ 1714358 h 5590492"/>
              <a:gd name="connsiteX4" fmla="*/ 4657583 w 4835856"/>
              <a:gd name="connsiteY4" fmla="*/ 3794031 h 5590492"/>
              <a:gd name="connsiteX5" fmla="*/ 4131774 w 4835856"/>
              <a:gd name="connsiteY5" fmla="*/ 4896707 h 5590492"/>
              <a:gd name="connsiteX6" fmla="*/ 3910477 w 4835856"/>
              <a:gd name="connsiteY6" fmla="*/ 5195898 h 5590492"/>
              <a:gd name="connsiteX7" fmla="*/ 4223602 w 4835856"/>
              <a:gd name="connsiteY7" fmla="*/ 5576430 h 5590492"/>
              <a:gd name="connsiteX8" fmla="*/ 3089340 w 4835856"/>
              <a:gd name="connsiteY8" fmla="*/ 5404635 h 5590492"/>
              <a:gd name="connsiteX9" fmla="*/ 2441941 w 4835856"/>
              <a:gd name="connsiteY9" fmla="*/ 5373025 h 5590492"/>
              <a:gd name="connsiteX10" fmla="*/ 978667 w 4835856"/>
              <a:gd name="connsiteY10" fmla="*/ 5105681 h 5590492"/>
              <a:gd name="connsiteX11" fmla="*/ 88503 w 4835856"/>
              <a:gd name="connsiteY11" fmla="*/ 3804499 h 5590492"/>
              <a:gd name="connsiteX12" fmla="*/ 257750 w 4835856"/>
              <a:gd name="connsiteY12" fmla="*/ 918578 h 5590492"/>
              <a:gd name="connsiteX13" fmla="*/ 1658258 w 4835856"/>
              <a:gd name="connsiteY13" fmla="*/ 53205 h 5590492"/>
              <a:gd name="connsiteX0" fmla="*/ 1658258 w 4874366"/>
              <a:gd name="connsiteY0" fmla="*/ 91536 h 5628823"/>
              <a:gd name="connsiteX1" fmla="*/ 3290420 w 4874366"/>
              <a:gd name="connsiteY1" fmla="*/ 212968 h 5628823"/>
              <a:gd name="connsiteX2" fmla="*/ 4779881 w 4874366"/>
              <a:gd name="connsiteY2" fmla="*/ 1752689 h 5628823"/>
              <a:gd name="connsiteX3" fmla="*/ 4657583 w 4874366"/>
              <a:gd name="connsiteY3" fmla="*/ 3832362 h 5628823"/>
              <a:gd name="connsiteX4" fmla="*/ 4131774 w 4874366"/>
              <a:gd name="connsiteY4" fmla="*/ 4935038 h 5628823"/>
              <a:gd name="connsiteX5" fmla="*/ 3910477 w 4874366"/>
              <a:gd name="connsiteY5" fmla="*/ 5234229 h 5628823"/>
              <a:gd name="connsiteX6" fmla="*/ 4223602 w 4874366"/>
              <a:gd name="connsiteY6" fmla="*/ 5614761 h 5628823"/>
              <a:gd name="connsiteX7" fmla="*/ 3089340 w 4874366"/>
              <a:gd name="connsiteY7" fmla="*/ 5442966 h 5628823"/>
              <a:gd name="connsiteX8" fmla="*/ 2441941 w 4874366"/>
              <a:gd name="connsiteY8" fmla="*/ 5411356 h 5628823"/>
              <a:gd name="connsiteX9" fmla="*/ 978667 w 4874366"/>
              <a:gd name="connsiteY9" fmla="*/ 5144012 h 5628823"/>
              <a:gd name="connsiteX10" fmla="*/ 88503 w 4874366"/>
              <a:gd name="connsiteY10" fmla="*/ 3842830 h 5628823"/>
              <a:gd name="connsiteX11" fmla="*/ 257750 w 4874366"/>
              <a:gd name="connsiteY11" fmla="*/ 956909 h 5628823"/>
              <a:gd name="connsiteX12" fmla="*/ 1658258 w 4874366"/>
              <a:gd name="connsiteY12" fmla="*/ 91536 h 5628823"/>
              <a:gd name="connsiteX0" fmla="*/ 1658258 w 4874366"/>
              <a:gd name="connsiteY0" fmla="*/ 91536 h 5628823"/>
              <a:gd name="connsiteX1" fmla="*/ 3290420 w 4874366"/>
              <a:gd name="connsiteY1" fmla="*/ 212968 h 5628823"/>
              <a:gd name="connsiteX2" fmla="*/ 4779881 w 4874366"/>
              <a:gd name="connsiteY2" fmla="*/ 1752689 h 5628823"/>
              <a:gd name="connsiteX3" fmla="*/ 4657583 w 4874366"/>
              <a:gd name="connsiteY3" fmla="*/ 3832362 h 5628823"/>
              <a:gd name="connsiteX4" fmla="*/ 4131774 w 4874366"/>
              <a:gd name="connsiteY4" fmla="*/ 4935038 h 5628823"/>
              <a:gd name="connsiteX5" fmla="*/ 3910477 w 4874366"/>
              <a:gd name="connsiteY5" fmla="*/ 5234229 h 5628823"/>
              <a:gd name="connsiteX6" fmla="*/ 4223602 w 4874366"/>
              <a:gd name="connsiteY6" fmla="*/ 5614761 h 5628823"/>
              <a:gd name="connsiteX7" fmla="*/ 3089340 w 4874366"/>
              <a:gd name="connsiteY7" fmla="*/ 5442966 h 5628823"/>
              <a:gd name="connsiteX8" fmla="*/ 2441941 w 4874366"/>
              <a:gd name="connsiteY8" fmla="*/ 5411356 h 5628823"/>
              <a:gd name="connsiteX9" fmla="*/ 978667 w 4874366"/>
              <a:gd name="connsiteY9" fmla="*/ 5144012 h 5628823"/>
              <a:gd name="connsiteX10" fmla="*/ 88503 w 4874366"/>
              <a:gd name="connsiteY10" fmla="*/ 3842830 h 5628823"/>
              <a:gd name="connsiteX11" fmla="*/ 257750 w 4874366"/>
              <a:gd name="connsiteY11" fmla="*/ 956909 h 5628823"/>
              <a:gd name="connsiteX12" fmla="*/ 1658258 w 4874366"/>
              <a:gd name="connsiteY12" fmla="*/ 91536 h 5628823"/>
              <a:gd name="connsiteX0" fmla="*/ 1658258 w 4886717"/>
              <a:gd name="connsiteY0" fmla="*/ 81096 h 5618383"/>
              <a:gd name="connsiteX1" fmla="*/ 3290420 w 4886717"/>
              <a:gd name="connsiteY1" fmla="*/ 202528 h 5618383"/>
              <a:gd name="connsiteX2" fmla="*/ 4794941 w 4886717"/>
              <a:gd name="connsiteY2" fmla="*/ 1543088 h 5618383"/>
              <a:gd name="connsiteX3" fmla="*/ 4657583 w 4886717"/>
              <a:gd name="connsiteY3" fmla="*/ 3821922 h 5618383"/>
              <a:gd name="connsiteX4" fmla="*/ 4131774 w 4886717"/>
              <a:gd name="connsiteY4" fmla="*/ 4924598 h 5618383"/>
              <a:gd name="connsiteX5" fmla="*/ 3910477 w 4886717"/>
              <a:gd name="connsiteY5" fmla="*/ 5223789 h 5618383"/>
              <a:gd name="connsiteX6" fmla="*/ 4223602 w 4886717"/>
              <a:gd name="connsiteY6" fmla="*/ 5604321 h 5618383"/>
              <a:gd name="connsiteX7" fmla="*/ 3089340 w 4886717"/>
              <a:gd name="connsiteY7" fmla="*/ 5432526 h 5618383"/>
              <a:gd name="connsiteX8" fmla="*/ 2441941 w 4886717"/>
              <a:gd name="connsiteY8" fmla="*/ 5400916 h 5618383"/>
              <a:gd name="connsiteX9" fmla="*/ 978667 w 4886717"/>
              <a:gd name="connsiteY9" fmla="*/ 5133572 h 5618383"/>
              <a:gd name="connsiteX10" fmla="*/ 88503 w 4886717"/>
              <a:gd name="connsiteY10" fmla="*/ 3832390 h 5618383"/>
              <a:gd name="connsiteX11" fmla="*/ 257750 w 4886717"/>
              <a:gd name="connsiteY11" fmla="*/ 946469 h 5618383"/>
              <a:gd name="connsiteX12" fmla="*/ 1658258 w 4886717"/>
              <a:gd name="connsiteY12" fmla="*/ 81096 h 5618383"/>
              <a:gd name="connsiteX0" fmla="*/ 1658258 w 4886717"/>
              <a:gd name="connsiteY0" fmla="*/ 60710 h 5597997"/>
              <a:gd name="connsiteX1" fmla="*/ 3290420 w 4886717"/>
              <a:gd name="connsiteY1" fmla="*/ 182142 h 5597997"/>
              <a:gd name="connsiteX2" fmla="*/ 4794941 w 4886717"/>
              <a:gd name="connsiteY2" fmla="*/ 1522702 h 5597997"/>
              <a:gd name="connsiteX3" fmla="*/ 4657583 w 4886717"/>
              <a:gd name="connsiteY3" fmla="*/ 3801536 h 5597997"/>
              <a:gd name="connsiteX4" fmla="*/ 4131774 w 4886717"/>
              <a:gd name="connsiteY4" fmla="*/ 4904212 h 5597997"/>
              <a:gd name="connsiteX5" fmla="*/ 3910477 w 4886717"/>
              <a:gd name="connsiteY5" fmla="*/ 5203403 h 5597997"/>
              <a:gd name="connsiteX6" fmla="*/ 4223602 w 4886717"/>
              <a:gd name="connsiteY6" fmla="*/ 5583935 h 5597997"/>
              <a:gd name="connsiteX7" fmla="*/ 3089340 w 4886717"/>
              <a:gd name="connsiteY7" fmla="*/ 5412140 h 5597997"/>
              <a:gd name="connsiteX8" fmla="*/ 2441941 w 4886717"/>
              <a:gd name="connsiteY8" fmla="*/ 5380530 h 5597997"/>
              <a:gd name="connsiteX9" fmla="*/ 978667 w 4886717"/>
              <a:gd name="connsiteY9" fmla="*/ 5113186 h 5597997"/>
              <a:gd name="connsiteX10" fmla="*/ 88503 w 4886717"/>
              <a:gd name="connsiteY10" fmla="*/ 3812004 h 5597997"/>
              <a:gd name="connsiteX11" fmla="*/ 257750 w 4886717"/>
              <a:gd name="connsiteY11" fmla="*/ 926083 h 5597997"/>
              <a:gd name="connsiteX12" fmla="*/ 1658258 w 4886717"/>
              <a:gd name="connsiteY12" fmla="*/ 60710 h 5597997"/>
              <a:gd name="connsiteX0" fmla="*/ 1658258 w 4886717"/>
              <a:gd name="connsiteY0" fmla="*/ 75845 h 5613132"/>
              <a:gd name="connsiteX1" fmla="*/ 3316714 w 4886717"/>
              <a:gd name="connsiteY1" fmla="*/ 157254 h 5613132"/>
              <a:gd name="connsiteX2" fmla="*/ 4794941 w 4886717"/>
              <a:gd name="connsiteY2" fmla="*/ 1537837 h 5613132"/>
              <a:gd name="connsiteX3" fmla="*/ 4657583 w 4886717"/>
              <a:gd name="connsiteY3" fmla="*/ 3816671 h 5613132"/>
              <a:gd name="connsiteX4" fmla="*/ 4131774 w 4886717"/>
              <a:gd name="connsiteY4" fmla="*/ 4919347 h 5613132"/>
              <a:gd name="connsiteX5" fmla="*/ 3910477 w 4886717"/>
              <a:gd name="connsiteY5" fmla="*/ 5218538 h 5613132"/>
              <a:gd name="connsiteX6" fmla="*/ 4223602 w 4886717"/>
              <a:gd name="connsiteY6" fmla="*/ 5599070 h 5613132"/>
              <a:gd name="connsiteX7" fmla="*/ 3089340 w 4886717"/>
              <a:gd name="connsiteY7" fmla="*/ 5427275 h 5613132"/>
              <a:gd name="connsiteX8" fmla="*/ 2441941 w 4886717"/>
              <a:gd name="connsiteY8" fmla="*/ 5395665 h 5613132"/>
              <a:gd name="connsiteX9" fmla="*/ 978667 w 4886717"/>
              <a:gd name="connsiteY9" fmla="*/ 5128321 h 5613132"/>
              <a:gd name="connsiteX10" fmla="*/ 88503 w 4886717"/>
              <a:gd name="connsiteY10" fmla="*/ 3827139 h 5613132"/>
              <a:gd name="connsiteX11" fmla="*/ 257750 w 4886717"/>
              <a:gd name="connsiteY11" fmla="*/ 941218 h 5613132"/>
              <a:gd name="connsiteX12" fmla="*/ 1658258 w 4886717"/>
              <a:gd name="connsiteY12" fmla="*/ 75845 h 5613132"/>
              <a:gd name="connsiteX0" fmla="*/ 1877005 w 5105464"/>
              <a:gd name="connsiteY0" fmla="*/ 69611 h 5606898"/>
              <a:gd name="connsiteX1" fmla="*/ 3535461 w 5105464"/>
              <a:gd name="connsiteY1" fmla="*/ 151020 h 5606898"/>
              <a:gd name="connsiteX2" fmla="*/ 5013688 w 5105464"/>
              <a:gd name="connsiteY2" fmla="*/ 1531603 h 5606898"/>
              <a:gd name="connsiteX3" fmla="*/ 4876330 w 5105464"/>
              <a:gd name="connsiteY3" fmla="*/ 3810437 h 5606898"/>
              <a:gd name="connsiteX4" fmla="*/ 4350521 w 5105464"/>
              <a:gd name="connsiteY4" fmla="*/ 4913113 h 5606898"/>
              <a:gd name="connsiteX5" fmla="*/ 4129224 w 5105464"/>
              <a:gd name="connsiteY5" fmla="*/ 5212304 h 5606898"/>
              <a:gd name="connsiteX6" fmla="*/ 4442349 w 5105464"/>
              <a:gd name="connsiteY6" fmla="*/ 5592836 h 5606898"/>
              <a:gd name="connsiteX7" fmla="*/ 3308087 w 5105464"/>
              <a:gd name="connsiteY7" fmla="*/ 5421041 h 5606898"/>
              <a:gd name="connsiteX8" fmla="*/ 2660688 w 5105464"/>
              <a:gd name="connsiteY8" fmla="*/ 5389431 h 5606898"/>
              <a:gd name="connsiteX9" fmla="*/ 1197414 w 5105464"/>
              <a:gd name="connsiteY9" fmla="*/ 5122087 h 5606898"/>
              <a:gd name="connsiteX10" fmla="*/ 307250 w 5105464"/>
              <a:gd name="connsiteY10" fmla="*/ 3820905 h 5606898"/>
              <a:gd name="connsiteX11" fmla="*/ 147724 w 5105464"/>
              <a:gd name="connsiteY11" fmla="*/ 848509 h 5606898"/>
              <a:gd name="connsiteX12" fmla="*/ 1877005 w 5105464"/>
              <a:gd name="connsiteY12" fmla="*/ 69611 h 5606898"/>
              <a:gd name="connsiteX0" fmla="*/ 2074349 w 5302808"/>
              <a:gd name="connsiteY0" fmla="*/ 69611 h 5606898"/>
              <a:gd name="connsiteX1" fmla="*/ 3732805 w 5302808"/>
              <a:gd name="connsiteY1" fmla="*/ 151020 h 5606898"/>
              <a:gd name="connsiteX2" fmla="*/ 5211032 w 5302808"/>
              <a:gd name="connsiteY2" fmla="*/ 1531603 h 5606898"/>
              <a:gd name="connsiteX3" fmla="*/ 5073674 w 5302808"/>
              <a:gd name="connsiteY3" fmla="*/ 3810437 h 5606898"/>
              <a:gd name="connsiteX4" fmla="*/ 4547865 w 5302808"/>
              <a:gd name="connsiteY4" fmla="*/ 4913113 h 5606898"/>
              <a:gd name="connsiteX5" fmla="*/ 4326568 w 5302808"/>
              <a:gd name="connsiteY5" fmla="*/ 5212304 h 5606898"/>
              <a:gd name="connsiteX6" fmla="*/ 4639693 w 5302808"/>
              <a:gd name="connsiteY6" fmla="*/ 5592836 h 5606898"/>
              <a:gd name="connsiteX7" fmla="*/ 3505431 w 5302808"/>
              <a:gd name="connsiteY7" fmla="*/ 5421041 h 5606898"/>
              <a:gd name="connsiteX8" fmla="*/ 2858032 w 5302808"/>
              <a:gd name="connsiteY8" fmla="*/ 5389431 h 5606898"/>
              <a:gd name="connsiteX9" fmla="*/ 1394758 w 5302808"/>
              <a:gd name="connsiteY9" fmla="*/ 5122087 h 5606898"/>
              <a:gd name="connsiteX10" fmla="*/ 42995 w 5302808"/>
              <a:gd name="connsiteY10" fmla="*/ 3925936 h 5606898"/>
              <a:gd name="connsiteX11" fmla="*/ 345068 w 5302808"/>
              <a:gd name="connsiteY11" fmla="*/ 848509 h 5606898"/>
              <a:gd name="connsiteX12" fmla="*/ 2074349 w 5302808"/>
              <a:gd name="connsiteY12" fmla="*/ 69611 h 5606898"/>
              <a:gd name="connsiteX0" fmla="*/ 2074349 w 5358516"/>
              <a:gd name="connsiteY0" fmla="*/ 69611 h 5606898"/>
              <a:gd name="connsiteX1" fmla="*/ 3732805 w 5358516"/>
              <a:gd name="connsiteY1" fmla="*/ 151020 h 5606898"/>
              <a:gd name="connsiteX2" fmla="*/ 5211032 w 5358516"/>
              <a:gd name="connsiteY2" fmla="*/ 1531603 h 5606898"/>
              <a:gd name="connsiteX3" fmla="*/ 5251485 w 5358516"/>
              <a:gd name="connsiteY3" fmla="*/ 3806563 h 5606898"/>
              <a:gd name="connsiteX4" fmla="*/ 4547865 w 5358516"/>
              <a:gd name="connsiteY4" fmla="*/ 4913113 h 5606898"/>
              <a:gd name="connsiteX5" fmla="*/ 4326568 w 5358516"/>
              <a:gd name="connsiteY5" fmla="*/ 5212304 h 5606898"/>
              <a:gd name="connsiteX6" fmla="*/ 4639693 w 5358516"/>
              <a:gd name="connsiteY6" fmla="*/ 5592836 h 5606898"/>
              <a:gd name="connsiteX7" fmla="*/ 3505431 w 5358516"/>
              <a:gd name="connsiteY7" fmla="*/ 5421041 h 5606898"/>
              <a:gd name="connsiteX8" fmla="*/ 2858032 w 5358516"/>
              <a:gd name="connsiteY8" fmla="*/ 5389431 h 5606898"/>
              <a:gd name="connsiteX9" fmla="*/ 1394758 w 5358516"/>
              <a:gd name="connsiteY9" fmla="*/ 5122087 h 5606898"/>
              <a:gd name="connsiteX10" fmla="*/ 42995 w 5358516"/>
              <a:gd name="connsiteY10" fmla="*/ 3925936 h 5606898"/>
              <a:gd name="connsiteX11" fmla="*/ 345068 w 5358516"/>
              <a:gd name="connsiteY11" fmla="*/ 848509 h 5606898"/>
              <a:gd name="connsiteX12" fmla="*/ 2074349 w 5358516"/>
              <a:gd name="connsiteY12" fmla="*/ 69611 h 5606898"/>
              <a:gd name="connsiteX0" fmla="*/ 2074349 w 5408981"/>
              <a:gd name="connsiteY0" fmla="*/ 88725 h 5626012"/>
              <a:gd name="connsiteX1" fmla="*/ 3732805 w 5408981"/>
              <a:gd name="connsiteY1" fmla="*/ 170134 h 5626012"/>
              <a:gd name="connsiteX2" fmla="*/ 5287679 w 5408981"/>
              <a:gd name="connsiteY2" fmla="*/ 1450060 h 5626012"/>
              <a:gd name="connsiteX3" fmla="*/ 5251485 w 5408981"/>
              <a:gd name="connsiteY3" fmla="*/ 3825677 h 5626012"/>
              <a:gd name="connsiteX4" fmla="*/ 4547865 w 5408981"/>
              <a:gd name="connsiteY4" fmla="*/ 4932227 h 5626012"/>
              <a:gd name="connsiteX5" fmla="*/ 4326568 w 5408981"/>
              <a:gd name="connsiteY5" fmla="*/ 5231418 h 5626012"/>
              <a:gd name="connsiteX6" fmla="*/ 4639693 w 5408981"/>
              <a:gd name="connsiteY6" fmla="*/ 5611950 h 5626012"/>
              <a:gd name="connsiteX7" fmla="*/ 3505431 w 5408981"/>
              <a:gd name="connsiteY7" fmla="*/ 5440155 h 5626012"/>
              <a:gd name="connsiteX8" fmla="*/ 2858032 w 5408981"/>
              <a:gd name="connsiteY8" fmla="*/ 5408545 h 5626012"/>
              <a:gd name="connsiteX9" fmla="*/ 1394758 w 5408981"/>
              <a:gd name="connsiteY9" fmla="*/ 5141201 h 5626012"/>
              <a:gd name="connsiteX10" fmla="*/ 42995 w 5408981"/>
              <a:gd name="connsiteY10" fmla="*/ 3945050 h 5626012"/>
              <a:gd name="connsiteX11" fmla="*/ 345068 w 5408981"/>
              <a:gd name="connsiteY11" fmla="*/ 867623 h 5626012"/>
              <a:gd name="connsiteX12" fmla="*/ 2074349 w 5408981"/>
              <a:gd name="connsiteY12" fmla="*/ 88725 h 5626012"/>
              <a:gd name="connsiteX0" fmla="*/ 2074349 w 5408981"/>
              <a:gd name="connsiteY0" fmla="*/ 88725 h 5626012"/>
              <a:gd name="connsiteX1" fmla="*/ 3732805 w 5408981"/>
              <a:gd name="connsiteY1" fmla="*/ 170134 h 5626012"/>
              <a:gd name="connsiteX2" fmla="*/ 5287679 w 5408981"/>
              <a:gd name="connsiteY2" fmla="*/ 1450060 h 5626012"/>
              <a:gd name="connsiteX3" fmla="*/ 5251485 w 5408981"/>
              <a:gd name="connsiteY3" fmla="*/ 3825677 h 5626012"/>
              <a:gd name="connsiteX4" fmla="*/ 4547865 w 5408981"/>
              <a:gd name="connsiteY4" fmla="*/ 4932227 h 5626012"/>
              <a:gd name="connsiteX5" fmla="*/ 4326568 w 5408981"/>
              <a:gd name="connsiteY5" fmla="*/ 5231418 h 5626012"/>
              <a:gd name="connsiteX6" fmla="*/ 4639693 w 5408981"/>
              <a:gd name="connsiteY6" fmla="*/ 5611950 h 5626012"/>
              <a:gd name="connsiteX7" fmla="*/ 3505431 w 5408981"/>
              <a:gd name="connsiteY7" fmla="*/ 5440155 h 5626012"/>
              <a:gd name="connsiteX8" fmla="*/ 2858032 w 5408981"/>
              <a:gd name="connsiteY8" fmla="*/ 5408545 h 5626012"/>
              <a:gd name="connsiteX9" fmla="*/ 1394758 w 5408981"/>
              <a:gd name="connsiteY9" fmla="*/ 5141201 h 5626012"/>
              <a:gd name="connsiteX10" fmla="*/ 42995 w 5408981"/>
              <a:gd name="connsiteY10" fmla="*/ 3945050 h 5626012"/>
              <a:gd name="connsiteX11" fmla="*/ 345068 w 5408981"/>
              <a:gd name="connsiteY11" fmla="*/ 867623 h 5626012"/>
              <a:gd name="connsiteX12" fmla="*/ 2074349 w 5408981"/>
              <a:gd name="connsiteY12" fmla="*/ 88725 h 5626012"/>
              <a:gd name="connsiteX0" fmla="*/ 2131180 w 5465812"/>
              <a:gd name="connsiteY0" fmla="*/ 88725 h 5626012"/>
              <a:gd name="connsiteX1" fmla="*/ 3789636 w 5465812"/>
              <a:gd name="connsiteY1" fmla="*/ 170134 h 5626012"/>
              <a:gd name="connsiteX2" fmla="*/ 5344510 w 5465812"/>
              <a:gd name="connsiteY2" fmla="*/ 1450060 h 5626012"/>
              <a:gd name="connsiteX3" fmla="*/ 5308316 w 5465812"/>
              <a:gd name="connsiteY3" fmla="*/ 3825677 h 5626012"/>
              <a:gd name="connsiteX4" fmla="*/ 4604696 w 5465812"/>
              <a:gd name="connsiteY4" fmla="*/ 4932227 h 5626012"/>
              <a:gd name="connsiteX5" fmla="*/ 4383399 w 5465812"/>
              <a:gd name="connsiteY5" fmla="*/ 5231418 h 5626012"/>
              <a:gd name="connsiteX6" fmla="*/ 4696524 w 5465812"/>
              <a:gd name="connsiteY6" fmla="*/ 5611950 h 5626012"/>
              <a:gd name="connsiteX7" fmla="*/ 3562262 w 5465812"/>
              <a:gd name="connsiteY7" fmla="*/ 5440155 h 5626012"/>
              <a:gd name="connsiteX8" fmla="*/ 2914863 w 5465812"/>
              <a:gd name="connsiteY8" fmla="*/ 5408545 h 5626012"/>
              <a:gd name="connsiteX9" fmla="*/ 1451589 w 5465812"/>
              <a:gd name="connsiteY9" fmla="*/ 5141201 h 5626012"/>
              <a:gd name="connsiteX10" fmla="*/ 30475 w 5465812"/>
              <a:gd name="connsiteY10" fmla="*/ 3949237 h 5626012"/>
              <a:gd name="connsiteX11" fmla="*/ 401899 w 5465812"/>
              <a:gd name="connsiteY11" fmla="*/ 867623 h 5626012"/>
              <a:gd name="connsiteX12" fmla="*/ 2131180 w 5465812"/>
              <a:gd name="connsiteY12" fmla="*/ 88725 h 5626012"/>
              <a:gd name="connsiteX0" fmla="*/ 2131180 w 5465812"/>
              <a:gd name="connsiteY0" fmla="*/ 88725 h 5626012"/>
              <a:gd name="connsiteX1" fmla="*/ 3789636 w 5465812"/>
              <a:gd name="connsiteY1" fmla="*/ 170134 h 5626012"/>
              <a:gd name="connsiteX2" fmla="*/ 5344510 w 5465812"/>
              <a:gd name="connsiteY2" fmla="*/ 1450060 h 5626012"/>
              <a:gd name="connsiteX3" fmla="*/ 5308316 w 5465812"/>
              <a:gd name="connsiteY3" fmla="*/ 3825677 h 5626012"/>
              <a:gd name="connsiteX4" fmla="*/ 4604696 w 5465812"/>
              <a:gd name="connsiteY4" fmla="*/ 4932227 h 5626012"/>
              <a:gd name="connsiteX5" fmla="*/ 4383399 w 5465812"/>
              <a:gd name="connsiteY5" fmla="*/ 5231418 h 5626012"/>
              <a:gd name="connsiteX6" fmla="*/ 4696524 w 5465812"/>
              <a:gd name="connsiteY6" fmla="*/ 5611950 h 5626012"/>
              <a:gd name="connsiteX7" fmla="*/ 3562262 w 5465812"/>
              <a:gd name="connsiteY7" fmla="*/ 5440155 h 5626012"/>
              <a:gd name="connsiteX8" fmla="*/ 2914863 w 5465812"/>
              <a:gd name="connsiteY8" fmla="*/ 5408545 h 5626012"/>
              <a:gd name="connsiteX9" fmla="*/ 1312887 w 5465812"/>
              <a:gd name="connsiteY9" fmla="*/ 5149573 h 5626012"/>
              <a:gd name="connsiteX10" fmla="*/ 30475 w 5465812"/>
              <a:gd name="connsiteY10" fmla="*/ 3949237 h 5626012"/>
              <a:gd name="connsiteX11" fmla="*/ 401899 w 5465812"/>
              <a:gd name="connsiteY11" fmla="*/ 867623 h 5626012"/>
              <a:gd name="connsiteX12" fmla="*/ 2131180 w 5465812"/>
              <a:gd name="connsiteY12" fmla="*/ 88725 h 5626012"/>
              <a:gd name="connsiteX0" fmla="*/ 2131180 w 5465812"/>
              <a:gd name="connsiteY0" fmla="*/ 88725 h 5626012"/>
              <a:gd name="connsiteX1" fmla="*/ 3789636 w 5465812"/>
              <a:gd name="connsiteY1" fmla="*/ 170134 h 5626012"/>
              <a:gd name="connsiteX2" fmla="*/ 5344510 w 5465812"/>
              <a:gd name="connsiteY2" fmla="*/ 1450060 h 5626012"/>
              <a:gd name="connsiteX3" fmla="*/ 5308316 w 5465812"/>
              <a:gd name="connsiteY3" fmla="*/ 3825677 h 5626012"/>
              <a:gd name="connsiteX4" fmla="*/ 4604696 w 5465812"/>
              <a:gd name="connsiteY4" fmla="*/ 4932227 h 5626012"/>
              <a:gd name="connsiteX5" fmla="*/ 4383399 w 5465812"/>
              <a:gd name="connsiteY5" fmla="*/ 5231418 h 5626012"/>
              <a:gd name="connsiteX6" fmla="*/ 4696524 w 5465812"/>
              <a:gd name="connsiteY6" fmla="*/ 5611950 h 5626012"/>
              <a:gd name="connsiteX7" fmla="*/ 3562262 w 5465812"/>
              <a:gd name="connsiteY7" fmla="*/ 5440155 h 5626012"/>
              <a:gd name="connsiteX8" fmla="*/ 2914863 w 5465812"/>
              <a:gd name="connsiteY8" fmla="*/ 5408545 h 5626012"/>
              <a:gd name="connsiteX9" fmla="*/ 1312887 w 5465812"/>
              <a:gd name="connsiteY9" fmla="*/ 5149573 h 5626012"/>
              <a:gd name="connsiteX10" fmla="*/ 30475 w 5465812"/>
              <a:gd name="connsiteY10" fmla="*/ 3949237 h 5626012"/>
              <a:gd name="connsiteX11" fmla="*/ 401899 w 5465812"/>
              <a:gd name="connsiteY11" fmla="*/ 867623 h 5626012"/>
              <a:gd name="connsiteX12" fmla="*/ 2131180 w 5465812"/>
              <a:gd name="connsiteY12" fmla="*/ 88725 h 5626012"/>
              <a:gd name="connsiteX0" fmla="*/ 2131180 w 5465812"/>
              <a:gd name="connsiteY0" fmla="*/ 88725 h 5626012"/>
              <a:gd name="connsiteX1" fmla="*/ 3789636 w 5465812"/>
              <a:gd name="connsiteY1" fmla="*/ 170134 h 5626012"/>
              <a:gd name="connsiteX2" fmla="*/ 5344510 w 5465812"/>
              <a:gd name="connsiteY2" fmla="*/ 1450060 h 5626012"/>
              <a:gd name="connsiteX3" fmla="*/ 5308316 w 5465812"/>
              <a:gd name="connsiteY3" fmla="*/ 3825677 h 5626012"/>
              <a:gd name="connsiteX4" fmla="*/ 4604696 w 5465812"/>
              <a:gd name="connsiteY4" fmla="*/ 4932227 h 5626012"/>
              <a:gd name="connsiteX5" fmla="*/ 4383399 w 5465812"/>
              <a:gd name="connsiteY5" fmla="*/ 5231418 h 5626012"/>
              <a:gd name="connsiteX6" fmla="*/ 4696524 w 5465812"/>
              <a:gd name="connsiteY6" fmla="*/ 5611950 h 5626012"/>
              <a:gd name="connsiteX7" fmla="*/ 3562262 w 5465812"/>
              <a:gd name="connsiteY7" fmla="*/ 5440155 h 5626012"/>
              <a:gd name="connsiteX8" fmla="*/ 2850729 w 5465812"/>
              <a:gd name="connsiteY8" fmla="*/ 5474150 h 5626012"/>
              <a:gd name="connsiteX9" fmla="*/ 1312887 w 5465812"/>
              <a:gd name="connsiteY9" fmla="*/ 5149573 h 5626012"/>
              <a:gd name="connsiteX10" fmla="*/ 30475 w 5465812"/>
              <a:gd name="connsiteY10" fmla="*/ 3949237 h 5626012"/>
              <a:gd name="connsiteX11" fmla="*/ 401899 w 5465812"/>
              <a:gd name="connsiteY11" fmla="*/ 867623 h 5626012"/>
              <a:gd name="connsiteX12" fmla="*/ 2131180 w 5465812"/>
              <a:gd name="connsiteY12" fmla="*/ 88725 h 5626012"/>
              <a:gd name="connsiteX0" fmla="*/ 2141687 w 5476319"/>
              <a:gd name="connsiteY0" fmla="*/ 81012 h 5618299"/>
              <a:gd name="connsiteX1" fmla="*/ 3800143 w 5476319"/>
              <a:gd name="connsiteY1" fmla="*/ 162421 h 5618299"/>
              <a:gd name="connsiteX2" fmla="*/ 5355017 w 5476319"/>
              <a:gd name="connsiteY2" fmla="*/ 1442347 h 5618299"/>
              <a:gd name="connsiteX3" fmla="*/ 5318823 w 5476319"/>
              <a:gd name="connsiteY3" fmla="*/ 3817964 h 5618299"/>
              <a:gd name="connsiteX4" fmla="*/ 4615203 w 5476319"/>
              <a:gd name="connsiteY4" fmla="*/ 4924514 h 5618299"/>
              <a:gd name="connsiteX5" fmla="*/ 4393906 w 5476319"/>
              <a:gd name="connsiteY5" fmla="*/ 5223705 h 5618299"/>
              <a:gd name="connsiteX6" fmla="*/ 4707031 w 5476319"/>
              <a:gd name="connsiteY6" fmla="*/ 5604237 h 5618299"/>
              <a:gd name="connsiteX7" fmla="*/ 3572769 w 5476319"/>
              <a:gd name="connsiteY7" fmla="*/ 5432442 h 5618299"/>
              <a:gd name="connsiteX8" fmla="*/ 2861236 w 5476319"/>
              <a:gd name="connsiteY8" fmla="*/ 5466437 h 5618299"/>
              <a:gd name="connsiteX9" fmla="*/ 1323394 w 5476319"/>
              <a:gd name="connsiteY9" fmla="*/ 5141860 h 5618299"/>
              <a:gd name="connsiteX10" fmla="*/ 40982 w 5476319"/>
              <a:gd name="connsiteY10" fmla="*/ 3941524 h 5618299"/>
              <a:gd name="connsiteX11" fmla="*/ 352173 w 5476319"/>
              <a:gd name="connsiteY11" fmla="*/ 743507 h 5618299"/>
              <a:gd name="connsiteX12" fmla="*/ 2141687 w 5476319"/>
              <a:gd name="connsiteY12" fmla="*/ 81012 h 5618299"/>
              <a:gd name="connsiteX0" fmla="*/ 2224346 w 5558978"/>
              <a:gd name="connsiteY0" fmla="*/ 81012 h 5618299"/>
              <a:gd name="connsiteX1" fmla="*/ 3882802 w 5558978"/>
              <a:gd name="connsiteY1" fmla="*/ 162421 h 5618299"/>
              <a:gd name="connsiteX2" fmla="*/ 5437676 w 5558978"/>
              <a:gd name="connsiteY2" fmla="*/ 1442347 h 5618299"/>
              <a:gd name="connsiteX3" fmla="*/ 5401482 w 5558978"/>
              <a:gd name="connsiteY3" fmla="*/ 3817964 h 5618299"/>
              <a:gd name="connsiteX4" fmla="*/ 4697862 w 5558978"/>
              <a:gd name="connsiteY4" fmla="*/ 4924514 h 5618299"/>
              <a:gd name="connsiteX5" fmla="*/ 4476565 w 5558978"/>
              <a:gd name="connsiteY5" fmla="*/ 5223705 h 5618299"/>
              <a:gd name="connsiteX6" fmla="*/ 4789690 w 5558978"/>
              <a:gd name="connsiteY6" fmla="*/ 5604237 h 5618299"/>
              <a:gd name="connsiteX7" fmla="*/ 3655428 w 5558978"/>
              <a:gd name="connsiteY7" fmla="*/ 5432442 h 5618299"/>
              <a:gd name="connsiteX8" fmla="*/ 2943895 w 5558978"/>
              <a:gd name="connsiteY8" fmla="*/ 5466437 h 5618299"/>
              <a:gd name="connsiteX9" fmla="*/ 1406053 w 5558978"/>
              <a:gd name="connsiteY9" fmla="*/ 5141860 h 5618299"/>
              <a:gd name="connsiteX10" fmla="*/ 25870 w 5558978"/>
              <a:gd name="connsiteY10" fmla="*/ 3930277 h 5618299"/>
              <a:gd name="connsiteX11" fmla="*/ 434832 w 5558978"/>
              <a:gd name="connsiteY11" fmla="*/ 743507 h 5618299"/>
              <a:gd name="connsiteX12" fmla="*/ 2224346 w 5558978"/>
              <a:gd name="connsiteY12" fmla="*/ 81012 h 5618299"/>
              <a:gd name="connsiteX0" fmla="*/ 2245928 w 5580560"/>
              <a:gd name="connsiteY0" fmla="*/ 81012 h 5618299"/>
              <a:gd name="connsiteX1" fmla="*/ 3904384 w 5580560"/>
              <a:gd name="connsiteY1" fmla="*/ 162421 h 5618299"/>
              <a:gd name="connsiteX2" fmla="*/ 5459258 w 5580560"/>
              <a:gd name="connsiteY2" fmla="*/ 1442347 h 5618299"/>
              <a:gd name="connsiteX3" fmla="*/ 5423064 w 5580560"/>
              <a:gd name="connsiteY3" fmla="*/ 3817964 h 5618299"/>
              <a:gd name="connsiteX4" fmla="*/ 4719444 w 5580560"/>
              <a:gd name="connsiteY4" fmla="*/ 4924514 h 5618299"/>
              <a:gd name="connsiteX5" fmla="*/ 4498147 w 5580560"/>
              <a:gd name="connsiteY5" fmla="*/ 5223705 h 5618299"/>
              <a:gd name="connsiteX6" fmla="*/ 4811272 w 5580560"/>
              <a:gd name="connsiteY6" fmla="*/ 5604237 h 5618299"/>
              <a:gd name="connsiteX7" fmla="*/ 3677010 w 5580560"/>
              <a:gd name="connsiteY7" fmla="*/ 5432442 h 5618299"/>
              <a:gd name="connsiteX8" fmla="*/ 2965477 w 5580560"/>
              <a:gd name="connsiteY8" fmla="*/ 5466437 h 5618299"/>
              <a:gd name="connsiteX9" fmla="*/ 1427635 w 5580560"/>
              <a:gd name="connsiteY9" fmla="*/ 5141860 h 5618299"/>
              <a:gd name="connsiteX10" fmla="*/ 47452 w 5580560"/>
              <a:gd name="connsiteY10" fmla="*/ 3930277 h 5618299"/>
              <a:gd name="connsiteX11" fmla="*/ 456414 w 5580560"/>
              <a:gd name="connsiteY11" fmla="*/ 743507 h 5618299"/>
              <a:gd name="connsiteX12" fmla="*/ 2245928 w 5580560"/>
              <a:gd name="connsiteY12" fmla="*/ 81012 h 5618299"/>
              <a:gd name="connsiteX0" fmla="*/ 2191825 w 5580560"/>
              <a:gd name="connsiteY0" fmla="*/ 58364 h 5662694"/>
              <a:gd name="connsiteX1" fmla="*/ 3904384 w 5580560"/>
              <a:gd name="connsiteY1" fmla="*/ 206816 h 5662694"/>
              <a:gd name="connsiteX2" fmla="*/ 5459258 w 5580560"/>
              <a:gd name="connsiteY2" fmla="*/ 1486742 h 5662694"/>
              <a:gd name="connsiteX3" fmla="*/ 5423064 w 5580560"/>
              <a:gd name="connsiteY3" fmla="*/ 3862359 h 5662694"/>
              <a:gd name="connsiteX4" fmla="*/ 4719444 w 5580560"/>
              <a:gd name="connsiteY4" fmla="*/ 4968909 h 5662694"/>
              <a:gd name="connsiteX5" fmla="*/ 4498147 w 5580560"/>
              <a:gd name="connsiteY5" fmla="*/ 5268100 h 5662694"/>
              <a:gd name="connsiteX6" fmla="*/ 4811272 w 5580560"/>
              <a:gd name="connsiteY6" fmla="*/ 5648632 h 5662694"/>
              <a:gd name="connsiteX7" fmla="*/ 3677010 w 5580560"/>
              <a:gd name="connsiteY7" fmla="*/ 5476837 h 5662694"/>
              <a:gd name="connsiteX8" fmla="*/ 2965477 w 5580560"/>
              <a:gd name="connsiteY8" fmla="*/ 5510832 h 5662694"/>
              <a:gd name="connsiteX9" fmla="*/ 1427635 w 5580560"/>
              <a:gd name="connsiteY9" fmla="*/ 5186255 h 5662694"/>
              <a:gd name="connsiteX10" fmla="*/ 47452 w 5580560"/>
              <a:gd name="connsiteY10" fmla="*/ 3974672 h 5662694"/>
              <a:gd name="connsiteX11" fmla="*/ 456414 w 5580560"/>
              <a:gd name="connsiteY11" fmla="*/ 787902 h 5662694"/>
              <a:gd name="connsiteX12" fmla="*/ 2191825 w 5580560"/>
              <a:gd name="connsiteY12" fmla="*/ 58364 h 5662694"/>
              <a:gd name="connsiteX0" fmla="*/ 2191825 w 5580560"/>
              <a:gd name="connsiteY0" fmla="*/ 51467 h 5655797"/>
              <a:gd name="connsiteX1" fmla="*/ 3904384 w 5580560"/>
              <a:gd name="connsiteY1" fmla="*/ 199919 h 5655797"/>
              <a:gd name="connsiteX2" fmla="*/ 5459258 w 5580560"/>
              <a:gd name="connsiteY2" fmla="*/ 1479845 h 5655797"/>
              <a:gd name="connsiteX3" fmla="*/ 5423064 w 5580560"/>
              <a:gd name="connsiteY3" fmla="*/ 3855462 h 5655797"/>
              <a:gd name="connsiteX4" fmla="*/ 4719444 w 5580560"/>
              <a:gd name="connsiteY4" fmla="*/ 4962012 h 5655797"/>
              <a:gd name="connsiteX5" fmla="*/ 4498147 w 5580560"/>
              <a:gd name="connsiteY5" fmla="*/ 5261203 h 5655797"/>
              <a:gd name="connsiteX6" fmla="*/ 4811272 w 5580560"/>
              <a:gd name="connsiteY6" fmla="*/ 5641735 h 5655797"/>
              <a:gd name="connsiteX7" fmla="*/ 3677010 w 5580560"/>
              <a:gd name="connsiteY7" fmla="*/ 5469940 h 5655797"/>
              <a:gd name="connsiteX8" fmla="*/ 2965477 w 5580560"/>
              <a:gd name="connsiteY8" fmla="*/ 5503935 h 5655797"/>
              <a:gd name="connsiteX9" fmla="*/ 1427635 w 5580560"/>
              <a:gd name="connsiteY9" fmla="*/ 5179358 h 5655797"/>
              <a:gd name="connsiteX10" fmla="*/ 47452 w 5580560"/>
              <a:gd name="connsiteY10" fmla="*/ 3967775 h 5655797"/>
              <a:gd name="connsiteX11" fmla="*/ 456414 w 5580560"/>
              <a:gd name="connsiteY11" fmla="*/ 781005 h 5655797"/>
              <a:gd name="connsiteX12" fmla="*/ 2191825 w 5580560"/>
              <a:gd name="connsiteY12" fmla="*/ 51467 h 5655797"/>
              <a:gd name="connsiteX0" fmla="*/ 2046993 w 5580560"/>
              <a:gd name="connsiteY0" fmla="*/ 41387 h 5686704"/>
              <a:gd name="connsiteX1" fmla="*/ 3904384 w 5580560"/>
              <a:gd name="connsiteY1" fmla="*/ 230826 h 5686704"/>
              <a:gd name="connsiteX2" fmla="*/ 5459258 w 5580560"/>
              <a:gd name="connsiteY2" fmla="*/ 1510752 h 5686704"/>
              <a:gd name="connsiteX3" fmla="*/ 5423064 w 5580560"/>
              <a:gd name="connsiteY3" fmla="*/ 3886369 h 5686704"/>
              <a:gd name="connsiteX4" fmla="*/ 4719444 w 5580560"/>
              <a:gd name="connsiteY4" fmla="*/ 4992919 h 5686704"/>
              <a:gd name="connsiteX5" fmla="*/ 4498147 w 5580560"/>
              <a:gd name="connsiteY5" fmla="*/ 5292110 h 5686704"/>
              <a:gd name="connsiteX6" fmla="*/ 4811272 w 5580560"/>
              <a:gd name="connsiteY6" fmla="*/ 5672642 h 5686704"/>
              <a:gd name="connsiteX7" fmla="*/ 3677010 w 5580560"/>
              <a:gd name="connsiteY7" fmla="*/ 5500847 h 5686704"/>
              <a:gd name="connsiteX8" fmla="*/ 2965477 w 5580560"/>
              <a:gd name="connsiteY8" fmla="*/ 5534842 h 5686704"/>
              <a:gd name="connsiteX9" fmla="*/ 1427635 w 5580560"/>
              <a:gd name="connsiteY9" fmla="*/ 5210265 h 5686704"/>
              <a:gd name="connsiteX10" fmla="*/ 47452 w 5580560"/>
              <a:gd name="connsiteY10" fmla="*/ 3998682 h 5686704"/>
              <a:gd name="connsiteX11" fmla="*/ 456414 w 5580560"/>
              <a:gd name="connsiteY11" fmla="*/ 811912 h 5686704"/>
              <a:gd name="connsiteX12" fmla="*/ 2046993 w 5580560"/>
              <a:gd name="connsiteY12" fmla="*/ 41387 h 5686704"/>
              <a:gd name="connsiteX0" fmla="*/ 2046993 w 5670168"/>
              <a:gd name="connsiteY0" fmla="*/ 42306 h 5687623"/>
              <a:gd name="connsiteX1" fmla="*/ 3904384 w 5670168"/>
              <a:gd name="connsiteY1" fmla="*/ 231745 h 5687623"/>
              <a:gd name="connsiteX2" fmla="*/ 5575671 w 5670168"/>
              <a:gd name="connsiteY2" fmla="*/ 1537227 h 5687623"/>
              <a:gd name="connsiteX3" fmla="*/ 5423064 w 5670168"/>
              <a:gd name="connsiteY3" fmla="*/ 3887288 h 5687623"/>
              <a:gd name="connsiteX4" fmla="*/ 4719444 w 5670168"/>
              <a:gd name="connsiteY4" fmla="*/ 4993838 h 5687623"/>
              <a:gd name="connsiteX5" fmla="*/ 4498147 w 5670168"/>
              <a:gd name="connsiteY5" fmla="*/ 5293029 h 5687623"/>
              <a:gd name="connsiteX6" fmla="*/ 4811272 w 5670168"/>
              <a:gd name="connsiteY6" fmla="*/ 5673561 h 5687623"/>
              <a:gd name="connsiteX7" fmla="*/ 3677010 w 5670168"/>
              <a:gd name="connsiteY7" fmla="*/ 5501766 h 5687623"/>
              <a:gd name="connsiteX8" fmla="*/ 2965477 w 5670168"/>
              <a:gd name="connsiteY8" fmla="*/ 5535761 h 5687623"/>
              <a:gd name="connsiteX9" fmla="*/ 1427635 w 5670168"/>
              <a:gd name="connsiteY9" fmla="*/ 5211184 h 5687623"/>
              <a:gd name="connsiteX10" fmla="*/ 47452 w 5670168"/>
              <a:gd name="connsiteY10" fmla="*/ 3999601 h 5687623"/>
              <a:gd name="connsiteX11" fmla="*/ 456414 w 5670168"/>
              <a:gd name="connsiteY11" fmla="*/ 812831 h 5687623"/>
              <a:gd name="connsiteX12" fmla="*/ 2046993 w 5670168"/>
              <a:gd name="connsiteY12" fmla="*/ 42306 h 5687623"/>
              <a:gd name="connsiteX0" fmla="*/ 2046993 w 5692134"/>
              <a:gd name="connsiteY0" fmla="*/ 43769 h 5689086"/>
              <a:gd name="connsiteX1" fmla="*/ 3904384 w 5692134"/>
              <a:gd name="connsiteY1" fmla="*/ 233208 h 5689086"/>
              <a:gd name="connsiteX2" fmla="*/ 5602268 w 5692134"/>
              <a:gd name="connsiteY2" fmla="*/ 1578241 h 5689086"/>
              <a:gd name="connsiteX3" fmla="*/ 5423064 w 5692134"/>
              <a:gd name="connsiteY3" fmla="*/ 3888751 h 5689086"/>
              <a:gd name="connsiteX4" fmla="*/ 4719444 w 5692134"/>
              <a:gd name="connsiteY4" fmla="*/ 4995301 h 5689086"/>
              <a:gd name="connsiteX5" fmla="*/ 4498147 w 5692134"/>
              <a:gd name="connsiteY5" fmla="*/ 5294492 h 5689086"/>
              <a:gd name="connsiteX6" fmla="*/ 4811272 w 5692134"/>
              <a:gd name="connsiteY6" fmla="*/ 5675024 h 5689086"/>
              <a:gd name="connsiteX7" fmla="*/ 3677010 w 5692134"/>
              <a:gd name="connsiteY7" fmla="*/ 5503229 h 5689086"/>
              <a:gd name="connsiteX8" fmla="*/ 2965477 w 5692134"/>
              <a:gd name="connsiteY8" fmla="*/ 5537224 h 5689086"/>
              <a:gd name="connsiteX9" fmla="*/ 1427635 w 5692134"/>
              <a:gd name="connsiteY9" fmla="*/ 5212647 h 5689086"/>
              <a:gd name="connsiteX10" fmla="*/ 47452 w 5692134"/>
              <a:gd name="connsiteY10" fmla="*/ 4001064 h 5689086"/>
              <a:gd name="connsiteX11" fmla="*/ 456414 w 5692134"/>
              <a:gd name="connsiteY11" fmla="*/ 814294 h 5689086"/>
              <a:gd name="connsiteX12" fmla="*/ 2046993 w 5692134"/>
              <a:gd name="connsiteY12" fmla="*/ 43769 h 5689086"/>
              <a:gd name="connsiteX0" fmla="*/ 2046993 w 5692134"/>
              <a:gd name="connsiteY0" fmla="*/ 42968 h 5688285"/>
              <a:gd name="connsiteX1" fmla="*/ 4119479 w 5692134"/>
              <a:gd name="connsiteY1" fmla="*/ 257149 h 5688285"/>
              <a:gd name="connsiteX2" fmla="*/ 5602268 w 5692134"/>
              <a:gd name="connsiteY2" fmla="*/ 1577440 h 5688285"/>
              <a:gd name="connsiteX3" fmla="*/ 5423064 w 5692134"/>
              <a:gd name="connsiteY3" fmla="*/ 3887950 h 5688285"/>
              <a:gd name="connsiteX4" fmla="*/ 4719444 w 5692134"/>
              <a:gd name="connsiteY4" fmla="*/ 4994500 h 5688285"/>
              <a:gd name="connsiteX5" fmla="*/ 4498147 w 5692134"/>
              <a:gd name="connsiteY5" fmla="*/ 5293691 h 5688285"/>
              <a:gd name="connsiteX6" fmla="*/ 4811272 w 5692134"/>
              <a:gd name="connsiteY6" fmla="*/ 5674223 h 5688285"/>
              <a:gd name="connsiteX7" fmla="*/ 3677010 w 5692134"/>
              <a:gd name="connsiteY7" fmla="*/ 5502428 h 5688285"/>
              <a:gd name="connsiteX8" fmla="*/ 2965477 w 5692134"/>
              <a:gd name="connsiteY8" fmla="*/ 5536423 h 5688285"/>
              <a:gd name="connsiteX9" fmla="*/ 1427635 w 5692134"/>
              <a:gd name="connsiteY9" fmla="*/ 5211846 h 5688285"/>
              <a:gd name="connsiteX10" fmla="*/ 47452 w 5692134"/>
              <a:gd name="connsiteY10" fmla="*/ 4000263 h 5688285"/>
              <a:gd name="connsiteX11" fmla="*/ 456414 w 5692134"/>
              <a:gd name="connsiteY11" fmla="*/ 813493 h 5688285"/>
              <a:gd name="connsiteX12" fmla="*/ 2046993 w 5692134"/>
              <a:gd name="connsiteY12" fmla="*/ 42968 h 5688285"/>
              <a:gd name="connsiteX0" fmla="*/ 2048468 w 5693609"/>
              <a:gd name="connsiteY0" fmla="*/ 42968 h 5688285"/>
              <a:gd name="connsiteX1" fmla="*/ 4120954 w 5693609"/>
              <a:gd name="connsiteY1" fmla="*/ 257149 h 5688285"/>
              <a:gd name="connsiteX2" fmla="*/ 5603743 w 5693609"/>
              <a:gd name="connsiteY2" fmla="*/ 1577440 h 5688285"/>
              <a:gd name="connsiteX3" fmla="*/ 5424539 w 5693609"/>
              <a:gd name="connsiteY3" fmla="*/ 3887950 h 5688285"/>
              <a:gd name="connsiteX4" fmla="*/ 4720919 w 5693609"/>
              <a:gd name="connsiteY4" fmla="*/ 4994500 h 5688285"/>
              <a:gd name="connsiteX5" fmla="*/ 4499622 w 5693609"/>
              <a:gd name="connsiteY5" fmla="*/ 5293691 h 5688285"/>
              <a:gd name="connsiteX6" fmla="*/ 4812747 w 5693609"/>
              <a:gd name="connsiteY6" fmla="*/ 5674223 h 5688285"/>
              <a:gd name="connsiteX7" fmla="*/ 3678485 w 5693609"/>
              <a:gd name="connsiteY7" fmla="*/ 5502428 h 5688285"/>
              <a:gd name="connsiteX8" fmla="*/ 2966952 w 5693609"/>
              <a:gd name="connsiteY8" fmla="*/ 5536423 h 5688285"/>
              <a:gd name="connsiteX9" fmla="*/ 1429110 w 5693609"/>
              <a:gd name="connsiteY9" fmla="*/ 5211846 h 5688285"/>
              <a:gd name="connsiteX10" fmla="*/ 47219 w 5693609"/>
              <a:gd name="connsiteY10" fmla="*/ 3876770 h 5688285"/>
              <a:gd name="connsiteX11" fmla="*/ 457889 w 5693609"/>
              <a:gd name="connsiteY11" fmla="*/ 813493 h 5688285"/>
              <a:gd name="connsiteX12" fmla="*/ 2048468 w 5693609"/>
              <a:gd name="connsiteY12" fmla="*/ 42968 h 5688285"/>
              <a:gd name="connsiteX0" fmla="*/ 2044764 w 5689905"/>
              <a:gd name="connsiteY0" fmla="*/ 42968 h 5688285"/>
              <a:gd name="connsiteX1" fmla="*/ 4117250 w 5689905"/>
              <a:gd name="connsiteY1" fmla="*/ 257149 h 5688285"/>
              <a:gd name="connsiteX2" fmla="*/ 5600039 w 5689905"/>
              <a:gd name="connsiteY2" fmla="*/ 1577440 h 5688285"/>
              <a:gd name="connsiteX3" fmla="*/ 5420835 w 5689905"/>
              <a:gd name="connsiteY3" fmla="*/ 3887950 h 5688285"/>
              <a:gd name="connsiteX4" fmla="*/ 4717215 w 5689905"/>
              <a:gd name="connsiteY4" fmla="*/ 4994500 h 5688285"/>
              <a:gd name="connsiteX5" fmla="*/ 4495918 w 5689905"/>
              <a:gd name="connsiteY5" fmla="*/ 5293691 h 5688285"/>
              <a:gd name="connsiteX6" fmla="*/ 4809043 w 5689905"/>
              <a:gd name="connsiteY6" fmla="*/ 5674223 h 5688285"/>
              <a:gd name="connsiteX7" fmla="*/ 3674781 w 5689905"/>
              <a:gd name="connsiteY7" fmla="*/ 5502428 h 5688285"/>
              <a:gd name="connsiteX8" fmla="*/ 2963248 w 5689905"/>
              <a:gd name="connsiteY8" fmla="*/ 5536423 h 5688285"/>
              <a:gd name="connsiteX9" fmla="*/ 1425406 w 5689905"/>
              <a:gd name="connsiteY9" fmla="*/ 5211846 h 5688285"/>
              <a:gd name="connsiteX10" fmla="*/ 47811 w 5689905"/>
              <a:gd name="connsiteY10" fmla="*/ 3779276 h 5688285"/>
              <a:gd name="connsiteX11" fmla="*/ 454185 w 5689905"/>
              <a:gd name="connsiteY11" fmla="*/ 813493 h 5688285"/>
              <a:gd name="connsiteX12" fmla="*/ 2044764 w 5689905"/>
              <a:gd name="connsiteY12" fmla="*/ 42968 h 5688285"/>
              <a:gd name="connsiteX0" fmla="*/ 1926338 w 5689905"/>
              <a:gd name="connsiteY0" fmla="*/ 44856 h 5680435"/>
              <a:gd name="connsiteX1" fmla="*/ 4117250 w 5689905"/>
              <a:gd name="connsiteY1" fmla="*/ 249299 h 5680435"/>
              <a:gd name="connsiteX2" fmla="*/ 5600039 w 5689905"/>
              <a:gd name="connsiteY2" fmla="*/ 1569590 h 5680435"/>
              <a:gd name="connsiteX3" fmla="*/ 5420835 w 5689905"/>
              <a:gd name="connsiteY3" fmla="*/ 3880100 h 5680435"/>
              <a:gd name="connsiteX4" fmla="*/ 4717215 w 5689905"/>
              <a:gd name="connsiteY4" fmla="*/ 4986650 h 5680435"/>
              <a:gd name="connsiteX5" fmla="*/ 4495918 w 5689905"/>
              <a:gd name="connsiteY5" fmla="*/ 5285841 h 5680435"/>
              <a:gd name="connsiteX6" fmla="*/ 4809043 w 5689905"/>
              <a:gd name="connsiteY6" fmla="*/ 5666373 h 5680435"/>
              <a:gd name="connsiteX7" fmla="*/ 3674781 w 5689905"/>
              <a:gd name="connsiteY7" fmla="*/ 5494578 h 5680435"/>
              <a:gd name="connsiteX8" fmla="*/ 2963248 w 5689905"/>
              <a:gd name="connsiteY8" fmla="*/ 5528573 h 5680435"/>
              <a:gd name="connsiteX9" fmla="*/ 1425406 w 5689905"/>
              <a:gd name="connsiteY9" fmla="*/ 5203996 h 5680435"/>
              <a:gd name="connsiteX10" fmla="*/ 47811 w 5689905"/>
              <a:gd name="connsiteY10" fmla="*/ 3771426 h 5680435"/>
              <a:gd name="connsiteX11" fmla="*/ 454185 w 5689905"/>
              <a:gd name="connsiteY11" fmla="*/ 805643 h 5680435"/>
              <a:gd name="connsiteX12" fmla="*/ 1926338 w 5689905"/>
              <a:gd name="connsiteY12" fmla="*/ 44856 h 568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89905" h="5680435">
                <a:moveTo>
                  <a:pt x="1926338" y="44856"/>
                </a:moveTo>
                <a:cubicBezTo>
                  <a:pt x="2536849" y="-47868"/>
                  <a:pt x="3504967" y="-4823"/>
                  <a:pt x="4117250" y="249299"/>
                </a:cubicBezTo>
                <a:cubicBezTo>
                  <a:pt x="4729534" y="503421"/>
                  <a:pt x="5209565" y="508424"/>
                  <a:pt x="5600039" y="1569590"/>
                </a:cubicBezTo>
                <a:cubicBezTo>
                  <a:pt x="5827899" y="2172822"/>
                  <a:pt x="5567972" y="3310590"/>
                  <a:pt x="5420835" y="3880100"/>
                </a:cubicBezTo>
                <a:cubicBezTo>
                  <a:pt x="5273698" y="4449610"/>
                  <a:pt x="5089305" y="4551569"/>
                  <a:pt x="4717215" y="4986650"/>
                </a:cubicBezTo>
                <a:cubicBezTo>
                  <a:pt x="4640882" y="5058186"/>
                  <a:pt x="4555333" y="5237534"/>
                  <a:pt x="4495918" y="5285841"/>
                </a:cubicBezTo>
                <a:cubicBezTo>
                  <a:pt x="4540957" y="5565679"/>
                  <a:pt x="4945899" y="5631584"/>
                  <a:pt x="4809043" y="5666373"/>
                </a:cubicBezTo>
                <a:cubicBezTo>
                  <a:pt x="4672187" y="5701162"/>
                  <a:pt x="4314730" y="5681084"/>
                  <a:pt x="3674781" y="5494578"/>
                </a:cubicBezTo>
                <a:cubicBezTo>
                  <a:pt x="3489673" y="5468364"/>
                  <a:pt x="3196969" y="5524960"/>
                  <a:pt x="2963248" y="5528573"/>
                </a:cubicBezTo>
                <a:cubicBezTo>
                  <a:pt x="2568733" y="5473622"/>
                  <a:pt x="1911312" y="5496854"/>
                  <a:pt x="1425406" y="5203996"/>
                </a:cubicBezTo>
                <a:cubicBezTo>
                  <a:pt x="939500" y="4911138"/>
                  <a:pt x="103289" y="4441960"/>
                  <a:pt x="47811" y="3771426"/>
                </a:cubicBezTo>
                <a:cubicBezTo>
                  <a:pt x="-90021" y="2820372"/>
                  <a:pt x="77665" y="1449908"/>
                  <a:pt x="454185" y="805643"/>
                </a:cubicBezTo>
                <a:cubicBezTo>
                  <a:pt x="817939" y="289965"/>
                  <a:pt x="1315827" y="137580"/>
                  <a:pt x="1926338" y="44856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D28D437-CF65-9089-FFD1-12EE370BB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807" y="673029"/>
            <a:ext cx="5133248" cy="165621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3600" dirty="0">
                <a:latin typeface="Arial Black" panose="020B0A04020102020204" pitchFamily="34" charset="0"/>
              </a:rPr>
              <a:t>Instinkt a adaptivní chování</a:t>
            </a:r>
          </a:p>
        </p:txBody>
      </p:sp>
      <p:pic>
        <p:nvPicPr>
          <p:cNvPr id="3076" name="Picture 4" descr="KVÍZ: Co všechno víte o včelách?">
            <a:extLst>
              <a:ext uri="{FF2B5EF4-FFF2-40B4-BE49-F238E27FC236}">
                <a16:creationId xmlns:a16="http://schemas.microsoft.com/office/drawing/2014/main" id="{39B2F485-FF83-FA5A-3A27-4458415B01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2" r="8288" b="1"/>
          <a:stretch/>
        </p:blipFill>
        <p:spPr bwMode="auto">
          <a:xfrm>
            <a:off x="672353" y="592101"/>
            <a:ext cx="3580579" cy="2666228"/>
          </a:xfrm>
          <a:custGeom>
            <a:avLst/>
            <a:gdLst/>
            <a:ahLst/>
            <a:cxnLst/>
            <a:rect l="l" t="t" r="r" b="b"/>
            <a:pathLst>
              <a:path w="6469238" h="3037800">
                <a:moveTo>
                  <a:pt x="5577593" y="0"/>
                </a:moveTo>
                <a:lnTo>
                  <a:pt x="6430194" y="3827"/>
                </a:lnTo>
                <a:cubicBezTo>
                  <a:pt x="6468655" y="126267"/>
                  <a:pt x="6494296" y="2143900"/>
                  <a:pt x="6430194" y="3022452"/>
                </a:cubicBezTo>
                <a:lnTo>
                  <a:pt x="6297973" y="3022250"/>
                </a:lnTo>
                <a:lnTo>
                  <a:pt x="1045956" y="3037800"/>
                </a:lnTo>
                <a:cubicBezTo>
                  <a:pt x="627308" y="3023325"/>
                  <a:pt x="328274" y="3037801"/>
                  <a:pt x="41201" y="3023325"/>
                </a:cubicBezTo>
                <a:cubicBezTo>
                  <a:pt x="-46516" y="2043809"/>
                  <a:pt x="21265" y="680691"/>
                  <a:pt x="101008" y="63067"/>
                </a:cubicBezTo>
                <a:cubicBezTo>
                  <a:pt x="107865" y="-12811"/>
                  <a:pt x="102182" y="12016"/>
                  <a:pt x="239737" y="2366"/>
                </a:cubicBezTo>
                <a:cubicBezTo>
                  <a:pt x="288638" y="1183"/>
                  <a:pt x="363097" y="739"/>
                  <a:pt x="450882" y="850"/>
                </a:cubicBezTo>
                <a:cubicBezTo>
                  <a:pt x="597190" y="1034"/>
                  <a:pt x="780516" y="2759"/>
                  <a:pt x="944228" y="516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7" name="Freeform: Shape 3086">
            <a:extLst>
              <a:ext uri="{FF2B5EF4-FFF2-40B4-BE49-F238E27FC236}">
                <a16:creationId xmlns:a16="http://schemas.microsoft.com/office/drawing/2014/main" id="{99B7B539-E79B-44C5-8319-9CE01F87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72353" y="599506"/>
            <a:ext cx="3580578" cy="2666228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76148 w 7714712"/>
              <a:gd name="connsiteY0" fmla="*/ 6405352 h 6405386"/>
              <a:gd name="connsiteX1" fmla="*/ 6586860 w 7714712"/>
              <a:gd name="connsiteY1" fmla="*/ 6396252 h 6405386"/>
              <a:gd name="connsiteX2" fmla="*/ 1021812 w 7714712"/>
              <a:gd name="connsiteY2" fmla="*/ 6365722 h 6405386"/>
              <a:gd name="connsiteX3" fmla="*/ 34030 w 7714712"/>
              <a:gd name="connsiteY3" fmla="*/ 6336938 h 6405386"/>
              <a:gd name="connsiteX4" fmla="*/ 34030 w 7714712"/>
              <a:gd name="connsiteY4" fmla="*/ 32372 h 6405386"/>
              <a:gd name="connsiteX5" fmla="*/ 191964 w 7714712"/>
              <a:gd name="connsiteY5" fmla="*/ 32797 h 6405386"/>
              <a:gd name="connsiteX6" fmla="*/ 6465349 w 7714712"/>
              <a:gd name="connsiteY6" fmla="*/ 0 h 6405386"/>
              <a:gd name="connsiteX7" fmla="*/ 7665500 w 7714712"/>
              <a:gd name="connsiteY7" fmla="*/ 30531 h 6405386"/>
              <a:gd name="connsiteX8" fmla="*/ 7594062 w 7714712"/>
              <a:gd name="connsiteY8" fmla="*/ 6274128 h 6405386"/>
              <a:gd name="connsiteX9" fmla="*/ 7428354 w 7714712"/>
              <a:gd name="connsiteY9" fmla="*/ 6402154 h 6405386"/>
              <a:gd name="connsiteX10" fmla="*/ 7176148 w 7714712"/>
              <a:gd name="connsiteY10" fmla="*/ 6405352 h 6405386"/>
              <a:gd name="connsiteX0" fmla="*/ 7188755 w 7727319"/>
              <a:gd name="connsiteY0" fmla="*/ 6405352 h 6405386"/>
              <a:gd name="connsiteX1" fmla="*/ 6599467 w 7727319"/>
              <a:gd name="connsiteY1" fmla="*/ 6396252 h 6405386"/>
              <a:gd name="connsiteX2" fmla="*/ 1034419 w 7727319"/>
              <a:gd name="connsiteY2" fmla="*/ 6365722 h 6405386"/>
              <a:gd name="connsiteX3" fmla="*/ 46637 w 7727319"/>
              <a:gd name="connsiteY3" fmla="*/ 6336938 h 6405386"/>
              <a:gd name="connsiteX4" fmla="*/ 46637 w 7727319"/>
              <a:gd name="connsiteY4" fmla="*/ 32372 h 6405386"/>
              <a:gd name="connsiteX5" fmla="*/ 204571 w 7727319"/>
              <a:gd name="connsiteY5" fmla="*/ 32797 h 6405386"/>
              <a:gd name="connsiteX6" fmla="*/ 6477956 w 7727319"/>
              <a:gd name="connsiteY6" fmla="*/ 0 h 6405386"/>
              <a:gd name="connsiteX7" fmla="*/ 7678107 w 7727319"/>
              <a:gd name="connsiteY7" fmla="*/ 30531 h 6405386"/>
              <a:gd name="connsiteX8" fmla="*/ 7606669 w 7727319"/>
              <a:gd name="connsiteY8" fmla="*/ 6274128 h 6405386"/>
              <a:gd name="connsiteX9" fmla="*/ 7440961 w 7727319"/>
              <a:gd name="connsiteY9" fmla="*/ 6402154 h 6405386"/>
              <a:gd name="connsiteX10" fmla="*/ 7188755 w 7727319"/>
              <a:gd name="connsiteY10" fmla="*/ 6405352 h 6405386"/>
              <a:gd name="connsiteX0" fmla="*/ 7188755 w 7727319"/>
              <a:gd name="connsiteY0" fmla="*/ 6405352 h 6405386"/>
              <a:gd name="connsiteX1" fmla="*/ 6599467 w 7727319"/>
              <a:gd name="connsiteY1" fmla="*/ 6396252 h 6405386"/>
              <a:gd name="connsiteX2" fmla="*/ 1034419 w 7727319"/>
              <a:gd name="connsiteY2" fmla="*/ 6365722 h 6405386"/>
              <a:gd name="connsiteX3" fmla="*/ 46637 w 7727319"/>
              <a:gd name="connsiteY3" fmla="*/ 6336938 h 6405386"/>
              <a:gd name="connsiteX4" fmla="*/ 46637 w 7727319"/>
              <a:gd name="connsiteY4" fmla="*/ 32372 h 6405386"/>
              <a:gd name="connsiteX5" fmla="*/ 204571 w 7727319"/>
              <a:gd name="connsiteY5" fmla="*/ 32797 h 6405386"/>
              <a:gd name="connsiteX6" fmla="*/ 6477956 w 7727319"/>
              <a:gd name="connsiteY6" fmla="*/ 0 h 6405386"/>
              <a:gd name="connsiteX7" fmla="*/ 7678107 w 7727319"/>
              <a:gd name="connsiteY7" fmla="*/ 30531 h 6405386"/>
              <a:gd name="connsiteX8" fmla="*/ 7606669 w 7727319"/>
              <a:gd name="connsiteY8" fmla="*/ 6274128 h 6405386"/>
              <a:gd name="connsiteX9" fmla="*/ 7440961 w 7727319"/>
              <a:gd name="connsiteY9" fmla="*/ 6402154 h 6405386"/>
              <a:gd name="connsiteX10" fmla="*/ 7188755 w 7727319"/>
              <a:gd name="connsiteY10" fmla="*/ 6405352 h 6405386"/>
              <a:gd name="connsiteX0" fmla="*/ 7188755 w 7727319"/>
              <a:gd name="connsiteY0" fmla="*/ 6405352 h 6405386"/>
              <a:gd name="connsiteX1" fmla="*/ 6599467 w 7727319"/>
              <a:gd name="connsiteY1" fmla="*/ 6396252 h 6405386"/>
              <a:gd name="connsiteX2" fmla="*/ 1034419 w 7727319"/>
              <a:gd name="connsiteY2" fmla="*/ 6365722 h 6405386"/>
              <a:gd name="connsiteX3" fmla="*/ 46637 w 7727319"/>
              <a:gd name="connsiteY3" fmla="*/ 6399072 h 6405386"/>
              <a:gd name="connsiteX4" fmla="*/ 46637 w 7727319"/>
              <a:gd name="connsiteY4" fmla="*/ 32372 h 6405386"/>
              <a:gd name="connsiteX5" fmla="*/ 204571 w 7727319"/>
              <a:gd name="connsiteY5" fmla="*/ 32797 h 6405386"/>
              <a:gd name="connsiteX6" fmla="*/ 6477956 w 7727319"/>
              <a:gd name="connsiteY6" fmla="*/ 0 h 6405386"/>
              <a:gd name="connsiteX7" fmla="*/ 7678107 w 7727319"/>
              <a:gd name="connsiteY7" fmla="*/ 30531 h 6405386"/>
              <a:gd name="connsiteX8" fmla="*/ 7606669 w 7727319"/>
              <a:gd name="connsiteY8" fmla="*/ 6274128 h 6405386"/>
              <a:gd name="connsiteX9" fmla="*/ 7440961 w 7727319"/>
              <a:gd name="connsiteY9" fmla="*/ 6402154 h 6405386"/>
              <a:gd name="connsiteX10" fmla="*/ 7188755 w 7727319"/>
              <a:gd name="connsiteY10" fmla="*/ 6405352 h 6405386"/>
              <a:gd name="connsiteX0" fmla="*/ 7188755 w 7727319"/>
              <a:gd name="connsiteY0" fmla="*/ 6405352 h 6407144"/>
              <a:gd name="connsiteX1" fmla="*/ 6599467 w 7727319"/>
              <a:gd name="connsiteY1" fmla="*/ 6396252 h 6407144"/>
              <a:gd name="connsiteX2" fmla="*/ 1065045 w 7727319"/>
              <a:gd name="connsiteY2" fmla="*/ 6407144 h 6407144"/>
              <a:gd name="connsiteX3" fmla="*/ 46637 w 7727319"/>
              <a:gd name="connsiteY3" fmla="*/ 6399072 h 6407144"/>
              <a:gd name="connsiteX4" fmla="*/ 46637 w 7727319"/>
              <a:gd name="connsiteY4" fmla="*/ 32372 h 6407144"/>
              <a:gd name="connsiteX5" fmla="*/ 204571 w 7727319"/>
              <a:gd name="connsiteY5" fmla="*/ 32797 h 6407144"/>
              <a:gd name="connsiteX6" fmla="*/ 6477956 w 7727319"/>
              <a:gd name="connsiteY6" fmla="*/ 0 h 6407144"/>
              <a:gd name="connsiteX7" fmla="*/ 7678107 w 7727319"/>
              <a:gd name="connsiteY7" fmla="*/ 30531 h 6407144"/>
              <a:gd name="connsiteX8" fmla="*/ 7606669 w 7727319"/>
              <a:gd name="connsiteY8" fmla="*/ 6274128 h 6407144"/>
              <a:gd name="connsiteX9" fmla="*/ 7440961 w 7727319"/>
              <a:gd name="connsiteY9" fmla="*/ 6402154 h 6407144"/>
              <a:gd name="connsiteX10" fmla="*/ 7188755 w 7727319"/>
              <a:gd name="connsiteY10" fmla="*/ 6405352 h 640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7319" h="6407144">
                <a:moveTo>
                  <a:pt x="7188755" y="6405352"/>
                </a:moveTo>
                <a:cubicBezTo>
                  <a:pt x="7013994" y="6404963"/>
                  <a:pt x="6795016" y="6401325"/>
                  <a:pt x="6599467" y="6396252"/>
                </a:cubicBezTo>
                <a:lnTo>
                  <a:pt x="1065045" y="6407144"/>
                </a:lnTo>
                <a:lnTo>
                  <a:pt x="46637" y="6399072"/>
                </a:lnTo>
                <a:cubicBezTo>
                  <a:pt x="696" y="6140829"/>
                  <a:pt x="-29931" y="1885361"/>
                  <a:pt x="46637" y="32372"/>
                </a:cubicBezTo>
                <a:lnTo>
                  <a:pt x="204571" y="32797"/>
                </a:lnTo>
                <a:lnTo>
                  <a:pt x="6477956" y="0"/>
                </a:lnTo>
                <a:cubicBezTo>
                  <a:pt x="6978019" y="30531"/>
                  <a:pt x="7335207" y="-1"/>
                  <a:pt x="7678107" y="30531"/>
                </a:cubicBezTo>
                <a:cubicBezTo>
                  <a:pt x="7782882" y="2096465"/>
                  <a:pt x="7701920" y="4971471"/>
                  <a:pt x="7606669" y="6274128"/>
                </a:cubicBezTo>
                <a:cubicBezTo>
                  <a:pt x="7598479" y="6434165"/>
                  <a:pt x="7605267" y="6381800"/>
                  <a:pt x="7440961" y="6402154"/>
                </a:cubicBezTo>
                <a:cubicBezTo>
                  <a:pt x="7382551" y="6404650"/>
                  <a:pt x="7293612" y="6405586"/>
                  <a:pt x="7188755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8" name="Picture 6" descr="Proč můry létají do světla?">
            <a:extLst>
              <a:ext uri="{FF2B5EF4-FFF2-40B4-BE49-F238E27FC236}">
                <a16:creationId xmlns:a16="http://schemas.microsoft.com/office/drawing/2014/main" id="{C53DC4ED-EB23-4B3F-43F7-3686321F6B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5368"/>
          <a:stretch/>
        </p:blipFill>
        <p:spPr bwMode="auto">
          <a:xfrm>
            <a:off x="690124" y="3530577"/>
            <a:ext cx="3543843" cy="2666228"/>
          </a:xfrm>
          <a:custGeom>
            <a:avLst/>
            <a:gdLst/>
            <a:ahLst/>
            <a:cxnLst/>
            <a:rect l="l" t="t" r="r" b="b"/>
            <a:pathLst>
              <a:path w="6402865" h="3037800">
                <a:moveTo>
                  <a:pt x="5367991" y="0"/>
                </a:moveTo>
                <a:cubicBezTo>
                  <a:pt x="5782370" y="14476"/>
                  <a:pt x="6078355" y="0"/>
                  <a:pt x="6362501" y="14476"/>
                </a:cubicBezTo>
                <a:cubicBezTo>
                  <a:pt x="6449323" y="993991"/>
                  <a:pt x="6368827" y="2024601"/>
                  <a:pt x="6370353" y="2960880"/>
                </a:cubicBezTo>
                <a:cubicBezTo>
                  <a:pt x="6363567" y="3036758"/>
                  <a:pt x="6302142" y="3025784"/>
                  <a:pt x="6165989" y="3035434"/>
                </a:cubicBezTo>
                <a:cubicBezTo>
                  <a:pt x="6117587" y="3036618"/>
                  <a:pt x="6043888" y="3037061"/>
                  <a:pt x="5956997" y="3036950"/>
                </a:cubicBezTo>
                <a:cubicBezTo>
                  <a:pt x="5812181" y="3036766"/>
                  <a:pt x="5630724" y="3035041"/>
                  <a:pt x="5468681" y="3032636"/>
                </a:cubicBezTo>
                <a:lnTo>
                  <a:pt x="882556" y="3037800"/>
                </a:lnTo>
                <a:lnTo>
                  <a:pt x="38647" y="3033973"/>
                </a:lnTo>
                <a:cubicBezTo>
                  <a:pt x="578" y="2911533"/>
                  <a:pt x="-24801" y="893901"/>
                  <a:pt x="38647" y="15349"/>
                </a:cubicBezTo>
                <a:lnTo>
                  <a:pt x="169520" y="1555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9" name="Freeform: Shape 3088">
            <a:extLst>
              <a:ext uri="{FF2B5EF4-FFF2-40B4-BE49-F238E27FC236}">
                <a16:creationId xmlns:a16="http://schemas.microsoft.com/office/drawing/2014/main" id="{08595A75-3E71-4D42-B9D9-7209D475A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124" y="3531261"/>
            <a:ext cx="3543843" cy="2666228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76148 w 7714712"/>
              <a:gd name="connsiteY0" fmla="*/ 6405352 h 6405386"/>
              <a:gd name="connsiteX1" fmla="*/ 6586860 w 7714712"/>
              <a:gd name="connsiteY1" fmla="*/ 6396252 h 6405386"/>
              <a:gd name="connsiteX2" fmla="*/ 1021812 w 7714712"/>
              <a:gd name="connsiteY2" fmla="*/ 6365722 h 6405386"/>
              <a:gd name="connsiteX3" fmla="*/ 34030 w 7714712"/>
              <a:gd name="connsiteY3" fmla="*/ 6336938 h 6405386"/>
              <a:gd name="connsiteX4" fmla="*/ 34030 w 7714712"/>
              <a:gd name="connsiteY4" fmla="*/ 32372 h 6405386"/>
              <a:gd name="connsiteX5" fmla="*/ 191964 w 7714712"/>
              <a:gd name="connsiteY5" fmla="*/ 32797 h 6405386"/>
              <a:gd name="connsiteX6" fmla="*/ 6465349 w 7714712"/>
              <a:gd name="connsiteY6" fmla="*/ 0 h 6405386"/>
              <a:gd name="connsiteX7" fmla="*/ 7665500 w 7714712"/>
              <a:gd name="connsiteY7" fmla="*/ 30531 h 6405386"/>
              <a:gd name="connsiteX8" fmla="*/ 7594062 w 7714712"/>
              <a:gd name="connsiteY8" fmla="*/ 6274128 h 6405386"/>
              <a:gd name="connsiteX9" fmla="*/ 7428354 w 7714712"/>
              <a:gd name="connsiteY9" fmla="*/ 6402154 h 6405386"/>
              <a:gd name="connsiteX10" fmla="*/ 7176148 w 7714712"/>
              <a:gd name="connsiteY10" fmla="*/ 6405352 h 6405386"/>
              <a:gd name="connsiteX0" fmla="*/ 7188755 w 7727319"/>
              <a:gd name="connsiteY0" fmla="*/ 6405352 h 6405386"/>
              <a:gd name="connsiteX1" fmla="*/ 6599467 w 7727319"/>
              <a:gd name="connsiteY1" fmla="*/ 6396252 h 6405386"/>
              <a:gd name="connsiteX2" fmla="*/ 1034419 w 7727319"/>
              <a:gd name="connsiteY2" fmla="*/ 6365722 h 6405386"/>
              <a:gd name="connsiteX3" fmla="*/ 46637 w 7727319"/>
              <a:gd name="connsiteY3" fmla="*/ 6336938 h 6405386"/>
              <a:gd name="connsiteX4" fmla="*/ 46637 w 7727319"/>
              <a:gd name="connsiteY4" fmla="*/ 32372 h 6405386"/>
              <a:gd name="connsiteX5" fmla="*/ 204571 w 7727319"/>
              <a:gd name="connsiteY5" fmla="*/ 32797 h 6405386"/>
              <a:gd name="connsiteX6" fmla="*/ 6477956 w 7727319"/>
              <a:gd name="connsiteY6" fmla="*/ 0 h 6405386"/>
              <a:gd name="connsiteX7" fmla="*/ 7678107 w 7727319"/>
              <a:gd name="connsiteY7" fmla="*/ 30531 h 6405386"/>
              <a:gd name="connsiteX8" fmla="*/ 7606669 w 7727319"/>
              <a:gd name="connsiteY8" fmla="*/ 6274128 h 6405386"/>
              <a:gd name="connsiteX9" fmla="*/ 7440961 w 7727319"/>
              <a:gd name="connsiteY9" fmla="*/ 6402154 h 6405386"/>
              <a:gd name="connsiteX10" fmla="*/ 7188755 w 7727319"/>
              <a:gd name="connsiteY10" fmla="*/ 6405352 h 6405386"/>
              <a:gd name="connsiteX0" fmla="*/ 7188755 w 7727319"/>
              <a:gd name="connsiteY0" fmla="*/ 6405352 h 6405386"/>
              <a:gd name="connsiteX1" fmla="*/ 6599467 w 7727319"/>
              <a:gd name="connsiteY1" fmla="*/ 6396252 h 6405386"/>
              <a:gd name="connsiteX2" fmla="*/ 1034419 w 7727319"/>
              <a:gd name="connsiteY2" fmla="*/ 6365722 h 6405386"/>
              <a:gd name="connsiteX3" fmla="*/ 46637 w 7727319"/>
              <a:gd name="connsiteY3" fmla="*/ 6336938 h 6405386"/>
              <a:gd name="connsiteX4" fmla="*/ 46637 w 7727319"/>
              <a:gd name="connsiteY4" fmla="*/ 32372 h 6405386"/>
              <a:gd name="connsiteX5" fmla="*/ 204571 w 7727319"/>
              <a:gd name="connsiteY5" fmla="*/ 32797 h 6405386"/>
              <a:gd name="connsiteX6" fmla="*/ 6477956 w 7727319"/>
              <a:gd name="connsiteY6" fmla="*/ 0 h 6405386"/>
              <a:gd name="connsiteX7" fmla="*/ 7678107 w 7727319"/>
              <a:gd name="connsiteY7" fmla="*/ 30531 h 6405386"/>
              <a:gd name="connsiteX8" fmla="*/ 7606669 w 7727319"/>
              <a:gd name="connsiteY8" fmla="*/ 6274128 h 6405386"/>
              <a:gd name="connsiteX9" fmla="*/ 7440961 w 7727319"/>
              <a:gd name="connsiteY9" fmla="*/ 6402154 h 6405386"/>
              <a:gd name="connsiteX10" fmla="*/ 7188755 w 7727319"/>
              <a:gd name="connsiteY10" fmla="*/ 6405352 h 6405386"/>
              <a:gd name="connsiteX0" fmla="*/ 7188755 w 7727319"/>
              <a:gd name="connsiteY0" fmla="*/ 6405352 h 6405386"/>
              <a:gd name="connsiteX1" fmla="*/ 6599467 w 7727319"/>
              <a:gd name="connsiteY1" fmla="*/ 6396252 h 6405386"/>
              <a:gd name="connsiteX2" fmla="*/ 1034419 w 7727319"/>
              <a:gd name="connsiteY2" fmla="*/ 6365722 h 6405386"/>
              <a:gd name="connsiteX3" fmla="*/ 46637 w 7727319"/>
              <a:gd name="connsiteY3" fmla="*/ 6399072 h 6405386"/>
              <a:gd name="connsiteX4" fmla="*/ 46637 w 7727319"/>
              <a:gd name="connsiteY4" fmla="*/ 32372 h 6405386"/>
              <a:gd name="connsiteX5" fmla="*/ 204571 w 7727319"/>
              <a:gd name="connsiteY5" fmla="*/ 32797 h 6405386"/>
              <a:gd name="connsiteX6" fmla="*/ 6477956 w 7727319"/>
              <a:gd name="connsiteY6" fmla="*/ 0 h 6405386"/>
              <a:gd name="connsiteX7" fmla="*/ 7678107 w 7727319"/>
              <a:gd name="connsiteY7" fmla="*/ 30531 h 6405386"/>
              <a:gd name="connsiteX8" fmla="*/ 7606669 w 7727319"/>
              <a:gd name="connsiteY8" fmla="*/ 6274128 h 6405386"/>
              <a:gd name="connsiteX9" fmla="*/ 7440961 w 7727319"/>
              <a:gd name="connsiteY9" fmla="*/ 6402154 h 6405386"/>
              <a:gd name="connsiteX10" fmla="*/ 7188755 w 7727319"/>
              <a:gd name="connsiteY10" fmla="*/ 6405352 h 6405386"/>
              <a:gd name="connsiteX0" fmla="*/ 7188755 w 7727319"/>
              <a:gd name="connsiteY0" fmla="*/ 6405352 h 6407144"/>
              <a:gd name="connsiteX1" fmla="*/ 6599467 w 7727319"/>
              <a:gd name="connsiteY1" fmla="*/ 6396252 h 6407144"/>
              <a:gd name="connsiteX2" fmla="*/ 1065045 w 7727319"/>
              <a:gd name="connsiteY2" fmla="*/ 6407144 h 6407144"/>
              <a:gd name="connsiteX3" fmla="*/ 46637 w 7727319"/>
              <a:gd name="connsiteY3" fmla="*/ 6399072 h 6407144"/>
              <a:gd name="connsiteX4" fmla="*/ 46637 w 7727319"/>
              <a:gd name="connsiteY4" fmla="*/ 32372 h 6407144"/>
              <a:gd name="connsiteX5" fmla="*/ 204571 w 7727319"/>
              <a:gd name="connsiteY5" fmla="*/ 32797 h 6407144"/>
              <a:gd name="connsiteX6" fmla="*/ 6477956 w 7727319"/>
              <a:gd name="connsiteY6" fmla="*/ 0 h 6407144"/>
              <a:gd name="connsiteX7" fmla="*/ 7678107 w 7727319"/>
              <a:gd name="connsiteY7" fmla="*/ 30531 h 6407144"/>
              <a:gd name="connsiteX8" fmla="*/ 7606669 w 7727319"/>
              <a:gd name="connsiteY8" fmla="*/ 6274128 h 6407144"/>
              <a:gd name="connsiteX9" fmla="*/ 7440961 w 7727319"/>
              <a:gd name="connsiteY9" fmla="*/ 6402154 h 6407144"/>
              <a:gd name="connsiteX10" fmla="*/ 7188755 w 7727319"/>
              <a:gd name="connsiteY10" fmla="*/ 6405352 h 6407144"/>
              <a:gd name="connsiteX0" fmla="*/ 7188755 w 7757896"/>
              <a:gd name="connsiteY0" fmla="*/ 6405352 h 6407144"/>
              <a:gd name="connsiteX1" fmla="*/ 6599467 w 7757896"/>
              <a:gd name="connsiteY1" fmla="*/ 6396252 h 6407144"/>
              <a:gd name="connsiteX2" fmla="*/ 1065045 w 7757896"/>
              <a:gd name="connsiteY2" fmla="*/ 6407144 h 6407144"/>
              <a:gd name="connsiteX3" fmla="*/ 46637 w 7757896"/>
              <a:gd name="connsiteY3" fmla="*/ 6399072 h 6407144"/>
              <a:gd name="connsiteX4" fmla="*/ 46637 w 7757896"/>
              <a:gd name="connsiteY4" fmla="*/ 32372 h 6407144"/>
              <a:gd name="connsiteX5" fmla="*/ 204571 w 7757896"/>
              <a:gd name="connsiteY5" fmla="*/ 32797 h 6407144"/>
              <a:gd name="connsiteX6" fmla="*/ 6477956 w 7757896"/>
              <a:gd name="connsiteY6" fmla="*/ 0 h 6407144"/>
              <a:gd name="connsiteX7" fmla="*/ 7678107 w 7757896"/>
              <a:gd name="connsiteY7" fmla="*/ 30531 h 6407144"/>
              <a:gd name="connsiteX8" fmla="*/ 7687583 w 7757896"/>
              <a:gd name="connsiteY8" fmla="*/ 6244909 h 6407144"/>
              <a:gd name="connsiteX9" fmla="*/ 7440961 w 7757896"/>
              <a:gd name="connsiteY9" fmla="*/ 6402154 h 6407144"/>
              <a:gd name="connsiteX10" fmla="*/ 7188755 w 7757896"/>
              <a:gd name="connsiteY10" fmla="*/ 6405352 h 6407144"/>
              <a:gd name="connsiteX0" fmla="*/ 7188755 w 7726818"/>
              <a:gd name="connsiteY0" fmla="*/ 6405352 h 6407144"/>
              <a:gd name="connsiteX1" fmla="*/ 6599467 w 7726818"/>
              <a:gd name="connsiteY1" fmla="*/ 6396252 h 6407144"/>
              <a:gd name="connsiteX2" fmla="*/ 1065045 w 7726818"/>
              <a:gd name="connsiteY2" fmla="*/ 6407144 h 6407144"/>
              <a:gd name="connsiteX3" fmla="*/ 46637 w 7726818"/>
              <a:gd name="connsiteY3" fmla="*/ 6399072 h 6407144"/>
              <a:gd name="connsiteX4" fmla="*/ 46637 w 7726818"/>
              <a:gd name="connsiteY4" fmla="*/ 32372 h 6407144"/>
              <a:gd name="connsiteX5" fmla="*/ 204571 w 7726818"/>
              <a:gd name="connsiteY5" fmla="*/ 32797 h 6407144"/>
              <a:gd name="connsiteX6" fmla="*/ 6477956 w 7726818"/>
              <a:gd name="connsiteY6" fmla="*/ 0 h 6407144"/>
              <a:gd name="connsiteX7" fmla="*/ 7678107 w 7726818"/>
              <a:gd name="connsiteY7" fmla="*/ 30531 h 6407144"/>
              <a:gd name="connsiteX8" fmla="*/ 7687583 w 7726818"/>
              <a:gd name="connsiteY8" fmla="*/ 6244909 h 6407144"/>
              <a:gd name="connsiteX9" fmla="*/ 7440961 w 7726818"/>
              <a:gd name="connsiteY9" fmla="*/ 6402154 h 6407144"/>
              <a:gd name="connsiteX10" fmla="*/ 7188755 w 7726818"/>
              <a:gd name="connsiteY10" fmla="*/ 6405352 h 640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6818" h="6407144">
                <a:moveTo>
                  <a:pt x="7188755" y="6405352"/>
                </a:moveTo>
                <a:cubicBezTo>
                  <a:pt x="7013994" y="6404963"/>
                  <a:pt x="6795016" y="6401325"/>
                  <a:pt x="6599467" y="6396252"/>
                </a:cubicBezTo>
                <a:lnTo>
                  <a:pt x="1065045" y="6407144"/>
                </a:lnTo>
                <a:lnTo>
                  <a:pt x="46637" y="6399072"/>
                </a:lnTo>
                <a:cubicBezTo>
                  <a:pt x="696" y="6140829"/>
                  <a:pt x="-29931" y="1885361"/>
                  <a:pt x="46637" y="32372"/>
                </a:cubicBezTo>
                <a:lnTo>
                  <a:pt x="204571" y="32797"/>
                </a:lnTo>
                <a:lnTo>
                  <a:pt x="6477956" y="0"/>
                </a:lnTo>
                <a:cubicBezTo>
                  <a:pt x="6978019" y="30531"/>
                  <a:pt x="7335207" y="-1"/>
                  <a:pt x="7678107" y="30531"/>
                </a:cubicBezTo>
                <a:cubicBezTo>
                  <a:pt x="7782882" y="2096465"/>
                  <a:pt x="7685740" y="4270166"/>
                  <a:pt x="7687583" y="6244909"/>
                </a:cubicBezTo>
                <a:cubicBezTo>
                  <a:pt x="7679393" y="6404946"/>
                  <a:pt x="7605267" y="6381800"/>
                  <a:pt x="7440961" y="6402154"/>
                </a:cubicBezTo>
                <a:cubicBezTo>
                  <a:pt x="7382551" y="6404650"/>
                  <a:pt x="7293612" y="6405586"/>
                  <a:pt x="7188755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B28CB1-22B2-AE17-368E-B8EC93C71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7937" y="2117655"/>
            <a:ext cx="6203032" cy="390578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Instinkt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stereotypní, nutkavé </a:t>
            </a:r>
            <a:br>
              <a:rPr lang="cs-CZ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přitom účelné </a:t>
            </a:r>
            <a:r>
              <a:rPr lang="cs-CZ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chování</a:t>
            </a:r>
            <a:r>
              <a:rPr lang="cs-CZ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které není výsledkem učení ani zkušenosti; 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cs-CZ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Adaptivní chování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 přizpůsobení se různým životním podmínkám </a:t>
            </a:r>
            <a:b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 situacím;</a:t>
            </a:r>
          </a:p>
          <a:p>
            <a:pPr algn="ctr">
              <a:lnSpc>
                <a:spcPct val="90000"/>
              </a:lnSpc>
            </a:pPr>
            <a:r>
              <a:rPr lang="cs-CZ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Díky tomu proniknutí do všech biotopů.</a:t>
            </a:r>
          </a:p>
        </p:txBody>
      </p:sp>
      <p:sp>
        <p:nvSpPr>
          <p:cNvPr id="3091" name="Freeform: Shape 3090">
            <a:extLst>
              <a:ext uri="{FF2B5EF4-FFF2-40B4-BE49-F238E27FC236}">
                <a16:creationId xmlns:a16="http://schemas.microsoft.com/office/drawing/2014/main" id="{055146FB-65D6-402A-ABC4-AC38E731A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18553" flipH="1">
            <a:off x="4709279" y="588395"/>
            <a:ext cx="6960305" cy="5680435"/>
          </a:xfrm>
          <a:custGeom>
            <a:avLst/>
            <a:gdLst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70634 w 4877237"/>
              <a:gd name="connsiteY8" fmla="*/ 5225757 h 5641553"/>
              <a:gd name="connsiteX9" fmla="*/ 3515258 w 4877237"/>
              <a:gd name="connsiteY9" fmla="*/ 5243754 h 5641553"/>
              <a:gd name="connsiteX10" fmla="*/ 3510127 w 4877237"/>
              <a:gd name="connsiteY10" fmla="*/ 5288400 h 5641553"/>
              <a:gd name="connsiteX11" fmla="*/ 3658238 w 4877237"/>
              <a:gd name="connsiteY11" fmla="*/ 5641549 h 5641553"/>
              <a:gd name="connsiteX12" fmla="*/ 2845674 w 4877237"/>
              <a:gd name="connsiteY12" fmla="*/ 5290843 h 5641553"/>
              <a:gd name="connsiteX13" fmla="*/ 2820308 w 4877237"/>
              <a:gd name="connsiteY13" fmla="*/ 5261823 h 5641553"/>
              <a:gd name="connsiteX14" fmla="*/ 2722542 w 4877237"/>
              <a:gd name="connsiteY14" fmla="*/ 5265294 h 5641553"/>
              <a:gd name="connsiteX15" fmla="*/ 1770504 w 4877237"/>
              <a:gd name="connsiteY15" fmla="*/ 5261011 h 5641553"/>
              <a:gd name="connsiteX16" fmla="*/ 815940 w 4877237"/>
              <a:gd name="connsiteY16" fmla="*/ 5009663 h 5641553"/>
              <a:gd name="connsiteX17" fmla="*/ 117267 w 4877237"/>
              <a:gd name="connsiteY17" fmla="*/ 3779919 h 5641553"/>
              <a:gd name="connsiteX18" fmla="*/ 1702 w 4877237"/>
              <a:gd name="connsiteY18" fmla="*/ 1784971 h 5641553"/>
              <a:gd name="connsiteX19" fmla="*/ 336804 w 4877237"/>
              <a:gd name="connsiteY19" fmla="*/ 369690 h 5641553"/>
              <a:gd name="connsiteX20" fmla="*/ 1687022 w 4877237"/>
              <a:gd name="connsiteY20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15258 w 4877237"/>
              <a:gd name="connsiteY8" fmla="*/ 5243754 h 5641553"/>
              <a:gd name="connsiteX9" fmla="*/ 3510127 w 4877237"/>
              <a:gd name="connsiteY9" fmla="*/ 5288400 h 5641553"/>
              <a:gd name="connsiteX10" fmla="*/ 3658238 w 4877237"/>
              <a:gd name="connsiteY10" fmla="*/ 5641549 h 5641553"/>
              <a:gd name="connsiteX11" fmla="*/ 2845674 w 4877237"/>
              <a:gd name="connsiteY11" fmla="*/ 5290843 h 5641553"/>
              <a:gd name="connsiteX12" fmla="*/ 2820308 w 4877237"/>
              <a:gd name="connsiteY12" fmla="*/ 5261823 h 5641553"/>
              <a:gd name="connsiteX13" fmla="*/ 2722542 w 4877237"/>
              <a:gd name="connsiteY13" fmla="*/ 5265294 h 5641553"/>
              <a:gd name="connsiteX14" fmla="*/ 1770504 w 4877237"/>
              <a:gd name="connsiteY14" fmla="*/ 5261011 h 5641553"/>
              <a:gd name="connsiteX15" fmla="*/ 815940 w 4877237"/>
              <a:gd name="connsiteY15" fmla="*/ 5009663 h 5641553"/>
              <a:gd name="connsiteX16" fmla="*/ 117267 w 4877237"/>
              <a:gd name="connsiteY16" fmla="*/ 3779919 h 5641553"/>
              <a:gd name="connsiteX17" fmla="*/ 1702 w 4877237"/>
              <a:gd name="connsiteY17" fmla="*/ 1784971 h 5641553"/>
              <a:gd name="connsiteX18" fmla="*/ 336804 w 4877237"/>
              <a:gd name="connsiteY18" fmla="*/ 369690 h 5641553"/>
              <a:gd name="connsiteX19" fmla="*/ 1687022 w 4877237"/>
              <a:gd name="connsiteY19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15258 w 4877237"/>
              <a:gd name="connsiteY7" fmla="*/ 5243754 h 5641553"/>
              <a:gd name="connsiteX8" fmla="*/ 3510127 w 4877237"/>
              <a:gd name="connsiteY8" fmla="*/ 5288400 h 5641553"/>
              <a:gd name="connsiteX9" fmla="*/ 3658238 w 4877237"/>
              <a:gd name="connsiteY9" fmla="*/ 5641549 h 5641553"/>
              <a:gd name="connsiteX10" fmla="*/ 2845674 w 4877237"/>
              <a:gd name="connsiteY10" fmla="*/ 5290843 h 5641553"/>
              <a:gd name="connsiteX11" fmla="*/ 2820308 w 4877237"/>
              <a:gd name="connsiteY11" fmla="*/ 5261823 h 5641553"/>
              <a:gd name="connsiteX12" fmla="*/ 2722542 w 4877237"/>
              <a:gd name="connsiteY12" fmla="*/ 5265294 h 5641553"/>
              <a:gd name="connsiteX13" fmla="*/ 1770504 w 4877237"/>
              <a:gd name="connsiteY13" fmla="*/ 5261011 h 5641553"/>
              <a:gd name="connsiteX14" fmla="*/ 815940 w 4877237"/>
              <a:gd name="connsiteY14" fmla="*/ 5009663 h 5641553"/>
              <a:gd name="connsiteX15" fmla="*/ 117267 w 4877237"/>
              <a:gd name="connsiteY15" fmla="*/ 3779919 h 5641553"/>
              <a:gd name="connsiteX16" fmla="*/ 1702 w 4877237"/>
              <a:gd name="connsiteY16" fmla="*/ 1784971 h 5641553"/>
              <a:gd name="connsiteX17" fmla="*/ 336804 w 4877237"/>
              <a:gd name="connsiteY17" fmla="*/ 369690 h 5641553"/>
              <a:gd name="connsiteX18" fmla="*/ 1687022 w 4877237"/>
              <a:gd name="connsiteY18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515258 w 4877237"/>
              <a:gd name="connsiteY6" fmla="*/ 5243754 h 5641553"/>
              <a:gd name="connsiteX7" fmla="*/ 3510127 w 4877237"/>
              <a:gd name="connsiteY7" fmla="*/ 5288400 h 5641553"/>
              <a:gd name="connsiteX8" fmla="*/ 3658238 w 4877237"/>
              <a:gd name="connsiteY8" fmla="*/ 5641549 h 5641553"/>
              <a:gd name="connsiteX9" fmla="*/ 2845674 w 4877237"/>
              <a:gd name="connsiteY9" fmla="*/ 5290843 h 5641553"/>
              <a:gd name="connsiteX10" fmla="*/ 2820308 w 4877237"/>
              <a:gd name="connsiteY10" fmla="*/ 5261823 h 5641553"/>
              <a:gd name="connsiteX11" fmla="*/ 2722542 w 4877237"/>
              <a:gd name="connsiteY11" fmla="*/ 5265294 h 5641553"/>
              <a:gd name="connsiteX12" fmla="*/ 1770504 w 4877237"/>
              <a:gd name="connsiteY12" fmla="*/ 5261011 h 5641553"/>
              <a:gd name="connsiteX13" fmla="*/ 815940 w 4877237"/>
              <a:gd name="connsiteY13" fmla="*/ 5009663 h 5641553"/>
              <a:gd name="connsiteX14" fmla="*/ 117267 w 4877237"/>
              <a:gd name="connsiteY14" fmla="*/ 3779919 h 5641553"/>
              <a:gd name="connsiteX15" fmla="*/ 1702 w 4877237"/>
              <a:gd name="connsiteY15" fmla="*/ 1784971 h 5641553"/>
              <a:gd name="connsiteX16" fmla="*/ 336804 w 4877237"/>
              <a:gd name="connsiteY16" fmla="*/ 369690 h 5641553"/>
              <a:gd name="connsiteX17" fmla="*/ 1687022 w 4877237"/>
              <a:gd name="connsiteY17" fmla="*/ 50 h 5641553"/>
              <a:gd name="connsiteX0" fmla="*/ 1687022 w 4884581"/>
              <a:gd name="connsiteY0" fmla="*/ 50 h 5641553"/>
              <a:gd name="connsiteX1" fmla="*/ 3319184 w 4884581"/>
              <a:gd name="connsiteY1" fmla="*/ 163045 h 5641553"/>
              <a:gd name="connsiteX2" fmla="*/ 4549251 w 4884581"/>
              <a:gd name="connsiteY2" fmla="*/ 744232 h 5641553"/>
              <a:gd name="connsiteX3" fmla="*/ 4808645 w 4884581"/>
              <a:gd name="connsiteY3" fmla="*/ 1661203 h 5641553"/>
              <a:gd name="connsiteX4" fmla="*/ 4731578 w 4884581"/>
              <a:gd name="connsiteY4" fmla="*/ 4102984 h 5641553"/>
              <a:gd name="connsiteX5" fmla="*/ 3928223 w 4884581"/>
              <a:gd name="connsiteY5" fmla="*/ 5181317 h 5641553"/>
              <a:gd name="connsiteX6" fmla="*/ 3515258 w 4884581"/>
              <a:gd name="connsiteY6" fmla="*/ 5243754 h 5641553"/>
              <a:gd name="connsiteX7" fmla="*/ 3510127 w 4884581"/>
              <a:gd name="connsiteY7" fmla="*/ 5288400 h 5641553"/>
              <a:gd name="connsiteX8" fmla="*/ 3658238 w 4884581"/>
              <a:gd name="connsiteY8" fmla="*/ 5641549 h 5641553"/>
              <a:gd name="connsiteX9" fmla="*/ 2845674 w 4884581"/>
              <a:gd name="connsiteY9" fmla="*/ 5290843 h 5641553"/>
              <a:gd name="connsiteX10" fmla="*/ 2820308 w 4884581"/>
              <a:gd name="connsiteY10" fmla="*/ 5261823 h 5641553"/>
              <a:gd name="connsiteX11" fmla="*/ 2722542 w 4884581"/>
              <a:gd name="connsiteY11" fmla="*/ 5265294 h 5641553"/>
              <a:gd name="connsiteX12" fmla="*/ 1770504 w 4884581"/>
              <a:gd name="connsiteY12" fmla="*/ 5261011 h 5641553"/>
              <a:gd name="connsiteX13" fmla="*/ 815940 w 4884581"/>
              <a:gd name="connsiteY13" fmla="*/ 5009663 h 5641553"/>
              <a:gd name="connsiteX14" fmla="*/ 117267 w 4884581"/>
              <a:gd name="connsiteY14" fmla="*/ 3779919 h 5641553"/>
              <a:gd name="connsiteX15" fmla="*/ 1702 w 4884581"/>
              <a:gd name="connsiteY15" fmla="*/ 1784971 h 5641553"/>
              <a:gd name="connsiteX16" fmla="*/ 336804 w 4884581"/>
              <a:gd name="connsiteY16" fmla="*/ 369690 h 5641553"/>
              <a:gd name="connsiteX17" fmla="*/ 1687022 w 4884581"/>
              <a:gd name="connsiteY17" fmla="*/ 50 h 5641553"/>
              <a:gd name="connsiteX0" fmla="*/ 1687201 w 4884760"/>
              <a:gd name="connsiteY0" fmla="*/ 12790 h 5654293"/>
              <a:gd name="connsiteX1" fmla="*/ 3319363 w 4884760"/>
              <a:gd name="connsiteY1" fmla="*/ 175785 h 5654293"/>
              <a:gd name="connsiteX2" fmla="*/ 4549430 w 4884760"/>
              <a:gd name="connsiteY2" fmla="*/ 756972 h 5654293"/>
              <a:gd name="connsiteX3" fmla="*/ 4808824 w 4884760"/>
              <a:gd name="connsiteY3" fmla="*/ 1673943 h 5654293"/>
              <a:gd name="connsiteX4" fmla="*/ 4731757 w 4884760"/>
              <a:gd name="connsiteY4" fmla="*/ 4115724 h 5654293"/>
              <a:gd name="connsiteX5" fmla="*/ 3928402 w 4884760"/>
              <a:gd name="connsiteY5" fmla="*/ 5194057 h 5654293"/>
              <a:gd name="connsiteX6" fmla="*/ 3515437 w 4884760"/>
              <a:gd name="connsiteY6" fmla="*/ 5256494 h 5654293"/>
              <a:gd name="connsiteX7" fmla="*/ 3510306 w 4884760"/>
              <a:gd name="connsiteY7" fmla="*/ 5301140 h 5654293"/>
              <a:gd name="connsiteX8" fmla="*/ 3658417 w 4884760"/>
              <a:gd name="connsiteY8" fmla="*/ 5654289 h 5654293"/>
              <a:gd name="connsiteX9" fmla="*/ 2845853 w 4884760"/>
              <a:gd name="connsiteY9" fmla="*/ 5303583 h 5654293"/>
              <a:gd name="connsiteX10" fmla="*/ 2820487 w 4884760"/>
              <a:gd name="connsiteY10" fmla="*/ 5274563 h 5654293"/>
              <a:gd name="connsiteX11" fmla="*/ 2722721 w 4884760"/>
              <a:gd name="connsiteY11" fmla="*/ 5278034 h 5654293"/>
              <a:gd name="connsiteX12" fmla="*/ 1770683 w 4884760"/>
              <a:gd name="connsiteY12" fmla="*/ 5273751 h 5654293"/>
              <a:gd name="connsiteX13" fmla="*/ 816119 w 4884760"/>
              <a:gd name="connsiteY13" fmla="*/ 5022403 h 5654293"/>
              <a:gd name="connsiteX14" fmla="*/ 117446 w 4884760"/>
              <a:gd name="connsiteY14" fmla="*/ 3792659 h 5654293"/>
              <a:gd name="connsiteX15" fmla="*/ 1881 w 4884760"/>
              <a:gd name="connsiteY15" fmla="*/ 1797711 h 5654293"/>
              <a:gd name="connsiteX16" fmla="*/ 312225 w 4884760"/>
              <a:gd name="connsiteY16" fmla="*/ 520975 h 5654293"/>
              <a:gd name="connsiteX17" fmla="*/ 1687201 w 4884760"/>
              <a:gd name="connsiteY17" fmla="*/ 12790 h 5654293"/>
              <a:gd name="connsiteX0" fmla="*/ 1687201 w 4884760"/>
              <a:gd name="connsiteY0" fmla="*/ 18786 h 5660289"/>
              <a:gd name="connsiteX1" fmla="*/ 3319363 w 4884760"/>
              <a:gd name="connsiteY1" fmla="*/ 140218 h 5660289"/>
              <a:gd name="connsiteX2" fmla="*/ 4549430 w 4884760"/>
              <a:gd name="connsiteY2" fmla="*/ 762968 h 5660289"/>
              <a:gd name="connsiteX3" fmla="*/ 4808824 w 4884760"/>
              <a:gd name="connsiteY3" fmla="*/ 1679939 h 5660289"/>
              <a:gd name="connsiteX4" fmla="*/ 4731757 w 4884760"/>
              <a:gd name="connsiteY4" fmla="*/ 4121720 h 5660289"/>
              <a:gd name="connsiteX5" fmla="*/ 3928402 w 4884760"/>
              <a:gd name="connsiteY5" fmla="*/ 5200053 h 5660289"/>
              <a:gd name="connsiteX6" fmla="*/ 3515437 w 4884760"/>
              <a:gd name="connsiteY6" fmla="*/ 5262490 h 5660289"/>
              <a:gd name="connsiteX7" fmla="*/ 3510306 w 4884760"/>
              <a:gd name="connsiteY7" fmla="*/ 5307136 h 5660289"/>
              <a:gd name="connsiteX8" fmla="*/ 3658417 w 4884760"/>
              <a:gd name="connsiteY8" fmla="*/ 5660285 h 5660289"/>
              <a:gd name="connsiteX9" fmla="*/ 2845853 w 4884760"/>
              <a:gd name="connsiteY9" fmla="*/ 5309579 h 5660289"/>
              <a:gd name="connsiteX10" fmla="*/ 2820487 w 4884760"/>
              <a:gd name="connsiteY10" fmla="*/ 5280559 h 5660289"/>
              <a:gd name="connsiteX11" fmla="*/ 2722721 w 4884760"/>
              <a:gd name="connsiteY11" fmla="*/ 5284030 h 5660289"/>
              <a:gd name="connsiteX12" fmla="*/ 1770683 w 4884760"/>
              <a:gd name="connsiteY12" fmla="*/ 5279747 h 5660289"/>
              <a:gd name="connsiteX13" fmla="*/ 816119 w 4884760"/>
              <a:gd name="connsiteY13" fmla="*/ 5028399 h 5660289"/>
              <a:gd name="connsiteX14" fmla="*/ 117446 w 4884760"/>
              <a:gd name="connsiteY14" fmla="*/ 3798655 h 5660289"/>
              <a:gd name="connsiteX15" fmla="*/ 1881 w 4884760"/>
              <a:gd name="connsiteY15" fmla="*/ 1803707 h 5660289"/>
              <a:gd name="connsiteX16" fmla="*/ 312225 w 4884760"/>
              <a:gd name="connsiteY16" fmla="*/ 526971 h 5660289"/>
              <a:gd name="connsiteX17" fmla="*/ 1687201 w 4884760"/>
              <a:gd name="connsiteY17" fmla="*/ 18786 h 5660289"/>
              <a:gd name="connsiteX0" fmla="*/ 1687201 w 4884760"/>
              <a:gd name="connsiteY0" fmla="*/ 27023 h 5668526"/>
              <a:gd name="connsiteX1" fmla="*/ 3319363 w 4884760"/>
              <a:gd name="connsiteY1" fmla="*/ 148455 h 5668526"/>
              <a:gd name="connsiteX2" fmla="*/ 4537051 w 4884760"/>
              <a:gd name="connsiteY2" fmla="*/ 812768 h 5668526"/>
              <a:gd name="connsiteX3" fmla="*/ 4808824 w 4884760"/>
              <a:gd name="connsiteY3" fmla="*/ 1688176 h 5668526"/>
              <a:gd name="connsiteX4" fmla="*/ 4731757 w 4884760"/>
              <a:gd name="connsiteY4" fmla="*/ 4129957 h 5668526"/>
              <a:gd name="connsiteX5" fmla="*/ 3928402 w 4884760"/>
              <a:gd name="connsiteY5" fmla="*/ 5208290 h 5668526"/>
              <a:gd name="connsiteX6" fmla="*/ 3515437 w 4884760"/>
              <a:gd name="connsiteY6" fmla="*/ 5270727 h 5668526"/>
              <a:gd name="connsiteX7" fmla="*/ 3510306 w 4884760"/>
              <a:gd name="connsiteY7" fmla="*/ 5315373 h 5668526"/>
              <a:gd name="connsiteX8" fmla="*/ 3658417 w 4884760"/>
              <a:gd name="connsiteY8" fmla="*/ 5668522 h 5668526"/>
              <a:gd name="connsiteX9" fmla="*/ 2845853 w 4884760"/>
              <a:gd name="connsiteY9" fmla="*/ 5317816 h 5668526"/>
              <a:gd name="connsiteX10" fmla="*/ 2820487 w 4884760"/>
              <a:gd name="connsiteY10" fmla="*/ 5288796 h 5668526"/>
              <a:gd name="connsiteX11" fmla="*/ 2722721 w 4884760"/>
              <a:gd name="connsiteY11" fmla="*/ 5292267 h 5668526"/>
              <a:gd name="connsiteX12" fmla="*/ 1770683 w 4884760"/>
              <a:gd name="connsiteY12" fmla="*/ 5287984 h 5668526"/>
              <a:gd name="connsiteX13" fmla="*/ 816119 w 4884760"/>
              <a:gd name="connsiteY13" fmla="*/ 5036636 h 5668526"/>
              <a:gd name="connsiteX14" fmla="*/ 117446 w 4884760"/>
              <a:gd name="connsiteY14" fmla="*/ 3806892 h 5668526"/>
              <a:gd name="connsiteX15" fmla="*/ 1881 w 4884760"/>
              <a:gd name="connsiteY15" fmla="*/ 1811944 h 5668526"/>
              <a:gd name="connsiteX16" fmla="*/ 312225 w 4884760"/>
              <a:gd name="connsiteY16" fmla="*/ 535208 h 5668526"/>
              <a:gd name="connsiteX17" fmla="*/ 1687201 w 4884760"/>
              <a:gd name="connsiteY17" fmla="*/ 27023 h 5668526"/>
              <a:gd name="connsiteX0" fmla="*/ 1687201 w 4884760"/>
              <a:gd name="connsiteY0" fmla="*/ 27023 h 5668526"/>
              <a:gd name="connsiteX1" fmla="*/ 3319363 w 4884760"/>
              <a:gd name="connsiteY1" fmla="*/ 148455 h 5668526"/>
              <a:gd name="connsiteX2" fmla="*/ 4537051 w 4884760"/>
              <a:gd name="connsiteY2" fmla="*/ 812768 h 5668526"/>
              <a:gd name="connsiteX3" fmla="*/ 4808824 w 4884760"/>
              <a:gd name="connsiteY3" fmla="*/ 1688176 h 5668526"/>
              <a:gd name="connsiteX4" fmla="*/ 4731757 w 4884760"/>
              <a:gd name="connsiteY4" fmla="*/ 4129957 h 5668526"/>
              <a:gd name="connsiteX5" fmla="*/ 3928402 w 4884760"/>
              <a:gd name="connsiteY5" fmla="*/ 5208290 h 5668526"/>
              <a:gd name="connsiteX6" fmla="*/ 3515437 w 4884760"/>
              <a:gd name="connsiteY6" fmla="*/ 5270727 h 5668526"/>
              <a:gd name="connsiteX7" fmla="*/ 3510306 w 4884760"/>
              <a:gd name="connsiteY7" fmla="*/ 5315373 h 5668526"/>
              <a:gd name="connsiteX8" fmla="*/ 3658417 w 4884760"/>
              <a:gd name="connsiteY8" fmla="*/ 5668522 h 5668526"/>
              <a:gd name="connsiteX9" fmla="*/ 2845853 w 4884760"/>
              <a:gd name="connsiteY9" fmla="*/ 5317816 h 5668526"/>
              <a:gd name="connsiteX10" fmla="*/ 2820487 w 4884760"/>
              <a:gd name="connsiteY10" fmla="*/ 5288796 h 5668526"/>
              <a:gd name="connsiteX11" fmla="*/ 2722721 w 4884760"/>
              <a:gd name="connsiteY11" fmla="*/ 5292267 h 5668526"/>
              <a:gd name="connsiteX12" fmla="*/ 1770683 w 4884760"/>
              <a:gd name="connsiteY12" fmla="*/ 5287984 h 5668526"/>
              <a:gd name="connsiteX13" fmla="*/ 816119 w 4884760"/>
              <a:gd name="connsiteY13" fmla="*/ 5036636 h 5668526"/>
              <a:gd name="connsiteX14" fmla="*/ 117446 w 4884760"/>
              <a:gd name="connsiteY14" fmla="*/ 3806892 h 5668526"/>
              <a:gd name="connsiteX15" fmla="*/ 1881 w 4884760"/>
              <a:gd name="connsiteY15" fmla="*/ 1811944 h 5668526"/>
              <a:gd name="connsiteX16" fmla="*/ 312225 w 4884760"/>
              <a:gd name="connsiteY16" fmla="*/ 535208 h 5668526"/>
              <a:gd name="connsiteX17" fmla="*/ 1687201 w 4884760"/>
              <a:gd name="connsiteY17" fmla="*/ 27023 h 5668526"/>
              <a:gd name="connsiteX0" fmla="*/ 1687201 w 4885870"/>
              <a:gd name="connsiteY0" fmla="*/ 27023 h 5668526"/>
              <a:gd name="connsiteX1" fmla="*/ 3319363 w 4885870"/>
              <a:gd name="connsiteY1" fmla="*/ 148455 h 5668526"/>
              <a:gd name="connsiteX2" fmla="*/ 4537051 w 4885870"/>
              <a:gd name="connsiteY2" fmla="*/ 812768 h 5668526"/>
              <a:gd name="connsiteX3" fmla="*/ 4808824 w 4885870"/>
              <a:gd name="connsiteY3" fmla="*/ 1688176 h 5668526"/>
              <a:gd name="connsiteX4" fmla="*/ 4731757 w 4885870"/>
              <a:gd name="connsiteY4" fmla="*/ 4129957 h 5668526"/>
              <a:gd name="connsiteX5" fmla="*/ 3903644 w 4885870"/>
              <a:gd name="connsiteY5" fmla="*/ 5111308 h 5668526"/>
              <a:gd name="connsiteX6" fmla="*/ 3515437 w 4885870"/>
              <a:gd name="connsiteY6" fmla="*/ 5270727 h 5668526"/>
              <a:gd name="connsiteX7" fmla="*/ 3510306 w 4885870"/>
              <a:gd name="connsiteY7" fmla="*/ 5315373 h 5668526"/>
              <a:gd name="connsiteX8" fmla="*/ 3658417 w 4885870"/>
              <a:gd name="connsiteY8" fmla="*/ 5668522 h 5668526"/>
              <a:gd name="connsiteX9" fmla="*/ 2845853 w 4885870"/>
              <a:gd name="connsiteY9" fmla="*/ 5317816 h 5668526"/>
              <a:gd name="connsiteX10" fmla="*/ 2820487 w 4885870"/>
              <a:gd name="connsiteY10" fmla="*/ 5288796 h 5668526"/>
              <a:gd name="connsiteX11" fmla="*/ 2722721 w 4885870"/>
              <a:gd name="connsiteY11" fmla="*/ 5292267 h 5668526"/>
              <a:gd name="connsiteX12" fmla="*/ 1770683 w 4885870"/>
              <a:gd name="connsiteY12" fmla="*/ 5287984 h 5668526"/>
              <a:gd name="connsiteX13" fmla="*/ 816119 w 4885870"/>
              <a:gd name="connsiteY13" fmla="*/ 5036636 h 5668526"/>
              <a:gd name="connsiteX14" fmla="*/ 117446 w 4885870"/>
              <a:gd name="connsiteY14" fmla="*/ 3806892 h 5668526"/>
              <a:gd name="connsiteX15" fmla="*/ 1881 w 4885870"/>
              <a:gd name="connsiteY15" fmla="*/ 1811944 h 5668526"/>
              <a:gd name="connsiteX16" fmla="*/ 312225 w 4885870"/>
              <a:gd name="connsiteY16" fmla="*/ 535208 h 5668526"/>
              <a:gd name="connsiteX17" fmla="*/ 1687201 w 4885870"/>
              <a:gd name="connsiteY17" fmla="*/ 27023 h 5668526"/>
              <a:gd name="connsiteX0" fmla="*/ 1687201 w 4885870"/>
              <a:gd name="connsiteY0" fmla="*/ 27023 h 5668526"/>
              <a:gd name="connsiteX1" fmla="*/ 3319363 w 4885870"/>
              <a:gd name="connsiteY1" fmla="*/ 148455 h 5668526"/>
              <a:gd name="connsiteX2" fmla="*/ 4537051 w 4885870"/>
              <a:gd name="connsiteY2" fmla="*/ 812768 h 5668526"/>
              <a:gd name="connsiteX3" fmla="*/ 4808824 w 4885870"/>
              <a:gd name="connsiteY3" fmla="*/ 1688176 h 5668526"/>
              <a:gd name="connsiteX4" fmla="*/ 4731757 w 4885870"/>
              <a:gd name="connsiteY4" fmla="*/ 4129957 h 5668526"/>
              <a:gd name="connsiteX5" fmla="*/ 3903644 w 4885870"/>
              <a:gd name="connsiteY5" fmla="*/ 5111308 h 5668526"/>
              <a:gd name="connsiteX6" fmla="*/ 3515437 w 4885870"/>
              <a:gd name="connsiteY6" fmla="*/ 5270727 h 5668526"/>
              <a:gd name="connsiteX7" fmla="*/ 3510306 w 4885870"/>
              <a:gd name="connsiteY7" fmla="*/ 5315373 h 5668526"/>
              <a:gd name="connsiteX8" fmla="*/ 3658417 w 4885870"/>
              <a:gd name="connsiteY8" fmla="*/ 5668522 h 5668526"/>
              <a:gd name="connsiteX9" fmla="*/ 2845853 w 4885870"/>
              <a:gd name="connsiteY9" fmla="*/ 5317816 h 5668526"/>
              <a:gd name="connsiteX10" fmla="*/ 2820487 w 4885870"/>
              <a:gd name="connsiteY10" fmla="*/ 5288796 h 5668526"/>
              <a:gd name="connsiteX11" fmla="*/ 2722721 w 4885870"/>
              <a:gd name="connsiteY11" fmla="*/ 5292267 h 5668526"/>
              <a:gd name="connsiteX12" fmla="*/ 1770683 w 4885870"/>
              <a:gd name="connsiteY12" fmla="*/ 5287984 h 5668526"/>
              <a:gd name="connsiteX13" fmla="*/ 816119 w 4885870"/>
              <a:gd name="connsiteY13" fmla="*/ 5036636 h 5668526"/>
              <a:gd name="connsiteX14" fmla="*/ 117446 w 4885870"/>
              <a:gd name="connsiteY14" fmla="*/ 3806892 h 5668526"/>
              <a:gd name="connsiteX15" fmla="*/ 1881 w 4885870"/>
              <a:gd name="connsiteY15" fmla="*/ 1811944 h 5668526"/>
              <a:gd name="connsiteX16" fmla="*/ 312225 w 4885870"/>
              <a:gd name="connsiteY16" fmla="*/ 535208 h 5668526"/>
              <a:gd name="connsiteX17" fmla="*/ 1687201 w 4885870"/>
              <a:gd name="connsiteY17" fmla="*/ 27023 h 5668526"/>
              <a:gd name="connsiteX0" fmla="*/ 1687201 w 4885870"/>
              <a:gd name="connsiteY0" fmla="*/ 27023 h 5668526"/>
              <a:gd name="connsiteX1" fmla="*/ 3319363 w 4885870"/>
              <a:gd name="connsiteY1" fmla="*/ 148455 h 5668526"/>
              <a:gd name="connsiteX2" fmla="*/ 4537051 w 4885870"/>
              <a:gd name="connsiteY2" fmla="*/ 812768 h 5668526"/>
              <a:gd name="connsiteX3" fmla="*/ 4808824 w 4885870"/>
              <a:gd name="connsiteY3" fmla="*/ 1688176 h 5668526"/>
              <a:gd name="connsiteX4" fmla="*/ 4731757 w 4885870"/>
              <a:gd name="connsiteY4" fmla="*/ 4129957 h 5668526"/>
              <a:gd name="connsiteX5" fmla="*/ 3903644 w 4885870"/>
              <a:gd name="connsiteY5" fmla="*/ 5111308 h 5668526"/>
              <a:gd name="connsiteX6" fmla="*/ 3515437 w 4885870"/>
              <a:gd name="connsiteY6" fmla="*/ 5270727 h 5668526"/>
              <a:gd name="connsiteX7" fmla="*/ 3510306 w 4885870"/>
              <a:gd name="connsiteY7" fmla="*/ 5315373 h 5668526"/>
              <a:gd name="connsiteX8" fmla="*/ 3658417 w 4885870"/>
              <a:gd name="connsiteY8" fmla="*/ 5668522 h 5668526"/>
              <a:gd name="connsiteX9" fmla="*/ 2845853 w 4885870"/>
              <a:gd name="connsiteY9" fmla="*/ 5317816 h 5668526"/>
              <a:gd name="connsiteX10" fmla="*/ 2820487 w 4885870"/>
              <a:gd name="connsiteY10" fmla="*/ 5288796 h 5668526"/>
              <a:gd name="connsiteX11" fmla="*/ 1770683 w 4885870"/>
              <a:gd name="connsiteY11" fmla="*/ 5287984 h 5668526"/>
              <a:gd name="connsiteX12" fmla="*/ 816119 w 4885870"/>
              <a:gd name="connsiteY12" fmla="*/ 5036636 h 5668526"/>
              <a:gd name="connsiteX13" fmla="*/ 117446 w 4885870"/>
              <a:gd name="connsiteY13" fmla="*/ 3806892 h 5668526"/>
              <a:gd name="connsiteX14" fmla="*/ 1881 w 4885870"/>
              <a:gd name="connsiteY14" fmla="*/ 1811944 h 5668526"/>
              <a:gd name="connsiteX15" fmla="*/ 312225 w 4885870"/>
              <a:gd name="connsiteY15" fmla="*/ 535208 h 5668526"/>
              <a:gd name="connsiteX16" fmla="*/ 1687201 w 4885870"/>
              <a:gd name="connsiteY16" fmla="*/ 27023 h 5668526"/>
              <a:gd name="connsiteX0" fmla="*/ 1687201 w 4885870"/>
              <a:gd name="connsiteY0" fmla="*/ 27023 h 5668526"/>
              <a:gd name="connsiteX1" fmla="*/ 3319363 w 4885870"/>
              <a:gd name="connsiteY1" fmla="*/ 148455 h 5668526"/>
              <a:gd name="connsiteX2" fmla="*/ 4537051 w 4885870"/>
              <a:gd name="connsiteY2" fmla="*/ 812768 h 5668526"/>
              <a:gd name="connsiteX3" fmla="*/ 4808824 w 4885870"/>
              <a:gd name="connsiteY3" fmla="*/ 1688176 h 5668526"/>
              <a:gd name="connsiteX4" fmla="*/ 4731757 w 4885870"/>
              <a:gd name="connsiteY4" fmla="*/ 4129957 h 5668526"/>
              <a:gd name="connsiteX5" fmla="*/ 3903644 w 4885870"/>
              <a:gd name="connsiteY5" fmla="*/ 5111308 h 5668526"/>
              <a:gd name="connsiteX6" fmla="*/ 3515437 w 4885870"/>
              <a:gd name="connsiteY6" fmla="*/ 5270727 h 5668526"/>
              <a:gd name="connsiteX7" fmla="*/ 3510306 w 4885870"/>
              <a:gd name="connsiteY7" fmla="*/ 5315373 h 5668526"/>
              <a:gd name="connsiteX8" fmla="*/ 3658417 w 4885870"/>
              <a:gd name="connsiteY8" fmla="*/ 5668522 h 5668526"/>
              <a:gd name="connsiteX9" fmla="*/ 2845853 w 4885870"/>
              <a:gd name="connsiteY9" fmla="*/ 5317816 h 5668526"/>
              <a:gd name="connsiteX10" fmla="*/ 2622421 w 4885870"/>
              <a:gd name="connsiteY10" fmla="*/ 5316505 h 5668526"/>
              <a:gd name="connsiteX11" fmla="*/ 1770683 w 4885870"/>
              <a:gd name="connsiteY11" fmla="*/ 5287984 h 5668526"/>
              <a:gd name="connsiteX12" fmla="*/ 816119 w 4885870"/>
              <a:gd name="connsiteY12" fmla="*/ 5036636 h 5668526"/>
              <a:gd name="connsiteX13" fmla="*/ 117446 w 4885870"/>
              <a:gd name="connsiteY13" fmla="*/ 3806892 h 5668526"/>
              <a:gd name="connsiteX14" fmla="*/ 1881 w 4885870"/>
              <a:gd name="connsiteY14" fmla="*/ 1811944 h 5668526"/>
              <a:gd name="connsiteX15" fmla="*/ 312225 w 4885870"/>
              <a:gd name="connsiteY15" fmla="*/ 535208 h 5668526"/>
              <a:gd name="connsiteX16" fmla="*/ 1687201 w 4885870"/>
              <a:gd name="connsiteY16" fmla="*/ 27023 h 5668526"/>
              <a:gd name="connsiteX0" fmla="*/ 1687201 w 4885870"/>
              <a:gd name="connsiteY0" fmla="*/ 27023 h 5626964"/>
              <a:gd name="connsiteX1" fmla="*/ 3319363 w 4885870"/>
              <a:gd name="connsiteY1" fmla="*/ 148455 h 5626964"/>
              <a:gd name="connsiteX2" fmla="*/ 4537051 w 4885870"/>
              <a:gd name="connsiteY2" fmla="*/ 812768 h 5626964"/>
              <a:gd name="connsiteX3" fmla="*/ 4808824 w 4885870"/>
              <a:gd name="connsiteY3" fmla="*/ 1688176 h 5626964"/>
              <a:gd name="connsiteX4" fmla="*/ 4731757 w 4885870"/>
              <a:gd name="connsiteY4" fmla="*/ 4129957 h 5626964"/>
              <a:gd name="connsiteX5" fmla="*/ 3903644 w 4885870"/>
              <a:gd name="connsiteY5" fmla="*/ 5111308 h 5626964"/>
              <a:gd name="connsiteX6" fmla="*/ 3515437 w 4885870"/>
              <a:gd name="connsiteY6" fmla="*/ 5270727 h 5626964"/>
              <a:gd name="connsiteX7" fmla="*/ 3510306 w 4885870"/>
              <a:gd name="connsiteY7" fmla="*/ 5315373 h 5626964"/>
              <a:gd name="connsiteX8" fmla="*/ 3670796 w 4885870"/>
              <a:gd name="connsiteY8" fmla="*/ 5626958 h 5626964"/>
              <a:gd name="connsiteX9" fmla="*/ 2845853 w 4885870"/>
              <a:gd name="connsiteY9" fmla="*/ 5317816 h 5626964"/>
              <a:gd name="connsiteX10" fmla="*/ 2622421 w 4885870"/>
              <a:gd name="connsiteY10" fmla="*/ 5316505 h 5626964"/>
              <a:gd name="connsiteX11" fmla="*/ 1770683 w 4885870"/>
              <a:gd name="connsiteY11" fmla="*/ 5287984 h 5626964"/>
              <a:gd name="connsiteX12" fmla="*/ 816119 w 4885870"/>
              <a:gd name="connsiteY12" fmla="*/ 5036636 h 5626964"/>
              <a:gd name="connsiteX13" fmla="*/ 117446 w 4885870"/>
              <a:gd name="connsiteY13" fmla="*/ 3806892 h 5626964"/>
              <a:gd name="connsiteX14" fmla="*/ 1881 w 4885870"/>
              <a:gd name="connsiteY14" fmla="*/ 1811944 h 5626964"/>
              <a:gd name="connsiteX15" fmla="*/ 312225 w 4885870"/>
              <a:gd name="connsiteY15" fmla="*/ 535208 h 5626964"/>
              <a:gd name="connsiteX16" fmla="*/ 1687201 w 4885870"/>
              <a:gd name="connsiteY16" fmla="*/ 27023 h 5626964"/>
              <a:gd name="connsiteX0" fmla="*/ 1687201 w 4905362"/>
              <a:gd name="connsiteY0" fmla="*/ 27023 h 5626964"/>
              <a:gd name="connsiteX1" fmla="*/ 3319363 w 4905362"/>
              <a:gd name="connsiteY1" fmla="*/ 148455 h 5626964"/>
              <a:gd name="connsiteX2" fmla="*/ 4537051 w 4905362"/>
              <a:gd name="connsiteY2" fmla="*/ 812768 h 5626964"/>
              <a:gd name="connsiteX3" fmla="*/ 4808824 w 4905362"/>
              <a:gd name="connsiteY3" fmla="*/ 1688176 h 5626964"/>
              <a:gd name="connsiteX4" fmla="*/ 4731757 w 4905362"/>
              <a:gd name="connsiteY4" fmla="*/ 4129957 h 5626964"/>
              <a:gd name="connsiteX5" fmla="*/ 3515437 w 4905362"/>
              <a:gd name="connsiteY5" fmla="*/ 5270727 h 5626964"/>
              <a:gd name="connsiteX6" fmla="*/ 3510306 w 4905362"/>
              <a:gd name="connsiteY6" fmla="*/ 5315373 h 5626964"/>
              <a:gd name="connsiteX7" fmla="*/ 3670796 w 4905362"/>
              <a:gd name="connsiteY7" fmla="*/ 5626958 h 5626964"/>
              <a:gd name="connsiteX8" fmla="*/ 2845853 w 4905362"/>
              <a:gd name="connsiteY8" fmla="*/ 5317816 h 5626964"/>
              <a:gd name="connsiteX9" fmla="*/ 2622421 w 4905362"/>
              <a:gd name="connsiteY9" fmla="*/ 5316505 h 5626964"/>
              <a:gd name="connsiteX10" fmla="*/ 1770683 w 4905362"/>
              <a:gd name="connsiteY10" fmla="*/ 5287984 h 5626964"/>
              <a:gd name="connsiteX11" fmla="*/ 816119 w 4905362"/>
              <a:gd name="connsiteY11" fmla="*/ 5036636 h 5626964"/>
              <a:gd name="connsiteX12" fmla="*/ 117446 w 4905362"/>
              <a:gd name="connsiteY12" fmla="*/ 3806892 h 5626964"/>
              <a:gd name="connsiteX13" fmla="*/ 1881 w 4905362"/>
              <a:gd name="connsiteY13" fmla="*/ 1811944 h 5626964"/>
              <a:gd name="connsiteX14" fmla="*/ 312225 w 4905362"/>
              <a:gd name="connsiteY14" fmla="*/ 535208 h 5626964"/>
              <a:gd name="connsiteX15" fmla="*/ 1687201 w 4905362"/>
              <a:gd name="connsiteY15" fmla="*/ 27023 h 5626964"/>
              <a:gd name="connsiteX0" fmla="*/ 1687201 w 4899257"/>
              <a:gd name="connsiteY0" fmla="*/ 27023 h 5626964"/>
              <a:gd name="connsiteX1" fmla="*/ 3319363 w 4899257"/>
              <a:gd name="connsiteY1" fmla="*/ 148455 h 5626964"/>
              <a:gd name="connsiteX2" fmla="*/ 4537051 w 4899257"/>
              <a:gd name="connsiteY2" fmla="*/ 812768 h 5626964"/>
              <a:gd name="connsiteX3" fmla="*/ 4808824 w 4899257"/>
              <a:gd name="connsiteY3" fmla="*/ 1688176 h 5626964"/>
              <a:gd name="connsiteX4" fmla="*/ 4731757 w 4899257"/>
              <a:gd name="connsiteY4" fmla="*/ 4129957 h 5626964"/>
              <a:gd name="connsiteX5" fmla="*/ 3629440 w 4899257"/>
              <a:gd name="connsiteY5" fmla="*/ 5234272 h 5626964"/>
              <a:gd name="connsiteX6" fmla="*/ 3510306 w 4899257"/>
              <a:gd name="connsiteY6" fmla="*/ 5315373 h 5626964"/>
              <a:gd name="connsiteX7" fmla="*/ 3670796 w 4899257"/>
              <a:gd name="connsiteY7" fmla="*/ 5626958 h 5626964"/>
              <a:gd name="connsiteX8" fmla="*/ 2845853 w 4899257"/>
              <a:gd name="connsiteY8" fmla="*/ 5317816 h 5626964"/>
              <a:gd name="connsiteX9" fmla="*/ 2622421 w 4899257"/>
              <a:gd name="connsiteY9" fmla="*/ 5316505 h 5626964"/>
              <a:gd name="connsiteX10" fmla="*/ 1770683 w 4899257"/>
              <a:gd name="connsiteY10" fmla="*/ 5287984 h 5626964"/>
              <a:gd name="connsiteX11" fmla="*/ 816119 w 4899257"/>
              <a:gd name="connsiteY11" fmla="*/ 5036636 h 5626964"/>
              <a:gd name="connsiteX12" fmla="*/ 117446 w 4899257"/>
              <a:gd name="connsiteY12" fmla="*/ 3806892 h 5626964"/>
              <a:gd name="connsiteX13" fmla="*/ 1881 w 4899257"/>
              <a:gd name="connsiteY13" fmla="*/ 1811944 h 5626964"/>
              <a:gd name="connsiteX14" fmla="*/ 312225 w 4899257"/>
              <a:gd name="connsiteY14" fmla="*/ 535208 h 5626964"/>
              <a:gd name="connsiteX15" fmla="*/ 1687201 w 4899257"/>
              <a:gd name="connsiteY15" fmla="*/ 27023 h 5626964"/>
              <a:gd name="connsiteX0" fmla="*/ 1687201 w 4899257"/>
              <a:gd name="connsiteY0" fmla="*/ 27023 h 5626964"/>
              <a:gd name="connsiteX1" fmla="*/ 3319363 w 4899257"/>
              <a:gd name="connsiteY1" fmla="*/ 148455 h 5626964"/>
              <a:gd name="connsiteX2" fmla="*/ 4537051 w 4899257"/>
              <a:gd name="connsiteY2" fmla="*/ 812768 h 5626964"/>
              <a:gd name="connsiteX3" fmla="*/ 4808824 w 4899257"/>
              <a:gd name="connsiteY3" fmla="*/ 1688176 h 5626964"/>
              <a:gd name="connsiteX4" fmla="*/ 4731757 w 4899257"/>
              <a:gd name="connsiteY4" fmla="*/ 4129957 h 5626964"/>
              <a:gd name="connsiteX5" fmla="*/ 3629440 w 4899257"/>
              <a:gd name="connsiteY5" fmla="*/ 5234272 h 5626964"/>
              <a:gd name="connsiteX6" fmla="*/ 3510306 w 4899257"/>
              <a:gd name="connsiteY6" fmla="*/ 5315373 h 5626964"/>
              <a:gd name="connsiteX7" fmla="*/ 3670796 w 4899257"/>
              <a:gd name="connsiteY7" fmla="*/ 5626958 h 5626964"/>
              <a:gd name="connsiteX8" fmla="*/ 2845853 w 4899257"/>
              <a:gd name="connsiteY8" fmla="*/ 5317816 h 5626964"/>
              <a:gd name="connsiteX9" fmla="*/ 2622421 w 4899257"/>
              <a:gd name="connsiteY9" fmla="*/ 5316505 h 5626964"/>
              <a:gd name="connsiteX10" fmla="*/ 1770683 w 4899257"/>
              <a:gd name="connsiteY10" fmla="*/ 5287984 h 5626964"/>
              <a:gd name="connsiteX11" fmla="*/ 816119 w 4899257"/>
              <a:gd name="connsiteY11" fmla="*/ 5036636 h 5626964"/>
              <a:gd name="connsiteX12" fmla="*/ 117446 w 4899257"/>
              <a:gd name="connsiteY12" fmla="*/ 3806892 h 5626964"/>
              <a:gd name="connsiteX13" fmla="*/ 1881 w 4899257"/>
              <a:gd name="connsiteY13" fmla="*/ 1811944 h 5626964"/>
              <a:gd name="connsiteX14" fmla="*/ 312225 w 4899257"/>
              <a:gd name="connsiteY14" fmla="*/ 535208 h 5626964"/>
              <a:gd name="connsiteX15" fmla="*/ 1687201 w 4899257"/>
              <a:gd name="connsiteY15" fmla="*/ 27023 h 5626964"/>
              <a:gd name="connsiteX0" fmla="*/ 1687201 w 4892920"/>
              <a:gd name="connsiteY0" fmla="*/ 27023 h 5626964"/>
              <a:gd name="connsiteX1" fmla="*/ 3319363 w 4892920"/>
              <a:gd name="connsiteY1" fmla="*/ 148455 h 5626964"/>
              <a:gd name="connsiteX2" fmla="*/ 4537051 w 4892920"/>
              <a:gd name="connsiteY2" fmla="*/ 812768 h 5626964"/>
              <a:gd name="connsiteX3" fmla="*/ 4808824 w 4892920"/>
              <a:gd name="connsiteY3" fmla="*/ 1688176 h 5626964"/>
              <a:gd name="connsiteX4" fmla="*/ 4731757 w 4892920"/>
              <a:gd name="connsiteY4" fmla="*/ 4129957 h 5626964"/>
              <a:gd name="connsiteX5" fmla="*/ 3754302 w 4892920"/>
              <a:gd name="connsiteY5" fmla="*/ 5203893 h 5626964"/>
              <a:gd name="connsiteX6" fmla="*/ 3510306 w 4892920"/>
              <a:gd name="connsiteY6" fmla="*/ 5315373 h 5626964"/>
              <a:gd name="connsiteX7" fmla="*/ 3670796 w 4892920"/>
              <a:gd name="connsiteY7" fmla="*/ 5626958 h 5626964"/>
              <a:gd name="connsiteX8" fmla="*/ 2845853 w 4892920"/>
              <a:gd name="connsiteY8" fmla="*/ 5317816 h 5626964"/>
              <a:gd name="connsiteX9" fmla="*/ 2622421 w 4892920"/>
              <a:gd name="connsiteY9" fmla="*/ 5316505 h 5626964"/>
              <a:gd name="connsiteX10" fmla="*/ 1770683 w 4892920"/>
              <a:gd name="connsiteY10" fmla="*/ 5287984 h 5626964"/>
              <a:gd name="connsiteX11" fmla="*/ 816119 w 4892920"/>
              <a:gd name="connsiteY11" fmla="*/ 5036636 h 5626964"/>
              <a:gd name="connsiteX12" fmla="*/ 117446 w 4892920"/>
              <a:gd name="connsiteY12" fmla="*/ 3806892 h 5626964"/>
              <a:gd name="connsiteX13" fmla="*/ 1881 w 4892920"/>
              <a:gd name="connsiteY13" fmla="*/ 1811944 h 5626964"/>
              <a:gd name="connsiteX14" fmla="*/ 312225 w 4892920"/>
              <a:gd name="connsiteY14" fmla="*/ 535208 h 5626964"/>
              <a:gd name="connsiteX15" fmla="*/ 1687201 w 4892920"/>
              <a:gd name="connsiteY15" fmla="*/ 27023 h 5626964"/>
              <a:gd name="connsiteX0" fmla="*/ 1687201 w 4892920"/>
              <a:gd name="connsiteY0" fmla="*/ 27023 h 5626964"/>
              <a:gd name="connsiteX1" fmla="*/ 3319363 w 4892920"/>
              <a:gd name="connsiteY1" fmla="*/ 148455 h 5626964"/>
              <a:gd name="connsiteX2" fmla="*/ 4537051 w 4892920"/>
              <a:gd name="connsiteY2" fmla="*/ 812768 h 5626964"/>
              <a:gd name="connsiteX3" fmla="*/ 4808824 w 4892920"/>
              <a:gd name="connsiteY3" fmla="*/ 1688176 h 5626964"/>
              <a:gd name="connsiteX4" fmla="*/ 4731757 w 4892920"/>
              <a:gd name="connsiteY4" fmla="*/ 4129957 h 5626964"/>
              <a:gd name="connsiteX5" fmla="*/ 3754302 w 4892920"/>
              <a:gd name="connsiteY5" fmla="*/ 5203893 h 5626964"/>
              <a:gd name="connsiteX6" fmla="*/ 3510306 w 4892920"/>
              <a:gd name="connsiteY6" fmla="*/ 5315373 h 5626964"/>
              <a:gd name="connsiteX7" fmla="*/ 3670796 w 4892920"/>
              <a:gd name="connsiteY7" fmla="*/ 5626958 h 5626964"/>
              <a:gd name="connsiteX8" fmla="*/ 2845853 w 4892920"/>
              <a:gd name="connsiteY8" fmla="*/ 5317816 h 5626964"/>
              <a:gd name="connsiteX9" fmla="*/ 2622421 w 4892920"/>
              <a:gd name="connsiteY9" fmla="*/ 5316505 h 5626964"/>
              <a:gd name="connsiteX10" fmla="*/ 1770683 w 4892920"/>
              <a:gd name="connsiteY10" fmla="*/ 5287984 h 5626964"/>
              <a:gd name="connsiteX11" fmla="*/ 816119 w 4892920"/>
              <a:gd name="connsiteY11" fmla="*/ 5036636 h 5626964"/>
              <a:gd name="connsiteX12" fmla="*/ 117446 w 4892920"/>
              <a:gd name="connsiteY12" fmla="*/ 3806892 h 5626964"/>
              <a:gd name="connsiteX13" fmla="*/ 1881 w 4892920"/>
              <a:gd name="connsiteY13" fmla="*/ 1811944 h 5626964"/>
              <a:gd name="connsiteX14" fmla="*/ 312225 w 4892920"/>
              <a:gd name="connsiteY14" fmla="*/ 535208 h 5626964"/>
              <a:gd name="connsiteX15" fmla="*/ 1687201 w 4892920"/>
              <a:gd name="connsiteY15" fmla="*/ 27023 h 5626964"/>
              <a:gd name="connsiteX0" fmla="*/ 1687201 w 4892920"/>
              <a:gd name="connsiteY0" fmla="*/ 27023 h 5639115"/>
              <a:gd name="connsiteX1" fmla="*/ 3319363 w 4892920"/>
              <a:gd name="connsiteY1" fmla="*/ 148455 h 5639115"/>
              <a:gd name="connsiteX2" fmla="*/ 4537051 w 4892920"/>
              <a:gd name="connsiteY2" fmla="*/ 812768 h 5639115"/>
              <a:gd name="connsiteX3" fmla="*/ 4808824 w 4892920"/>
              <a:gd name="connsiteY3" fmla="*/ 1688176 h 5639115"/>
              <a:gd name="connsiteX4" fmla="*/ 4731757 w 4892920"/>
              <a:gd name="connsiteY4" fmla="*/ 4129957 h 5639115"/>
              <a:gd name="connsiteX5" fmla="*/ 3754302 w 4892920"/>
              <a:gd name="connsiteY5" fmla="*/ 5203893 h 5639115"/>
              <a:gd name="connsiteX6" fmla="*/ 3510306 w 4892920"/>
              <a:gd name="connsiteY6" fmla="*/ 5315373 h 5639115"/>
              <a:gd name="connsiteX7" fmla="*/ 3985664 w 4892920"/>
              <a:gd name="connsiteY7" fmla="*/ 5639110 h 5639115"/>
              <a:gd name="connsiteX8" fmla="*/ 2845853 w 4892920"/>
              <a:gd name="connsiteY8" fmla="*/ 5317816 h 5639115"/>
              <a:gd name="connsiteX9" fmla="*/ 2622421 w 4892920"/>
              <a:gd name="connsiteY9" fmla="*/ 5316505 h 5639115"/>
              <a:gd name="connsiteX10" fmla="*/ 1770683 w 4892920"/>
              <a:gd name="connsiteY10" fmla="*/ 5287984 h 5639115"/>
              <a:gd name="connsiteX11" fmla="*/ 816119 w 4892920"/>
              <a:gd name="connsiteY11" fmla="*/ 5036636 h 5639115"/>
              <a:gd name="connsiteX12" fmla="*/ 117446 w 4892920"/>
              <a:gd name="connsiteY12" fmla="*/ 3806892 h 5639115"/>
              <a:gd name="connsiteX13" fmla="*/ 1881 w 4892920"/>
              <a:gd name="connsiteY13" fmla="*/ 1811944 h 5639115"/>
              <a:gd name="connsiteX14" fmla="*/ 312225 w 4892920"/>
              <a:gd name="connsiteY14" fmla="*/ 535208 h 5639115"/>
              <a:gd name="connsiteX15" fmla="*/ 1687201 w 4892920"/>
              <a:gd name="connsiteY15" fmla="*/ 27023 h 5639115"/>
              <a:gd name="connsiteX0" fmla="*/ 1687201 w 4892920"/>
              <a:gd name="connsiteY0" fmla="*/ 27023 h 5639474"/>
              <a:gd name="connsiteX1" fmla="*/ 3319363 w 4892920"/>
              <a:gd name="connsiteY1" fmla="*/ 148455 h 5639474"/>
              <a:gd name="connsiteX2" fmla="*/ 4537051 w 4892920"/>
              <a:gd name="connsiteY2" fmla="*/ 812768 h 5639474"/>
              <a:gd name="connsiteX3" fmla="*/ 4808824 w 4892920"/>
              <a:gd name="connsiteY3" fmla="*/ 1688176 h 5639474"/>
              <a:gd name="connsiteX4" fmla="*/ 4731757 w 4892920"/>
              <a:gd name="connsiteY4" fmla="*/ 4129957 h 5639474"/>
              <a:gd name="connsiteX5" fmla="*/ 3754302 w 4892920"/>
              <a:gd name="connsiteY5" fmla="*/ 5203893 h 5639474"/>
              <a:gd name="connsiteX6" fmla="*/ 3635167 w 4892920"/>
              <a:gd name="connsiteY6" fmla="*/ 5260691 h 5639474"/>
              <a:gd name="connsiteX7" fmla="*/ 3985664 w 4892920"/>
              <a:gd name="connsiteY7" fmla="*/ 5639110 h 5639474"/>
              <a:gd name="connsiteX8" fmla="*/ 2845853 w 4892920"/>
              <a:gd name="connsiteY8" fmla="*/ 5317816 h 5639474"/>
              <a:gd name="connsiteX9" fmla="*/ 2622421 w 4892920"/>
              <a:gd name="connsiteY9" fmla="*/ 5316505 h 5639474"/>
              <a:gd name="connsiteX10" fmla="*/ 1770683 w 4892920"/>
              <a:gd name="connsiteY10" fmla="*/ 5287984 h 5639474"/>
              <a:gd name="connsiteX11" fmla="*/ 816119 w 4892920"/>
              <a:gd name="connsiteY11" fmla="*/ 5036636 h 5639474"/>
              <a:gd name="connsiteX12" fmla="*/ 117446 w 4892920"/>
              <a:gd name="connsiteY12" fmla="*/ 3806892 h 5639474"/>
              <a:gd name="connsiteX13" fmla="*/ 1881 w 4892920"/>
              <a:gd name="connsiteY13" fmla="*/ 1811944 h 5639474"/>
              <a:gd name="connsiteX14" fmla="*/ 312225 w 4892920"/>
              <a:gd name="connsiteY14" fmla="*/ 535208 h 5639474"/>
              <a:gd name="connsiteX15" fmla="*/ 1687201 w 4892920"/>
              <a:gd name="connsiteY15" fmla="*/ 27023 h 5639474"/>
              <a:gd name="connsiteX0" fmla="*/ 1687201 w 4888493"/>
              <a:gd name="connsiteY0" fmla="*/ 27023 h 5639474"/>
              <a:gd name="connsiteX1" fmla="*/ 3319363 w 4888493"/>
              <a:gd name="connsiteY1" fmla="*/ 148455 h 5639474"/>
              <a:gd name="connsiteX2" fmla="*/ 4537051 w 4888493"/>
              <a:gd name="connsiteY2" fmla="*/ 812768 h 5639474"/>
              <a:gd name="connsiteX3" fmla="*/ 4808824 w 4888493"/>
              <a:gd name="connsiteY3" fmla="*/ 1688176 h 5639474"/>
              <a:gd name="connsiteX4" fmla="*/ 4731757 w 4888493"/>
              <a:gd name="connsiteY4" fmla="*/ 4129957 h 5639474"/>
              <a:gd name="connsiteX5" fmla="*/ 3846590 w 4888493"/>
              <a:gd name="connsiteY5" fmla="*/ 5179590 h 5639474"/>
              <a:gd name="connsiteX6" fmla="*/ 3635167 w 4888493"/>
              <a:gd name="connsiteY6" fmla="*/ 5260691 h 5639474"/>
              <a:gd name="connsiteX7" fmla="*/ 3985664 w 4888493"/>
              <a:gd name="connsiteY7" fmla="*/ 5639110 h 5639474"/>
              <a:gd name="connsiteX8" fmla="*/ 2845853 w 4888493"/>
              <a:gd name="connsiteY8" fmla="*/ 5317816 h 5639474"/>
              <a:gd name="connsiteX9" fmla="*/ 2622421 w 4888493"/>
              <a:gd name="connsiteY9" fmla="*/ 5316505 h 5639474"/>
              <a:gd name="connsiteX10" fmla="*/ 1770683 w 4888493"/>
              <a:gd name="connsiteY10" fmla="*/ 5287984 h 5639474"/>
              <a:gd name="connsiteX11" fmla="*/ 816119 w 4888493"/>
              <a:gd name="connsiteY11" fmla="*/ 5036636 h 5639474"/>
              <a:gd name="connsiteX12" fmla="*/ 117446 w 4888493"/>
              <a:gd name="connsiteY12" fmla="*/ 3806892 h 5639474"/>
              <a:gd name="connsiteX13" fmla="*/ 1881 w 4888493"/>
              <a:gd name="connsiteY13" fmla="*/ 1811944 h 5639474"/>
              <a:gd name="connsiteX14" fmla="*/ 312225 w 4888493"/>
              <a:gd name="connsiteY14" fmla="*/ 535208 h 5639474"/>
              <a:gd name="connsiteX15" fmla="*/ 1687201 w 4888493"/>
              <a:gd name="connsiteY15" fmla="*/ 27023 h 5639474"/>
              <a:gd name="connsiteX0" fmla="*/ 1687201 w 4888493"/>
              <a:gd name="connsiteY0" fmla="*/ 27023 h 5639924"/>
              <a:gd name="connsiteX1" fmla="*/ 3319363 w 4888493"/>
              <a:gd name="connsiteY1" fmla="*/ 148455 h 5639924"/>
              <a:gd name="connsiteX2" fmla="*/ 4537051 w 4888493"/>
              <a:gd name="connsiteY2" fmla="*/ 812768 h 5639924"/>
              <a:gd name="connsiteX3" fmla="*/ 4808824 w 4888493"/>
              <a:gd name="connsiteY3" fmla="*/ 1688176 h 5639924"/>
              <a:gd name="connsiteX4" fmla="*/ 4731757 w 4888493"/>
              <a:gd name="connsiteY4" fmla="*/ 4129957 h 5639924"/>
              <a:gd name="connsiteX5" fmla="*/ 3846590 w 4888493"/>
              <a:gd name="connsiteY5" fmla="*/ 5179590 h 5639924"/>
              <a:gd name="connsiteX6" fmla="*/ 3635167 w 4888493"/>
              <a:gd name="connsiteY6" fmla="*/ 5260691 h 5639924"/>
              <a:gd name="connsiteX7" fmla="*/ 3985664 w 4888493"/>
              <a:gd name="connsiteY7" fmla="*/ 5639110 h 5639924"/>
              <a:gd name="connsiteX8" fmla="*/ 3160721 w 4888493"/>
              <a:gd name="connsiteY8" fmla="*/ 5342119 h 5639924"/>
              <a:gd name="connsiteX9" fmla="*/ 2622421 w 4888493"/>
              <a:gd name="connsiteY9" fmla="*/ 5316505 h 5639924"/>
              <a:gd name="connsiteX10" fmla="*/ 1770683 w 4888493"/>
              <a:gd name="connsiteY10" fmla="*/ 5287984 h 5639924"/>
              <a:gd name="connsiteX11" fmla="*/ 816119 w 4888493"/>
              <a:gd name="connsiteY11" fmla="*/ 5036636 h 5639924"/>
              <a:gd name="connsiteX12" fmla="*/ 117446 w 4888493"/>
              <a:gd name="connsiteY12" fmla="*/ 3806892 h 5639924"/>
              <a:gd name="connsiteX13" fmla="*/ 1881 w 4888493"/>
              <a:gd name="connsiteY13" fmla="*/ 1811944 h 5639924"/>
              <a:gd name="connsiteX14" fmla="*/ 312225 w 4888493"/>
              <a:gd name="connsiteY14" fmla="*/ 535208 h 5639924"/>
              <a:gd name="connsiteX15" fmla="*/ 1687201 w 4888493"/>
              <a:gd name="connsiteY15" fmla="*/ 27023 h 5639924"/>
              <a:gd name="connsiteX0" fmla="*/ 1687201 w 4888493"/>
              <a:gd name="connsiteY0" fmla="*/ 27023 h 5639924"/>
              <a:gd name="connsiteX1" fmla="*/ 3319363 w 4888493"/>
              <a:gd name="connsiteY1" fmla="*/ 148455 h 5639924"/>
              <a:gd name="connsiteX2" fmla="*/ 4537051 w 4888493"/>
              <a:gd name="connsiteY2" fmla="*/ 812768 h 5639924"/>
              <a:gd name="connsiteX3" fmla="*/ 4808824 w 4888493"/>
              <a:gd name="connsiteY3" fmla="*/ 1688176 h 5639924"/>
              <a:gd name="connsiteX4" fmla="*/ 4731757 w 4888493"/>
              <a:gd name="connsiteY4" fmla="*/ 4129957 h 5639924"/>
              <a:gd name="connsiteX5" fmla="*/ 3846590 w 4888493"/>
              <a:gd name="connsiteY5" fmla="*/ 5179590 h 5639924"/>
              <a:gd name="connsiteX6" fmla="*/ 3635167 w 4888493"/>
              <a:gd name="connsiteY6" fmla="*/ 5260691 h 5639924"/>
              <a:gd name="connsiteX7" fmla="*/ 3985664 w 4888493"/>
              <a:gd name="connsiteY7" fmla="*/ 5639110 h 5639924"/>
              <a:gd name="connsiteX8" fmla="*/ 3160721 w 4888493"/>
              <a:gd name="connsiteY8" fmla="*/ 5342119 h 5639924"/>
              <a:gd name="connsiteX9" fmla="*/ 2622421 w 4888493"/>
              <a:gd name="connsiteY9" fmla="*/ 5316505 h 5639924"/>
              <a:gd name="connsiteX10" fmla="*/ 1770683 w 4888493"/>
              <a:gd name="connsiteY10" fmla="*/ 5287984 h 5639924"/>
              <a:gd name="connsiteX11" fmla="*/ 816119 w 4888493"/>
              <a:gd name="connsiteY11" fmla="*/ 5036636 h 5639924"/>
              <a:gd name="connsiteX12" fmla="*/ 117446 w 4888493"/>
              <a:gd name="connsiteY12" fmla="*/ 3806892 h 5639924"/>
              <a:gd name="connsiteX13" fmla="*/ 1881 w 4888493"/>
              <a:gd name="connsiteY13" fmla="*/ 1811944 h 5639924"/>
              <a:gd name="connsiteX14" fmla="*/ 312225 w 4888493"/>
              <a:gd name="connsiteY14" fmla="*/ 535208 h 5639924"/>
              <a:gd name="connsiteX15" fmla="*/ 1687201 w 4888493"/>
              <a:gd name="connsiteY15" fmla="*/ 27023 h 5639924"/>
              <a:gd name="connsiteX0" fmla="*/ 1687201 w 4888493"/>
              <a:gd name="connsiteY0" fmla="*/ 27023 h 5639924"/>
              <a:gd name="connsiteX1" fmla="*/ 3319363 w 4888493"/>
              <a:gd name="connsiteY1" fmla="*/ 148455 h 5639924"/>
              <a:gd name="connsiteX2" fmla="*/ 4537051 w 4888493"/>
              <a:gd name="connsiteY2" fmla="*/ 812768 h 5639924"/>
              <a:gd name="connsiteX3" fmla="*/ 4808824 w 4888493"/>
              <a:gd name="connsiteY3" fmla="*/ 1688176 h 5639924"/>
              <a:gd name="connsiteX4" fmla="*/ 4731757 w 4888493"/>
              <a:gd name="connsiteY4" fmla="*/ 4129957 h 5639924"/>
              <a:gd name="connsiteX5" fmla="*/ 3846590 w 4888493"/>
              <a:gd name="connsiteY5" fmla="*/ 5179590 h 5639924"/>
              <a:gd name="connsiteX6" fmla="*/ 3635167 w 4888493"/>
              <a:gd name="connsiteY6" fmla="*/ 5260691 h 5639924"/>
              <a:gd name="connsiteX7" fmla="*/ 3985664 w 4888493"/>
              <a:gd name="connsiteY7" fmla="*/ 5639110 h 5639924"/>
              <a:gd name="connsiteX8" fmla="*/ 3160721 w 4888493"/>
              <a:gd name="connsiteY8" fmla="*/ 5342119 h 5639924"/>
              <a:gd name="connsiteX9" fmla="*/ 2611563 w 4888493"/>
              <a:gd name="connsiteY9" fmla="*/ 5334732 h 5639924"/>
              <a:gd name="connsiteX10" fmla="*/ 1770683 w 4888493"/>
              <a:gd name="connsiteY10" fmla="*/ 5287984 h 5639924"/>
              <a:gd name="connsiteX11" fmla="*/ 816119 w 4888493"/>
              <a:gd name="connsiteY11" fmla="*/ 5036636 h 5639924"/>
              <a:gd name="connsiteX12" fmla="*/ 117446 w 4888493"/>
              <a:gd name="connsiteY12" fmla="*/ 3806892 h 5639924"/>
              <a:gd name="connsiteX13" fmla="*/ 1881 w 4888493"/>
              <a:gd name="connsiteY13" fmla="*/ 1811944 h 5639924"/>
              <a:gd name="connsiteX14" fmla="*/ 312225 w 4888493"/>
              <a:gd name="connsiteY14" fmla="*/ 535208 h 5639924"/>
              <a:gd name="connsiteX15" fmla="*/ 1687201 w 4888493"/>
              <a:gd name="connsiteY15" fmla="*/ 27023 h 5639924"/>
              <a:gd name="connsiteX0" fmla="*/ 1687201 w 4888493"/>
              <a:gd name="connsiteY0" fmla="*/ 27023 h 5639924"/>
              <a:gd name="connsiteX1" fmla="*/ 3319363 w 4888493"/>
              <a:gd name="connsiteY1" fmla="*/ 148455 h 5639924"/>
              <a:gd name="connsiteX2" fmla="*/ 4537051 w 4888493"/>
              <a:gd name="connsiteY2" fmla="*/ 812768 h 5639924"/>
              <a:gd name="connsiteX3" fmla="*/ 4808824 w 4888493"/>
              <a:gd name="connsiteY3" fmla="*/ 1688176 h 5639924"/>
              <a:gd name="connsiteX4" fmla="*/ 4731757 w 4888493"/>
              <a:gd name="connsiteY4" fmla="*/ 4129957 h 5639924"/>
              <a:gd name="connsiteX5" fmla="*/ 3846590 w 4888493"/>
              <a:gd name="connsiteY5" fmla="*/ 5179590 h 5639924"/>
              <a:gd name="connsiteX6" fmla="*/ 3635167 w 4888493"/>
              <a:gd name="connsiteY6" fmla="*/ 5260691 h 5639924"/>
              <a:gd name="connsiteX7" fmla="*/ 3985664 w 4888493"/>
              <a:gd name="connsiteY7" fmla="*/ 5639110 h 5639924"/>
              <a:gd name="connsiteX8" fmla="*/ 3160721 w 4888493"/>
              <a:gd name="connsiteY8" fmla="*/ 5342119 h 5639924"/>
              <a:gd name="connsiteX9" fmla="*/ 2611563 w 4888493"/>
              <a:gd name="connsiteY9" fmla="*/ 5334732 h 5639924"/>
              <a:gd name="connsiteX10" fmla="*/ 1770683 w 4888493"/>
              <a:gd name="connsiteY10" fmla="*/ 5287984 h 5639924"/>
              <a:gd name="connsiteX11" fmla="*/ 816119 w 4888493"/>
              <a:gd name="connsiteY11" fmla="*/ 5036636 h 5639924"/>
              <a:gd name="connsiteX12" fmla="*/ 117446 w 4888493"/>
              <a:gd name="connsiteY12" fmla="*/ 3806892 h 5639924"/>
              <a:gd name="connsiteX13" fmla="*/ 1881 w 4888493"/>
              <a:gd name="connsiteY13" fmla="*/ 1811944 h 5639924"/>
              <a:gd name="connsiteX14" fmla="*/ 312225 w 4888493"/>
              <a:gd name="connsiteY14" fmla="*/ 535208 h 5639924"/>
              <a:gd name="connsiteX15" fmla="*/ 1687201 w 4888493"/>
              <a:gd name="connsiteY15" fmla="*/ 27023 h 5639924"/>
              <a:gd name="connsiteX0" fmla="*/ 1687201 w 4888493"/>
              <a:gd name="connsiteY0" fmla="*/ 27023 h 5640567"/>
              <a:gd name="connsiteX1" fmla="*/ 3319363 w 4888493"/>
              <a:gd name="connsiteY1" fmla="*/ 148455 h 5640567"/>
              <a:gd name="connsiteX2" fmla="*/ 4537051 w 4888493"/>
              <a:gd name="connsiteY2" fmla="*/ 812768 h 5640567"/>
              <a:gd name="connsiteX3" fmla="*/ 4808824 w 4888493"/>
              <a:gd name="connsiteY3" fmla="*/ 1688176 h 5640567"/>
              <a:gd name="connsiteX4" fmla="*/ 4731757 w 4888493"/>
              <a:gd name="connsiteY4" fmla="*/ 4129957 h 5640567"/>
              <a:gd name="connsiteX5" fmla="*/ 3846590 w 4888493"/>
              <a:gd name="connsiteY5" fmla="*/ 5179590 h 5640567"/>
              <a:gd name="connsiteX6" fmla="*/ 3743743 w 4888493"/>
              <a:gd name="connsiteY6" fmla="*/ 5230313 h 5640567"/>
              <a:gd name="connsiteX7" fmla="*/ 3985664 w 4888493"/>
              <a:gd name="connsiteY7" fmla="*/ 5639110 h 5640567"/>
              <a:gd name="connsiteX8" fmla="*/ 3160721 w 4888493"/>
              <a:gd name="connsiteY8" fmla="*/ 5342119 h 5640567"/>
              <a:gd name="connsiteX9" fmla="*/ 2611563 w 4888493"/>
              <a:gd name="connsiteY9" fmla="*/ 5334732 h 5640567"/>
              <a:gd name="connsiteX10" fmla="*/ 1770683 w 4888493"/>
              <a:gd name="connsiteY10" fmla="*/ 5287984 h 5640567"/>
              <a:gd name="connsiteX11" fmla="*/ 816119 w 4888493"/>
              <a:gd name="connsiteY11" fmla="*/ 5036636 h 5640567"/>
              <a:gd name="connsiteX12" fmla="*/ 117446 w 4888493"/>
              <a:gd name="connsiteY12" fmla="*/ 3806892 h 5640567"/>
              <a:gd name="connsiteX13" fmla="*/ 1881 w 4888493"/>
              <a:gd name="connsiteY13" fmla="*/ 1811944 h 5640567"/>
              <a:gd name="connsiteX14" fmla="*/ 312225 w 4888493"/>
              <a:gd name="connsiteY14" fmla="*/ 535208 h 5640567"/>
              <a:gd name="connsiteX15" fmla="*/ 1687201 w 4888493"/>
              <a:gd name="connsiteY15" fmla="*/ 27023 h 5640567"/>
              <a:gd name="connsiteX0" fmla="*/ 1687201 w 4888493"/>
              <a:gd name="connsiteY0" fmla="*/ 27023 h 5634541"/>
              <a:gd name="connsiteX1" fmla="*/ 3319363 w 4888493"/>
              <a:gd name="connsiteY1" fmla="*/ 148455 h 5634541"/>
              <a:gd name="connsiteX2" fmla="*/ 4537051 w 4888493"/>
              <a:gd name="connsiteY2" fmla="*/ 812768 h 5634541"/>
              <a:gd name="connsiteX3" fmla="*/ 4808824 w 4888493"/>
              <a:gd name="connsiteY3" fmla="*/ 1688176 h 5634541"/>
              <a:gd name="connsiteX4" fmla="*/ 4731757 w 4888493"/>
              <a:gd name="connsiteY4" fmla="*/ 4129957 h 5634541"/>
              <a:gd name="connsiteX5" fmla="*/ 3846590 w 4888493"/>
              <a:gd name="connsiteY5" fmla="*/ 5179590 h 5634541"/>
              <a:gd name="connsiteX6" fmla="*/ 3743743 w 4888493"/>
              <a:gd name="connsiteY6" fmla="*/ 5230313 h 5634541"/>
              <a:gd name="connsiteX7" fmla="*/ 4050809 w 4888493"/>
              <a:gd name="connsiteY7" fmla="*/ 5633034 h 5634541"/>
              <a:gd name="connsiteX8" fmla="*/ 3160721 w 4888493"/>
              <a:gd name="connsiteY8" fmla="*/ 5342119 h 5634541"/>
              <a:gd name="connsiteX9" fmla="*/ 2611563 w 4888493"/>
              <a:gd name="connsiteY9" fmla="*/ 5334732 h 5634541"/>
              <a:gd name="connsiteX10" fmla="*/ 1770683 w 4888493"/>
              <a:gd name="connsiteY10" fmla="*/ 5287984 h 5634541"/>
              <a:gd name="connsiteX11" fmla="*/ 816119 w 4888493"/>
              <a:gd name="connsiteY11" fmla="*/ 5036636 h 5634541"/>
              <a:gd name="connsiteX12" fmla="*/ 117446 w 4888493"/>
              <a:gd name="connsiteY12" fmla="*/ 3806892 h 5634541"/>
              <a:gd name="connsiteX13" fmla="*/ 1881 w 4888493"/>
              <a:gd name="connsiteY13" fmla="*/ 1811944 h 5634541"/>
              <a:gd name="connsiteX14" fmla="*/ 312225 w 4888493"/>
              <a:gd name="connsiteY14" fmla="*/ 535208 h 5634541"/>
              <a:gd name="connsiteX15" fmla="*/ 1687201 w 4888493"/>
              <a:gd name="connsiteY15" fmla="*/ 27023 h 5634541"/>
              <a:gd name="connsiteX0" fmla="*/ 1687201 w 4888493"/>
              <a:gd name="connsiteY0" fmla="*/ 27023 h 5637830"/>
              <a:gd name="connsiteX1" fmla="*/ 3319363 w 4888493"/>
              <a:gd name="connsiteY1" fmla="*/ 148455 h 5637830"/>
              <a:gd name="connsiteX2" fmla="*/ 4537051 w 4888493"/>
              <a:gd name="connsiteY2" fmla="*/ 812768 h 5637830"/>
              <a:gd name="connsiteX3" fmla="*/ 4808824 w 4888493"/>
              <a:gd name="connsiteY3" fmla="*/ 1688176 h 5637830"/>
              <a:gd name="connsiteX4" fmla="*/ 4731757 w 4888493"/>
              <a:gd name="connsiteY4" fmla="*/ 4129957 h 5637830"/>
              <a:gd name="connsiteX5" fmla="*/ 3846590 w 4888493"/>
              <a:gd name="connsiteY5" fmla="*/ 5179590 h 5637830"/>
              <a:gd name="connsiteX6" fmla="*/ 3743743 w 4888493"/>
              <a:gd name="connsiteY6" fmla="*/ 5230313 h 5637830"/>
              <a:gd name="connsiteX7" fmla="*/ 4050809 w 4888493"/>
              <a:gd name="connsiteY7" fmla="*/ 5633034 h 5637830"/>
              <a:gd name="connsiteX8" fmla="*/ 3160721 w 4888493"/>
              <a:gd name="connsiteY8" fmla="*/ 5342119 h 5637830"/>
              <a:gd name="connsiteX9" fmla="*/ 2611563 w 4888493"/>
              <a:gd name="connsiteY9" fmla="*/ 5334732 h 5637830"/>
              <a:gd name="connsiteX10" fmla="*/ 1770683 w 4888493"/>
              <a:gd name="connsiteY10" fmla="*/ 5287984 h 5637830"/>
              <a:gd name="connsiteX11" fmla="*/ 816119 w 4888493"/>
              <a:gd name="connsiteY11" fmla="*/ 5036636 h 5637830"/>
              <a:gd name="connsiteX12" fmla="*/ 117446 w 4888493"/>
              <a:gd name="connsiteY12" fmla="*/ 3806892 h 5637830"/>
              <a:gd name="connsiteX13" fmla="*/ 1881 w 4888493"/>
              <a:gd name="connsiteY13" fmla="*/ 1811944 h 5637830"/>
              <a:gd name="connsiteX14" fmla="*/ 312225 w 4888493"/>
              <a:gd name="connsiteY14" fmla="*/ 535208 h 5637830"/>
              <a:gd name="connsiteX15" fmla="*/ 1687201 w 4888493"/>
              <a:gd name="connsiteY15" fmla="*/ 27023 h 5637830"/>
              <a:gd name="connsiteX0" fmla="*/ 1687201 w 4884296"/>
              <a:gd name="connsiteY0" fmla="*/ 27023 h 5637830"/>
              <a:gd name="connsiteX1" fmla="*/ 3319363 w 4884296"/>
              <a:gd name="connsiteY1" fmla="*/ 148455 h 5637830"/>
              <a:gd name="connsiteX2" fmla="*/ 4537051 w 4884296"/>
              <a:gd name="connsiteY2" fmla="*/ 812768 h 5637830"/>
              <a:gd name="connsiteX3" fmla="*/ 4808824 w 4884296"/>
              <a:gd name="connsiteY3" fmla="*/ 1688176 h 5637830"/>
              <a:gd name="connsiteX4" fmla="*/ 4731757 w 4884296"/>
              <a:gd name="connsiteY4" fmla="*/ 4129957 h 5637830"/>
              <a:gd name="connsiteX5" fmla="*/ 3938879 w 4884296"/>
              <a:gd name="connsiteY5" fmla="*/ 5161363 h 5637830"/>
              <a:gd name="connsiteX6" fmla="*/ 3743743 w 4884296"/>
              <a:gd name="connsiteY6" fmla="*/ 5230313 h 5637830"/>
              <a:gd name="connsiteX7" fmla="*/ 4050809 w 4884296"/>
              <a:gd name="connsiteY7" fmla="*/ 5633034 h 5637830"/>
              <a:gd name="connsiteX8" fmla="*/ 3160721 w 4884296"/>
              <a:gd name="connsiteY8" fmla="*/ 5342119 h 5637830"/>
              <a:gd name="connsiteX9" fmla="*/ 2611563 w 4884296"/>
              <a:gd name="connsiteY9" fmla="*/ 5334732 h 5637830"/>
              <a:gd name="connsiteX10" fmla="*/ 1770683 w 4884296"/>
              <a:gd name="connsiteY10" fmla="*/ 5287984 h 5637830"/>
              <a:gd name="connsiteX11" fmla="*/ 816119 w 4884296"/>
              <a:gd name="connsiteY11" fmla="*/ 5036636 h 5637830"/>
              <a:gd name="connsiteX12" fmla="*/ 117446 w 4884296"/>
              <a:gd name="connsiteY12" fmla="*/ 3806892 h 5637830"/>
              <a:gd name="connsiteX13" fmla="*/ 1881 w 4884296"/>
              <a:gd name="connsiteY13" fmla="*/ 1811944 h 5637830"/>
              <a:gd name="connsiteX14" fmla="*/ 312225 w 4884296"/>
              <a:gd name="connsiteY14" fmla="*/ 535208 h 5637830"/>
              <a:gd name="connsiteX15" fmla="*/ 1687201 w 4884296"/>
              <a:gd name="connsiteY15" fmla="*/ 27023 h 5637830"/>
              <a:gd name="connsiteX0" fmla="*/ 1687201 w 4884296"/>
              <a:gd name="connsiteY0" fmla="*/ 27023 h 5634848"/>
              <a:gd name="connsiteX1" fmla="*/ 3319363 w 4884296"/>
              <a:gd name="connsiteY1" fmla="*/ 148455 h 5634848"/>
              <a:gd name="connsiteX2" fmla="*/ 4537051 w 4884296"/>
              <a:gd name="connsiteY2" fmla="*/ 812768 h 5634848"/>
              <a:gd name="connsiteX3" fmla="*/ 4808824 w 4884296"/>
              <a:gd name="connsiteY3" fmla="*/ 1688176 h 5634848"/>
              <a:gd name="connsiteX4" fmla="*/ 4731757 w 4884296"/>
              <a:gd name="connsiteY4" fmla="*/ 4129957 h 5634848"/>
              <a:gd name="connsiteX5" fmla="*/ 3938879 w 4884296"/>
              <a:gd name="connsiteY5" fmla="*/ 5161363 h 5634848"/>
              <a:gd name="connsiteX6" fmla="*/ 3803459 w 4884296"/>
              <a:gd name="connsiteY6" fmla="*/ 5218161 h 5634848"/>
              <a:gd name="connsiteX7" fmla="*/ 4050809 w 4884296"/>
              <a:gd name="connsiteY7" fmla="*/ 5633034 h 5634848"/>
              <a:gd name="connsiteX8" fmla="*/ 3160721 w 4884296"/>
              <a:gd name="connsiteY8" fmla="*/ 5342119 h 5634848"/>
              <a:gd name="connsiteX9" fmla="*/ 2611563 w 4884296"/>
              <a:gd name="connsiteY9" fmla="*/ 5334732 h 5634848"/>
              <a:gd name="connsiteX10" fmla="*/ 1770683 w 4884296"/>
              <a:gd name="connsiteY10" fmla="*/ 5287984 h 5634848"/>
              <a:gd name="connsiteX11" fmla="*/ 816119 w 4884296"/>
              <a:gd name="connsiteY11" fmla="*/ 5036636 h 5634848"/>
              <a:gd name="connsiteX12" fmla="*/ 117446 w 4884296"/>
              <a:gd name="connsiteY12" fmla="*/ 3806892 h 5634848"/>
              <a:gd name="connsiteX13" fmla="*/ 1881 w 4884296"/>
              <a:gd name="connsiteY13" fmla="*/ 1811944 h 5634848"/>
              <a:gd name="connsiteX14" fmla="*/ 312225 w 4884296"/>
              <a:gd name="connsiteY14" fmla="*/ 535208 h 5634848"/>
              <a:gd name="connsiteX15" fmla="*/ 1687201 w 4884296"/>
              <a:gd name="connsiteY15" fmla="*/ 27023 h 5634848"/>
              <a:gd name="connsiteX0" fmla="*/ 1687201 w 4884296"/>
              <a:gd name="connsiteY0" fmla="*/ 27023 h 5635010"/>
              <a:gd name="connsiteX1" fmla="*/ 3319363 w 4884296"/>
              <a:gd name="connsiteY1" fmla="*/ 148455 h 5635010"/>
              <a:gd name="connsiteX2" fmla="*/ 4537051 w 4884296"/>
              <a:gd name="connsiteY2" fmla="*/ 812768 h 5635010"/>
              <a:gd name="connsiteX3" fmla="*/ 4808824 w 4884296"/>
              <a:gd name="connsiteY3" fmla="*/ 1688176 h 5635010"/>
              <a:gd name="connsiteX4" fmla="*/ 4731757 w 4884296"/>
              <a:gd name="connsiteY4" fmla="*/ 4129957 h 5635010"/>
              <a:gd name="connsiteX5" fmla="*/ 3938879 w 4884296"/>
              <a:gd name="connsiteY5" fmla="*/ 5161363 h 5635010"/>
              <a:gd name="connsiteX6" fmla="*/ 3803459 w 4884296"/>
              <a:gd name="connsiteY6" fmla="*/ 5218161 h 5635010"/>
              <a:gd name="connsiteX7" fmla="*/ 4050809 w 4884296"/>
              <a:gd name="connsiteY7" fmla="*/ 5633034 h 5635010"/>
              <a:gd name="connsiteX8" fmla="*/ 3160721 w 4884296"/>
              <a:gd name="connsiteY8" fmla="*/ 5342119 h 5635010"/>
              <a:gd name="connsiteX9" fmla="*/ 2611563 w 4884296"/>
              <a:gd name="connsiteY9" fmla="*/ 5334732 h 5635010"/>
              <a:gd name="connsiteX10" fmla="*/ 1770683 w 4884296"/>
              <a:gd name="connsiteY10" fmla="*/ 5287984 h 5635010"/>
              <a:gd name="connsiteX11" fmla="*/ 816119 w 4884296"/>
              <a:gd name="connsiteY11" fmla="*/ 5036636 h 5635010"/>
              <a:gd name="connsiteX12" fmla="*/ 117446 w 4884296"/>
              <a:gd name="connsiteY12" fmla="*/ 3806892 h 5635010"/>
              <a:gd name="connsiteX13" fmla="*/ 1881 w 4884296"/>
              <a:gd name="connsiteY13" fmla="*/ 1811944 h 5635010"/>
              <a:gd name="connsiteX14" fmla="*/ 312225 w 4884296"/>
              <a:gd name="connsiteY14" fmla="*/ 535208 h 5635010"/>
              <a:gd name="connsiteX15" fmla="*/ 1687201 w 4884296"/>
              <a:gd name="connsiteY15" fmla="*/ 27023 h 5635010"/>
              <a:gd name="connsiteX0" fmla="*/ 1687201 w 4884296"/>
              <a:gd name="connsiteY0" fmla="*/ 27023 h 5590501"/>
              <a:gd name="connsiteX1" fmla="*/ 3319363 w 4884296"/>
              <a:gd name="connsiteY1" fmla="*/ 148455 h 5590501"/>
              <a:gd name="connsiteX2" fmla="*/ 4537051 w 4884296"/>
              <a:gd name="connsiteY2" fmla="*/ 812768 h 5590501"/>
              <a:gd name="connsiteX3" fmla="*/ 4808824 w 4884296"/>
              <a:gd name="connsiteY3" fmla="*/ 1688176 h 5590501"/>
              <a:gd name="connsiteX4" fmla="*/ 4731757 w 4884296"/>
              <a:gd name="connsiteY4" fmla="*/ 4129957 h 5590501"/>
              <a:gd name="connsiteX5" fmla="*/ 3938879 w 4884296"/>
              <a:gd name="connsiteY5" fmla="*/ 5161363 h 5590501"/>
              <a:gd name="connsiteX6" fmla="*/ 3803459 w 4884296"/>
              <a:gd name="connsiteY6" fmla="*/ 5218161 h 5590501"/>
              <a:gd name="connsiteX7" fmla="*/ 4131504 w 4884296"/>
              <a:gd name="connsiteY7" fmla="*/ 5587878 h 5590501"/>
              <a:gd name="connsiteX8" fmla="*/ 3160721 w 4884296"/>
              <a:gd name="connsiteY8" fmla="*/ 5342119 h 5590501"/>
              <a:gd name="connsiteX9" fmla="*/ 2611563 w 4884296"/>
              <a:gd name="connsiteY9" fmla="*/ 5334732 h 5590501"/>
              <a:gd name="connsiteX10" fmla="*/ 1770683 w 4884296"/>
              <a:gd name="connsiteY10" fmla="*/ 5287984 h 5590501"/>
              <a:gd name="connsiteX11" fmla="*/ 816119 w 4884296"/>
              <a:gd name="connsiteY11" fmla="*/ 5036636 h 5590501"/>
              <a:gd name="connsiteX12" fmla="*/ 117446 w 4884296"/>
              <a:gd name="connsiteY12" fmla="*/ 3806892 h 5590501"/>
              <a:gd name="connsiteX13" fmla="*/ 1881 w 4884296"/>
              <a:gd name="connsiteY13" fmla="*/ 1811944 h 5590501"/>
              <a:gd name="connsiteX14" fmla="*/ 312225 w 4884296"/>
              <a:gd name="connsiteY14" fmla="*/ 535208 h 5590501"/>
              <a:gd name="connsiteX15" fmla="*/ 1687201 w 4884296"/>
              <a:gd name="connsiteY15" fmla="*/ 27023 h 5590501"/>
              <a:gd name="connsiteX0" fmla="*/ 1687201 w 4884296"/>
              <a:gd name="connsiteY0" fmla="*/ 27023 h 5606059"/>
              <a:gd name="connsiteX1" fmla="*/ 3319363 w 4884296"/>
              <a:gd name="connsiteY1" fmla="*/ 148455 h 5606059"/>
              <a:gd name="connsiteX2" fmla="*/ 4537051 w 4884296"/>
              <a:gd name="connsiteY2" fmla="*/ 812768 h 5606059"/>
              <a:gd name="connsiteX3" fmla="*/ 4808824 w 4884296"/>
              <a:gd name="connsiteY3" fmla="*/ 1688176 h 5606059"/>
              <a:gd name="connsiteX4" fmla="*/ 4731757 w 4884296"/>
              <a:gd name="connsiteY4" fmla="*/ 4129957 h 5606059"/>
              <a:gd name="connsiteX5" fmla="*/ 3938879 w 4884296"/>
              <a:gd name="connsiteY5" fmla="*/ 5161363 h 5606059"/>
              <a:gd name="connsiteX6" fmla="*/ 3803459 w 4884296"/>
              <a:gd name="connsiteY6" fmla="*/ 5218161 h 5606059"/>
              <a:gd name="connsiteX7" fmla="*/ 4131504 w 4884296"/>
              <a:gd name="connsiteY7" fmla="*/ 5587878 h 5606059"/>
              <a:gd name="connsiteX8" fmla="*/ 3160721 w 4884296"/>
              <a:gd name="connsiteY8" fmla="*/ 5342119 h 5606059"/>
              <a:gd name="connsiteX9" fmla="*/ 2611563 w 4884296"/>
              <a:gd name="connsiteY9" fmla="*/ 5334732 h 5606059"/>
              <a:gd name="connsiteX10" fmla="*/ 1770683 w 4884296"/>
              <a:gd name="connsiteY10" fmla="*/ 5287984 h 5606059"/>
              <a:gd name="connsiteX11" fmla="*/ 816119 w 4884296"/>
              <a:gd name="connsiteY11" fmla="*/ 5036636 h 5606059"/>
              <a:gd name="connsiteX12" fmla="*/ 117446 w 4884296"/>
              <a:gd name="connsiteY12" fmla="*/ 3806892 h 5606059"/>
              <a:gd name="connsiteX13" fmla="*/ 1881 w 4884296"/>
              <a:gd name="connsiteY13" fmla="*/ 1811944 h 5606059"/>
              <a:gd name="connsiteX14" fmla="*/ 312225 w 4884296"/>
              <a:gd name="connsiteY14" fmla="*/ 535208 h 5606059"/>
              <a:gd name="connsiteX15" fmla="*/ 1687201 w 4884296"/>
              <a:gd name="connsiteY15" fmla="*/ 27023 h 5606059"/>
              <a:gd name="connsiteX0" fmla="*/ 1687201 w 4884296"/>
              <a:gd name="connsiteY0" fmla="*/ 27023 h 5606059"/>
              <a:gd name="connsiteX1" fmla="*/ 3319363 w 4884296"/>
              <a:gd name="connsiteY1" fmla="*/ 148455 h 5606059"/>
              <a:gd name="connsiteX2" fmla="*/ 4537051 w 4884296"/>
              <a:gd name="connsiteY2" fmla="*/ 812768 h 5606059"/>
              <a:gd name="connsiteX3" fmla="*/ 4808824 w 4884296"/>
              <a:gd name="connsiteY3" fmla="*/ 1688176 h 5606059"/>
              <a:gd name="connsiteX4" fmla="*/ 4731757 w 4884296"/>
              <a:gd name="connsiteY4" fmla="*/ 4129957 h 5606059"/>
              <a:gd name="connsiteX5" fmla="*/ 3938879 w 4884296"/>
              <a:gd name="connsiteY5" fmla="*/ 5161363 h 5606059"/>
              <a:gd name="connsiteX6" fmla="*/ 3803459 w 4884296"/>
              <a:gd name="connsiteY6" fmla="*/ 5218161 h 5606059"/>
              <a:gd name="connsiteX7" fmla="*/ 4131504 w 4884296"/>
              <a:gd name="connsiteY7" fmla="*/ 5587878 h 5606059"/>
              <a:gd name="connsiteX8" fmla="*/ 3160721 w 4884296"/>
              <a:gd name="connsiteY8" fmla="*/ 5342119 h 5606059"/>
              <a:gd name="connsiteX9" fmla="*/ 2611563 w 4884296"/>
              <a:gd name="connsiteY9" fmla="*/ 5334732 h 5606059"/>
              <a:gd name="connsiteX10" fmla="*/ 1770683 w 4884296"/>
              <a:gd name="connsiteY10" fmla="*/ 5287984 h 5606059"/>
              <a:gd name="connsiteX11" fmla="*/ 816119 w 4884296"/>
              <a:gd name="connsiteY11" fmla="*/ 5036636 h 5606059"/>
              <a:gd name="connsiteX12" fmla="*/ 117446 w 4884296"/>
              <a:gd name="connsiteY12" fmla="*/ 3806892 h 5606059"/>
              <a:gd name="connsiteX13" fmla="*/ 1881 w 4884296"/>
              <a:gd name="connsiteY13" fmla="*/ 1811944 h 5606059"/>
              <a:gd name="connsiteX14" fmla="*/ 312225 w 4884296"/>
              <a:gd name="connsiteY14" fmla="*/ 535208 h 5606059"/>
              <a:gd name="connsiteX15" fmla="*/ 1687201 w 4884296"/>
              <a:gd name="connsiteY15" fmla="*/ 27023 h 5606059"/>
              <a:gd name="connsiteX0" fmla="*/ 1687201 w 4884296"/>
              <a:gd name="connsiteY0" fmla="*/ 27023 h 5606059"/>
              <a:gd name="connsiteX1" fmla="*/ 3319363 w 4884296"/>
              <a:gd name="connsiteY1" fmla="*/ 148455 h 5606059"/>
              <a:gd name="connsiteX2" fmla="*/ 4537051 w 4884296"/>
              <a:gd name="connsiteY2" fmla="*/ 812768 h 5606059"/>
              <a:gd name="connsiteX3" fmla="*/ 4808824 w 4884296"/>
              <a:gd name="connsiteY3" fmla="*/ 1688176 h 5606059"/>
              <a:gd name="connsiteX4" fmla="*/ 4731757 w 4884296"/>
              <a:gd name="connsiteY4" fmla="*/ 4129957 h 5606059"/>
              <a:gd name="connsiteX5" fmla="*/ 3938879 w 4884296"/>
              <a:gd name="connsiteY5" fmla="*/ 5161363 h 5606059"/>
              <a:gd name="connsiteX6" fmla="*/ 3803459 w 4884296"/>
              <a:gd name="connsiteY6" fmla="*/ 5218161 h 5606059"/>
              <a:gd name="connsiteX7" fmla="*/ 4131504 w 4884296"/>
              <a:gd name="connsiteY7" fmla="*/ 5587878 h 5606059"/>
              <a:gd name="connsiteX8" fmla="*/ 3160721 w 4884296"/>
              <a:gd name="connsiteY8" fmla="*/ 5342119 h 5606059"/>
              <a:gd name="connsiteX9" fmla="*/ 2611563 w 4884296"/>
              <a:gd name="connsiteY9" fmla="*/ 5334732 h 5606059"/>
              <a:gd name="connsiteX10" fmla="*/ 1770683 w 4884296"/>
              <a:gd name="connsiteY10" fmla="*/ 5287984 h 5606059"/>
              <a:gd name="connsiteX11" fmla="*/ 816119 w 4884296"/>
              <a:gd name="connsiteY11" fmla="*/ 5036636 h 5606059"/>
              <a:gd name="connsiteX12" fmla="*/ 117446 w 4884296"/>
              <a:gd name="connsiteY12" fmla="*/ 3806892 h 5606059"/>
              <a:gd name="connsiteX13" fmla="*/ 1881 w 4884296"/>
              <a:gd name="connsiteY13" fmla="*/ 1811944 h 5606059"/>
              <a:gd name="connsiteX14" fmla="*/ 312225 w 4884296"/>
              <a:gd name="connsiteY14" fmla="*/ 535208 h 5606059"/>
              <a:gd name="connsiteX15" fmla="*/ 1687201 w 4884296"/>
              <a:gd name="connsiteY15" fmla="*/ 27023 h 5606059"/>
              <a:gd name="connsiteX0" fmla="*/ 1687201 w 4884296"/>
              <a:gd name="connsiteY0" fmla="*/ 27023 h 5571761"/>
              <a:gd name="connsiteX1" fmla="*/ 3319363 w 4884296"/>
              <a:gd name="connsiteY1" fmla="*/ 148455 h 5571761"/>
              <a:gd name="connsiteX2" fmla="*/ 4537051 w 4884296"/>
              <a:gd name="connsiteY2" fmla="*/ 812768 h 5571761"/>
              <a:gd name="connsiteX3" fmla="*/ 4808824 w 4884296"/>
              <a:gd name="connsiteY3" fmla="*/ 1688176 h 5571761"/>
              <a:gd name="connsiteX4" fmla="*/ 4731757 w 4884296"/>
              <a:gd name="connsiteY4" fmla="*/ 4129957 h 5571761"/>
              <a:gd name="connsiteX5" fmla="*/ 3938879 w 4884296"/>
              <a:gd name="connsiteY5" fmla="*/ 5161363 h 5571761"/>
              <a:gd name="connsiteX6" fmla="*/ 3803459 w 4884296"/>
              <a:gd name="connsiteY6" fmla="*/ 5218161 h 5571761"/>
              <a:gd name="connsiteX7" fmla="*/ 4252545 w 4884296"/>
              <a:gd name="connsiteY7" fmla="*/ 5550248 h 5571761"/>
              <a:gd name="connsiteX8" fmla="*/ 3160721 w 4884296"/>
              <a:gd name="connsiteY8" fmla="*/ 5342119 h 5571761"/>
              <a:gd name="connsiteX9" fmla="*/ 2611563 w 4884296"/>
              <a:gd name="connsiteY9" fmla="*/ 5334732 h 5571761"/>
              <a:gd name="connsiteX10" fmla="*/ 1770683 w 4884296"/>
              <a:gd name="connsiteY10" fmla="*/ 5287984 h 5571761"/>
              <a:gd name="connsiteX11" fmla="*/ 816119 w 4884296"/>
              <a:gd name="connsiteY11" fmla="*/ 5036636 h 5571761"/>
              <a:gd name="connsiteX12" fmla="*/ 117446 w 4884296"/>
              <a:gd name="connsiteY12" fmla="*/ 3806892 h 5571761"/>
              <a:gd name="connsiteX13" fmla="*/ 1881 w 4884296"/>
              <a:gd name="connsiteY13" fmla="*/ 1811944 h 5571761"/>
              <a:gd name="connsiteX14" fmla="*/ 312225 w 4884296"/>
              <a:gd name="connsiteY14" fmla="*/ 535208 h 5571761"/>
              <a:gd name="connsiteX15" fmla="*/ 1687201 w 4884296"/>
              <a:gd name="connsiteY15" fmla="*/ 27023 h 5571761"/>
              <a:gd name="connsiteX0" fmla="*/ 1687201 w 4878879"/>
              <a:gd name="connsiteY0" fmla="*/ 27023 h 5571761"/>
              <a:gd name="connsiteX1" fmla="*/ 3319363 w 4878879"/>
              <a:gd name="connsiteY1" fmla="*/ 148455 h 5571761"/>
              <a:gd name="connsiteX2" fmla="*/ 4537051 w 4878879"/>
              <a:gd name="connsiteY2" fmla="*/ 812768 h 5571761"/>
              <a:gd name="connsiteX3" fmla="*/ 4808824 w 4878879"/>
              <a:gd name="connsiteY3" fmla="*/ 1688176 h 5571761"/>
              <a:gd name="connsiteX4" fmla="*/ 4731757 w 4878879"/>
              <a:gd name="connsiteY4" fmla="*/ 4129957 h 5571761"/>
              <a:gd name="connsiteX5" fmla="*/ 4066645 w 4878879"/>
              <a:gd name="connsiteY5" fmla="*/ 5086104 h 5571761"/>
              <a:gd name="connsiteX6" fmla="*/ 3803459 w 4878879"/>
              <a:gd name="connsiteY6" fmla="*/ 5218161 h 5571761"/>
              <a:gd name="connsiteX7" fmla="*/ 4252545 w 4878879"/>
              <a:gd name="connsiteY7" fmla="*/ 5550248 h 5571761"/>
              <a:gd name="connsiteX8" fmla="*/ 3160721 w 4878879"/>
              <a:gd name="connsiteY8" fmla="*/ 5342119 h 5571761"/>
              <a:gd name="connsiteX9" fmla="*/ 2611563 w 4878879"/>
              <a:gd name="connsiteY9" fmla="*/ 5334732 h 5571761"/>
              <a:gd name="connsiteX10" fmla="*/ 1770683 w 4878879"/>
              <a:gd name="connsiteY10" fmla="*/ 5287984 h 5571761"/>
              <a:gd name="connsiteX11" fmla="*/ 816119 w 4878879"/>
              <a:gd name="connsiteY11" fmla="*/ 5036636 h 5571761"/>
              <a:gd name="connsiteX12" fmla="*/ 117446 w 4878879"/>
              <a:gd name="connsiteY12" fmla="*/ 3806892 h 5571761"/>
              <a:gd name="connsiteX13" fmla="*/ 1881 w 4878879"/>
              <a:gd name="connsiteY13" fmla="*/ 1811944 h 5571761"/>
              <a:gd name="connsiteX14" fmla="*/ 312225 w 4878879"/>
              <a:gd name="connsiteY14" fmla="*/ 535208 h 5571761"/>
              <a:gd name="connsiteX15" fmla="*/ 1687201 w 4878879"/>
              <a:gd name="connsiteY15" fmla="*/ 27023 h 5571761"/>
              <a:gd name="connsiteX0" fmla="*/ 1687201 w 4878879"/>
              <a:gd name="connsiteY0" fmla="*/ 27023 h 5555643"/>
              <a:gd name="connsiteX1" fmla="*/ 3319363 w 4878879"/>
              <a:gd name="connsiteY1" fmla="*/ 148455 h 5555643"/>
              <a:gd name="connsiteX2" fmla="*/ 4537051 w 4878879"/>
              <a:gd name="connsiteY2" fmla="*/ 812768 h 5555643"/>
              <a:gd name="connsiteX3" fmla="*/ 4808824 w 4878879"/>
              <a:gd name="connsiteY3" fmla="*/ 1688176 h 5555643"/>
              <a:gd name="connsiteX4" fmla="*/ 4731757 w 4878879"/>
              <a:gd name="connsiteY4" fmla="*/ 4129957 h 5555643"/>
              <a:gd name="connsiteX5" fmla="*/ 4066645 w 4878879"/>
              <a:gd name="connsiteY5" fmla="*/ 5086104 h 5555643"/>
              <a:gd name="connsiteX6" fmla="*/ 3884153 w 4878879"/>
              <a:gd name="connsiteY6" fmla="*/ 5173005 h 5555643"/>
              <a:gd name="connsiteX7" fmla="*/ 4252545 w 4878879"/>
              <a:gd name="connsiteY7" fmla="*/ 5550248 h 5555643"/>
              <a:gd name="connsiteX8" fmla="*/ 3160721 w 4878879"/>
              <a:gd name="connsiteY8" fmla="*/ 5342119 h 5555643"/>
              <a:gd name="connsiteX9" fmla="*/ 2611563 w 4878879"/>
              <a:gd name="connsiteY9" fmla="*/ 5334732 h 5555643"/>
              <a:gd name="connsiteX10" fmla="*/ 1770683 w 4878879"/>
              <a:gd name="connsiteY10" fmla="*/ 5287984 h 5555643"/>
              <a:gd name="connsiteX11" fmla="*/ 816119 w 4878879"/>
              <a:gd name="connsiteY11" fmla="*/ 5036636 h 5555643"/>
              <a:gd name="connsiteX12" fmla="*/ 117446 w 4878879"/>
              <a:gd name="connsiteY12" fmla="*/ 3806892 h 5555643"/>
              <a:gd name="connsiteX13" fmla="*/ 1881 w 4878879"/>
              <a:gd name="connsiteY13" fmla="*/ 1811944 h 5555643"/>
              <a:gd name="connsiteX14" fmla="*/ 312225 w 4878879"/>
              <a:gd name="connsiteY14" fmla="*/ 535208 h 5555643"/>
              <a:gd name="connsiteX15" fmla="*/ 1687201 w 4878879"/>
              <a:gd name="connsiteY15" fmla="*/ 27023 h 5555643"/>
              <a:gd name="connsiteX0" fmla="*/ 1687201 w 4878879"/>
              <a:gd name="connsiteY0" fmla="*/ 27023 h 5555643"/>
              <a:gd name="connsiteX1" fmla="*/ 3319363 w 4878879"/>
              <a:gd name="connsiteY1" fmla="*/ 148455 h 5555643"/>
              <a:gd name="connsiteX2" fmla="*/ 4537051 w 4878879"/>
              <a:gd name="connsiteY2" fmla="*/ 812768 h 5555643"/>
              <a:gd name="connsiteX3" fmla="*/ 4808824 w 4878879"/>
              <a:gd name="connsiteY3" fmla="*/ 1688176 h 5555643"/>
              <a:gd name="connsiteX4" fmla="*/ 4731757 w 4878879"/>
              <a:gd name="connsiteY4" fmla="*/ 4129957 h 5555643"/>
              <a:gd name="connsiteX5" fmla="*/ 4066645 w 4878879"/>
              <a:gd name="connsiteY5" fmla="*/ 5086104 h 5555643"/>
              <a:gd name="connsiteX6" fmla="*/ 3884153 w 4878879"/>
              <a:gd name="connsiteY6" fmla="*/ 5173005 h 5555643"/>
              <a:gd name="connsiteX7" fmla="*/ 4252545 w 4878879"/>
              <a:gd name="connsiteY7" fmla="*/ 5550248 h 5555643"/>
              <a:gd name="connsiteX8" fmla="*/ 3261589 w 4878879"/>
              <a:gd name="connsiteY8" fmla="*/ 5342119 h 5555643"/>
              <a:gd name="connsiteX9" fmla="*/ 2611563 w 4878879"/>
              <a:gd name="connsiteY9" fmla="*/ 5334732 h 5555643"/>
              <a:gd name="connsiteX10" fmla="*/ 1770683 w 4878879"/>
              <a:gd name="connsiteY10" fmla="*/ 5287984 h 5555643"/>
              <a:gd name="connsiteX11" fmla="*/ 816119 w 4878879"/>
              <a:gd name="connsiteY11" fmla="*/ 5036636 h 5555643"/>
              <a:gd name="connsiteX12" fmla="*/ 117446 w 4878879"/>
              <a:gd name="connsiteY12" fmla="*/ 3806892 h 5555643"/>
              <a:gd name="connsiteX13" fmla="*/ 1881 w 4878879"/>
              <a:gd name="connsiteY13" fmla="*/ 1811944 h 5555643"/>
              <a:gd name="connsiteX14" fmla="*/ 312225 w 4878879"/>
              <a:gd name="connsiteY14" fmla="*/ 535208 h 5555643"/>
              <a:gd name="connsiteX15" fmla="*/ 1687201 w 4878879"/>
              <a:gd name="connsiteY15" fmla="*/ 27023 h 5555643"/>
              <a:gd name="connsiteX0" fmla="*/ 1687201 w 4878879"/>
              <a:gd name="connsiteY0" fmla="*/ 27023 h 5562662"/>
              <a:gd name="connsiteX1" fmla="*/ 3319363 w 4878879"/>
              <a:gd name="connsiteY1" fmla="*/ 148455 h 5562662"/>
              <a:gd name="connsiteX2" fmla="*/ 4537051 w 4878879"/>
              <a:gd name="connsiteY2" fmla="*/ 812768 h 5562662"/>
              <a:gd name="connsiteX3" fmla="*/ 4808824 w 4878879"/>
              <a:gd name="connsiteY3" fmla="*/ 1688176 h 5562662"/>
              <a:gd name="connsiteX4" fmla="*/ 4731757 w 4878879"/>
              <a:gd name="connsiteY4" fmla="*/ 4129957 h 5562662"/>
              <a:gd name="connsiteX5" fmla="*/ 4066645 w 4878879"/>
              <a:gd name="connsiteY5" fmla="*/ 5086104 h 5562662"/>
              <a:gd name="connsiteX6" fmla="*/ 3884153 w 4878879"/>
              <a:gd name="connsiteY6" fmla="*/ 5173005 h 5562662"/>
              <a:gd name="connsiteX7" fmla="*/ 4252545 w 4878879"/>
              <a:gd name="connsiteY7" fmla="*/ 5550248 h 5562662"/>
              <a:gd name="connsiteX8" fmla="*/ 3261589 w 4878879"/>
              <a:gd name="connsiteY8" fmla="*/ 5342119 h 5562662"/>
              <a:gd name="connsiteX9" fmla="*/ 2611563 w 4878879"/>
              <a:gd name="connsiteY9" fmla="*/ 5334732 h 5562662"/>
              <a:gd name="connsiteX10" fmla="*/ 1770683 w 4878879"/>
              <a:gd name="connsiteY10" fmla="*/ 5287984 h 5562662"/>
              <a:gd name="connsiteX11" fmla="*/ 816119 w 4878879"/>
              <a:gd name="connsiteY11" fmla="*/ 5036636 h 5562662"/>
              <a:gd name="connsiteX12" fmla="*/ 117446 w 4878879"/>
              <a:gd name="connsiteY12" fmla="*/ 3806892 h 5562662"/>
              <a:gd name="connsiteX13" fmla="*/ 1881 w 4878879"/>
              <a:gd name="connsiteY13" fmla="*/ 1811944 h 5562662"/>
              <a:gd name="connsiteX14" fmla="*/ 312225 w 4878879"/>
              <a:gd name="connsiteY14" fmla="*/ 535208 h 5562662"/>
              <a:gd name="connsiteX15" fmla="*/ 1687201 w 4878879"/>
              <a:gd name="connsiteY15" fmla="*/ 27023 h 5562662"/>
              <a:gd name="connsiteX0" fmla="*/ 1687201 w 4878879"/>
              <a:gd name="connsiteY0" fmla="*/ 27023 h 5556652"/>
              <a:gd name="connsiteX1" fmla="*/ 3319363 w 4878879"/>
              <a:gd name="connsiteY1" fmla="*/ 148455 h 5556652"/>
              <a:gd name="connsiteX2" fmla="*/ 4537051 w 4878879"/>
              <a:gd name="connsiteY2" fmla="*/ 812768 h 5556652"/>
              <a:gd name="connsiteX3" fmla="*/ 4808824 w 4878879"/>
              <a:gd name="connsiteY3" fmla="*/ 1688176 h 5556652"/>
              <a:gd name="connsiteX4" fmla="*/ 4731757 w 4878879"/>
              <a:gd name="connsiteY4" fmla="*/ 4129957 h 5556652"/>
              <a:gd name="connsiteX5" fmla="*/ 4066645 w 4878879"/>
              <a:gd name="connsiteY5" fmla="*/ 5086104 h 5556652"/>
              <a:gd name="connsiteX6" fmla="*/ 3884153 w 4878879"/>
              <a:gd name="connsiteY6" fmla="*/ 5173005 h 5556652"/>
              <a:gd name="connsiteX7" fmla="*/ 4252545 w 4878879"/>
              <a:gd name="connsiteY7" fmla="*/ 5550248 h 5556652"/>
              <a:gd name="connsiteX8" fmla="*/ 3261589 w 4878879"/>
              <a:gd name="connsiteY8" fmla="*/ 5342119 h 5556652"/>
              <a:gd name="connsiteX9" fmla="*/ 2611563 w 4878879"/>
              <a:gd name="connsiteY9" fmla="*/ 5334732 h 5556652"/>
              <a:gd name="connsiteX10" fmla="*/ 1770683 w 4878879"/>
              <a:gd name="connsiteY10" fmla="*/ 5287984 h 5556652"/>
              <a:gd name="connsiteX11" fmla="*/ 816119 w 4878879"/>
              <a:gd name="connsiteY11" fmla="*/ 5036636 h 5556652"/>
              <a:gd name="connsiteX12" fmla="*/ 117446 w 4878879"/>
              <a:gd name="connsiteY12" fmla="*/ 3806892 h 5556652"/>
              <a:gd name="connsiteX13" fmla="*/ 1881 w 4878879"/>
              <a:gd name="connsiteY13" fmla="*/ 1811944 h 5556652"/>
              <a:gd name="connsiteX14" fmla="*/ 312225 w 4878879"/>
              <a:gd name="connsiteY14" fmla="*/ 535208 h 5556652"/>
              <a:gd name="connsiteX15" fmla="*/ 1687201 w 4878879"/>
              <a:gd name="connsiteY15" fmla="*/ 27023 h 5556652"/>
              <a:gd name="connsiteX0" fmla="*/ 1687201 w 4878879"/>
              <a:gd name="connsiteY0" fmla="*/ 27023 h 5561600"/>
              <a:gd name="connsiteX1" fmla="*/ 3319363 w 4878879"/>
              <a:gd name="connsiteY1" fmla="*/ 148455 h 5561600"/>
              <a:gd name="connsiteX2" fmla="*/ 4537051 w 4878879"/>
              <a:gd name="connsiteY2" fmla="*/ 812768 h 5561600"/>
              <a:gd name="connsiteX3" fmla="*/ 4808824 w 4878879"/>
              <a:gd name="connsiteY3" fmla="*/ 1688176 h 5561600"/>
              <a:gd name="connsiteX4" fmla="*/ 4731757 w 4878879"/>
              <a:gd name="connsiteY4" fmla="*/ 4129957 h 5561600"/>
              <a:gd name="connsiteX5" fmla="*/ 4066645 w 4878879"/>
              <a:gd name="connsiteY5" fmla="*/ 5086104 h 5561600"/>
              <a:gd name="connsiteX6" fmla="*/ 3904327 w 4878879"/>
              <a:gd name="connsiteY6" fmla="*/ 5188057 h 5561600"/>
              <a:gd name="connsiteX7" fmla="*/ 4252545 w 4878879"/>
              <a:gd name="connsiteY7" fmla="*/ 5550248 h 5561600"/>
              <a:gd name="connsiteX8" fmla="*/ 3261589 w 4878879"/>
              <a:gd name="connsiteY8" fmla="*/ 5342119 h 5561600"/>
              <a:gd name="connsiteX9" fmla="*/ 2611563 w 4878879"/>
              <a:gd name="connsiteY9" fmla="*/ 5334732 h 5561600"/>
              <a:gd name="connsiteX10" fmla="*/ 1770683 w 4878879"/>
              <a:gd name="connsiteY10" fmla="*/ 5287984 h 5561600"/>
              <a:gd name="connsiteX11" fmla="*/ 816119 w 4878879"/>
              <a:gd name="connsiteY11" fmla="*/ 5036636 h 5561600"/>
              <a:gd name="connsiteX12" fmla="*/ 117446 w 4878879"/>
              <a:gd name="connsiteY12" fmla="*/ 3806892 h 5561600"/>
              <a:gd name="connsiteX13" fmla="*/ 1881 w 4878879"/>
              <a:gd name="connsiteY13" fmla="*/ 1811944 h 5561600"/>
              <a:gd name="connsiteX14" fmla="*/ 312225 w 4878879"/>
              <a:gd name="connsiteY14" fmla="*/ 535208 h 5561600"/>
              <a:gd name="connsiteX15" fmla="*/ 1687201 w 4878879"/>
              <a:gd name="connsiteY15" fmla="*/ 27023 h 5561600"/>
              <a:gd name="connsiteX0" fmla="*/ 1687201 w 4878879"/>
              <a:gd name="connsiteY0" fmla="*/ 27023 h 5559489"/>
              <a:gd name="connsiteX1" fmla="*/ 3319363 w 4878879"/>
              <a:gd name="connsiteY1" fmla="*/ 148455 h 5559489"/>
              <a:gd name="connsiteX2" fmla="*/ 4537051 w 4878879"/>
              <a:gd name="connsiteY2" fmla="*/ 812768 h 5559489"/>
              <a:gd name="connsiteX3" fmla="*/ 4808824 w 4878879"/>
              <a:gd name="connsiteY3" fmla="*/ 1688176 h 5559489"/>
              <a:gd name="connsiteX4" fmla="*/ 4731757 w 4878879"/>
              <a:gd name="connsiteY4" fmla="*/ 4129957 h 5559489"/>
              <a:gd name="connsiteX5" fmla="*/ 4066645 w 4878879"/>
              <a:gd name="connsiteY5" fmla="*/ 5086104 h 5559489"/>
              <a:gd name="connsiteX6" fmla="*/ 3917777 w 4878879"/>
              <a:gd name="connsiteY6" fmla="*/ 5218161 h 5559489"/>
              <a:gd name="connsiteX7" fmla="*/ 4252545 w 4878879"/>
              <a:gd name="connsiteY7" fmla="*/ 5550248 h 5559489"/>
              <a:gd name="connsiteX8" fmla="*/ 3261589 w 4878879"/>
              <a:gd name="connsiteY8" fmla="*/ 5342119 h 5559489"/>
              <a:gd name="connsiteX9" fmla="*/ 2611563 w 4878879"/>
              <a:gd name="connsiteY9" fmla="*/ 5334732 h 5559489"/>
              <a:gd name="connsiteX10" fmla="*/ 1770683 w 4878879"/>
              <a:gd name="connsiteY10" fmla="*/ 5287984 h 5559489"/>
              <a:gd name="connsiteX11" fmla="*/ 816119 w 4878879"/>
              <a:gd name="connsiteY11" fmla="*/ 5036636 h 5559489"/>
              <a:gd name="connsiteX12" fmla="*/ 117446 w 4878879"/>
              <a:gd name="connsiteY12" fmla="*/ 3806892 h 5559489"/>
              <a:gd name="connsiteX13" fmla="*/ 1881 w 4878879"/>
              <a:gd name="connsiteY13" fmla="*/ 1811944 h 5559489"/>
              <a:gd name="connsiteX14" fmla="*/ 312225 w 4878879"/>
              <a:gd name="connsiteY14" fmla="*/ 535208 h 5559489"/>
              <a:gd name="connsiteX15" fmla="*/ 1687201 w 4878879"/>
              <a:gd name="connsiteY15" fmla="*/ 27023 h 5559489"/>
              <a:gd name="connsiteX0" fmla="*/ 1687201 w 4876214"/>
              <a:gd name="connsiteY0" fmla="*/ 27023 h 5559489"/>
              <a:gd name="connsiteX1" fmla="*/ 3319363 w 4876214"/>
              <a:gd name="connsiteY1" fmla="*/ 148455 h 5559489"/>
              <a:gd name="connsiteX2" fmla="*/ 4537051 w 4876214"/>
              <a:gd name="connsiteY2" fmla="*/ 812768 h 5559489"/>
              <a:gd name="connsiteX3" fmla="*/ 4808824 w 4876214"/>
              <a:gd name="connsiteY3" fmla="*/ 1688176 h 5559489"/>
              <a:gd name="connsiteX4" fmla="*/ 4731757 w 4876214"/>
              <a:gd name="connsiteY4" fmla="*/ 4129957 h 5559489"/>
              <a:gd name="connsiteX5" fmla="*/ 4133891 w 4876214"/>
              <a:gd name="connsiteY5" fmla="*/ 5071052 h 5559489"/>
              <a:gd name="connsiteX6" fmla="*/ 3917777 w 4876214"/>
              <a:gd name="connsiteY6" fmla="*/ 5218161 h 5559489"/>
              <a:gd name="connsiteX7" fmla="*/ 4252545 w 4876214"/>
              <a:gd name="connsiteY7" fmla="*/ 5550248 h 5559489"/>
              <a:gd name="connsiteX8" fmla="*/ 3261589 w 4876214"/>
              <a:gd name="connsiteY8" fmla="*/ 5342119 h 5559489"/>
              <a:gd name="connsiteX9" fmla="*/ 2611563 w 4876214"/>
              <a:gd name="connsiteY9" fmla="*/ 5334732 h 5559489"/>
              <a:gd name="connsiteX10" fmla="*/ 1770683 w 4876214"/>
              <a:gd name="connsiteY10" fmla="*/ 5287984 h 5559489"/>
              <a:gd name="connsiteX11" fmla="*/ 816119 w 4876214"/>
              <a:gd name="connsiteY11" fmla="*/ 5036636 h 5559489"/>
              <a:gd name="connsiteX12" fmla="*/ 117446 w 4876214"/>
              <a:gd name="connsiteY12" fmla="*/ 3806892 h 5559489"/>
              <a:gd name="connsiteX13" fmla="*/ 1881 w 4876214"/>
              <a:gd name="connsiteY13" fmla="*/ 1811944 h 5559489"/>
              <a:gd name="connsiteX14" fmla="*/ 312225 w 4876214"/>
              <a:gd name="connsiteY14" fmla="*/ 535208 h 5559489"/>
              <a:gd name="connsiteX15" fmla="*/ 1687201 w 4876214"/>
              <a:gd name="connsiteY15" fmla="*/ 27023 h 5559489"/>
              <a:gd name="connsiteX0" fmla="*/ 1687201 w 4876214"/>
              <a:gd name="connsiteY0" fmla="*/ 27023 h 5559489"/>
              <a:gd name="connsiteX1" fmla="*/ 3319363 w 4876214"/>
              <a:gd name="connsiteY1" fmla="*/ 148455 h 5559489"/>
              <a:gd name="connsiteX2" fmla="*/ 4537051 w 4876214"/>
              <a:gd name="connsiteY2" fmla="*/ 812768 h 5559489"/>
              <a:gd name="connsiteX3" fmla="*/ 4808824 w 4876214"/>
              <a:gd name="connsiteY3" fmla="*/ 1688176 h 5559489"/>
              <a:gd name="connsiteX4" fmla="*/ 4731757 w 4876214"/>
              <a:gd name="connsiteY4" fmla="*/ 4129957 h 5559489"/>
              <a:gd name="connsiteX5" fmla="*/ 4133891 w 4876214"/>
              <a:gd name="connsiteY5" fmla="*/ 5071052 h 5559489"/>
              <a:gd name="connsiteX6" fmla="*/ 3917777 w 4876214"/>
              <a:gd name="connsiteY6" fmla="*/ 5218161 h 5559489"/>
              <a:gd name="connsiteX7" fmla="*/ 4252545 w 4876214"/>
              <a:gd name="connsiteY7" fmla="*/ 5550248 h 5559489"/>
              <a:gd name="connsiteX8" fmla="*/ 3261589 w 4876214"/>
              <a:gd name="connsiteY8" fmla="*/ 5342119 h 5559489"/>
              <a:gd name="connsiteX9" fmla="*/ 2611563 w 4876214"/>
              <a:gd name="connsiteY9" fmla="*/ 5334732 h 5559489"/>
              <a:gd name="connsiteX10" fmla="*/ 1770683 w 4876214"/>
              <a:gd name="connsiteY10" fmla="*/ 5287984 h 5559489"/>
              <a:gd name="connsiteX11" fmla="*/ 816119 w 4876214"/>
              <a:gd name="connsiteY11" fmla="*/ 5036636 h 5559489"/>
              <a:gd name="connsiteX12" fmla="*/ 117446 w 4876214"/>
              <a:gd name="connsiteY12" fmla="*/ 3806892 h 5559489"/>
              <a:gd name="connsiteX13" fmla="*/ 1881 w 4876214"/>
              <a:gd name="connsiteY13" fmla="*/ 1811944 h 5559489"/>
              <a:gd name="connsiteX14" fmla="*/ 312225 w 4876214"/>
              <a:gd name="connsiteY14" fmla="*/ 535208 h 5559489"/>
              <a:gd name="connsiteX15" fmla="*/ 1687201 w 4876214"/>
              <a:gd name="connsiteY15" fmla="*/ 27023 h 5559489"/>
              <a:gd name="connsiteX0" fmla="*/ 1687201 w 4876214"/>
              <a:gd name="connsiteY0" fmla="*/ 27023 h 5559489"/>
              <a:gd name="connsiteX1" fmla="*/ 3319363 w 4876214"/>
              <a:gd name="connsiteY1" fmla="*/ 148455 h 5559489"/>
              <a:gd name="connsiteX2" fmla="*/ 4537051 w 4876214"/>
              <a:gd name="connsiteY2" fmla="*/ 812768 h 5559489"/>
              <a:gd name="connsiteX3" fmla="*/ 4808824 w 4876214"/>
              <a:gd name="connsiteY3" fmla="*/ 1688176 h 5559489"/>
              <a:gd name="connsiteX4" fmla="*/ 4731757 w 4876214"/>
              <a:gd name="connsiteY4" fmla="*/ 4129957 h 5559489"/>
              <a:gd name="connsiteX5" fmla="*/ 4133891 w 4876214"/>
              <a:gd name="connsiteY5" fmla="*/ 5071052 h 5559489"/>
              <a:gd name="connsiteX6" fmla="*/ 3917777 w 4876214"/>
              <a:gd name="connsiteY6" fmla="*/ 5218161 h 5559489"/>
              <a:gd name="connsiteX7" fmla="*/ 4252545 w 4876214"/>
              <a:gd name="connsiteY7" fmla="*/ 5550248 h 5559489"/>
              <a:gd name="connsiteX8" fmla="*/ 3248140 w 4876214"/>
              <a:gd name="connsiteY8" fmla="*/ 5342119 h 5559489"/>
              <a:gd name="connsiteX9" fmla="*/ 2611563 w 4876214"/>
              <a:gd name="connsiteY9" fmla="*/ 5334732 h 5559489"/>
              <a:gd name="connsiteX10" fmla="*/ 1770683 w 4876214"/>
              <a:gd name="connsiteY10" fmla="*/ 5287984 h 5559489"/>
              <a:gd name="connsiteX11" fmla="*/ 816119 w 4876214"/>
              <a:gd name="connsiteY11" fmla="*/ 5036636 h 5559489"/>
              <a:gd name="connsiteX12" fmla="*/ 117446 w 4876214"/>
              <a:gd name="connsiteY12" fmla="*/ 3806892 h 5559489"/>
              <a:gd name="connsiteX13" fmla="*/ 1881 w 4876214"/>
              <a:gd name="connsiteY13" fmla="*/ 1811944 h 5559489"/>
              <a:gd name="connsiteX14" fmla="*/ 312225 w 4876214"/>
              <a:gd name="connsiteY14" fmla="*/ 535208 h 5559489"/>
              <a:gd name="connsiteX15" fmla="*/ 1687201 w 4876214"/>
              <a:gd name="connsiteY15" fmla="*/ 27023 h 5559489"/>
              <a:gd name="connsiteX0" fmla="*/ 1687201 w 4875797"/>
              <a:gd name="connsiteY0" fmla="*/ 27023 h 5559489"/>
              <a:gd name="connsiteX1" fmla="*/ 3319363 w 4875797"/>
              <a:gd name="connsiteY1" fmla="*/ 148455 h 5559489"/>
              <a:gd name="connsiteX2" fmla="*/ 4537051 w 4875797"/>
              <a:gd name="connsiteY2" fmla="*/ 812768 h 5559489"/>
              <a:gd name="connsiteX3" fmla="*/ 4808824 w 4875797"/>
              <a:gd name="connsiteY3" fmla="*/ 1688176 h 5559489"/>
              <a:gd name="connsiteX4" fmla="*/ 4731757 w 4875797"/>
              <a:gd name="connsiteY4" fmla="*/ 4129957 h 5559489"/>
              <a:gd name="connsiteX5" fmla="*/ 4144712 w 4875797"/>
              <a:gd name="connsiteY5" fmla="*/ 5022607 h 5559489"/>
              <a:gd name="connsiteX6" fmla="*/ 3917777 w 4875797"/>
              <a:gd name="connsiteY6" fmla="*/ 5218161 h 5559489"/>
              <a:gd name="connsiteX7" fmla="*/ 4252545 w 4875797"/>
              <a:gd name="connsiteY7" fmla="*/ 5550248 h 5559489"/>
              <a:gd name="connsiteX8" fmla="*/ 3248140 w 4875797"/>
              <a:gd name="connsiteY8" fmla="*/ 5342119 h 5559489"/>
              <a:gd name="connsiteX9" fmla="*/ 2611563 w 4875797"/>
              <a:gd name="connsiteY9" fmla="*/ 5334732 h 5559489"/>
              <a:gd name="connsiteX10" fmla="*/ 1770683 w 4875797"/>
              <a:gd name="connsiteY10" fmla="*/ 5287984 h 5559489"/>
              <a:gd name="connsiteX11" fmla="*/ 816119 w 4875797"/>
              <a:gd name="connsiteY11" fmla="*/ 5036636 h 5559489"/>
              <a:gd name="connsiteX12" fmla="*/ 117446 w 4875797"/>
              <a:gd name="connsiteY12" fmla="*/ 3806892 h 5559489"/>
              <a:gd name="connsiteX13" fmla="*/ 1881 w 4875797"/>
              <a:gd name="connsiteY13" fmla="*/ 1811944 h 5559489"/>
              <a:gd name="connsiteX14" fmla="*/ 312225 w 4875797"/>
              <a:gd name="connsiteY14" fmla="*/ 535208 h 5559489"/>
              <a:gd name="connsiteX15" fmla="*/ 1687201 w 4875797"/>
              <a:gd name="connsiteY15" fmla="*/ 27023 h 5559489"/>
              <a:gd name="connsiteX0" fmla="*/ 1687201 w 4859714"/>
              <a:gd name="connsiteY0" fmla="*/ 27023 h 5559489"/>
              <a:gd name="connsiteX1" fmla="*/ 3319363 w 4859714"/>
              <a:gd name="connsiteY1" fmla="*/ 148455 h 5559489"/>
              <a:gd name="connsiteX2" fmla="*/ 4537051 w 4859714"/>
              <a:gd name="connsiteY2" fmla="*/ 812768 h 5559489"/>
              <a:gd name="connsiteX3" fmla="*/ 4808824 w 4859714"/>
              <a:gd name="connsiteY3" fmla="*/ 1688176 h 5559489"/>
              <a:gd name="connsiteX4" fmla="*/ 4656006 w 4859714"/>
              <a:gd name="connsiteY4" fmla="*/ 4008845 h 5559489"/>
              <a:gd name="connsiteX5" fmla="*/ 4144712 w 4859714"/>
              <a:gd name="connsiteY5" fmla="*/ 5022607 h 5559489"/>
              <a:gd name="connsiteX6" fmla="*/ 3917777 w 4859714"/>
              <a:gd name="connsiteY6" fmla="*/ 5218161 h 5559489"/>
              <a:gd name="connsiteX7" fmla="*/ 4252545 w 4859714"/>
              <a:gd name="connsiteY7" fmla="*/ 5550248 h 5559489"/>
              <a:gd name="connsiteX8" fmla="*/ 3248140 w 4859714"/>
              <a:gd name="connsiteY8" fmla="*/ 5342119 h 5559489"/>
              <a:gd name="connsiteX9" fmla="*/ 2611563 w 4859714"/>
              <a:gd name="connsiteY9" fmla="*/ 5334732 h 5559489"/>
              <a:gd name="connsiteX10" fmla="*/ 1770683 w 4859714"/>
              <a:gd name="connsiteY10" fmla="*/ 5287984 h 5559489"/>
              <a:gd name="connsiteX11" fmla="*/ 816119 w 4859714"/>
              <a:gd name="connsiteY11" fmla="*/ 5036636 h 5559489"/>
              <a:gd name="connsiteX12" fmla="*/ 117446 w 4859714"/>
              <a:gd name="connsiteY12" fmla="*/ 3806892 h 5559489"/>
              <a:gd name="connsiteX13" fmla="*/ 1881 w 4859714"/>
              <a:gd name="connsiteY13" fmla="*/ 1811944 h 5559489"/>
              <a:gd name="connsiteX14" fmla="*/ 312225 w 4859714"/>
              <a:gd name="connsiteY14" fmla="*/ 535208 h 5559489"/>
              <a:gd name="connsiteX15" fmla="*/ 1687201 w 4859714"/>
              <a:gd name="connsiteY15" fmla="*/ 27023 h 5559489"/>
              <a:gd name="connsiteX0" fmla="*/ 1687201 w 4859714"/>
              <a:gd name="connsiteY0" fmla="*/ 27023 h 5565860"/>
              <a:gd name="connsiteX1" fmla="*/ 3319363 w 4859714"/>
              <a:gd name="connsiteY1" fmla="*/ 148455 h 5565860"/>
              <a:gd name="connsiteX2" fmla="*/ 4537051 w 4859714"/>
              <a:gd name="connsiteY2" fmla="*/ 812768 h 5565860"/>
              <a:gd name="connsiteX3" fmla="*/ 4808824 w 4859714"/>
              <a:gd name="connsiteY3" fmla="*/ 1688176 h 5565860"/>
              <a:gd name="connsiteX4" fmla="*/ 4656006 w 4859714"/>
              <a:gd name="connsiteY4" fmla="*/ 4008845 h 5565860"/>
              <a:gd name="connsiteX5" fmla="*/ 4144712 w 4859714"/>
              <a:gd name="connsiteY5" fmla="*/ 5022607 h 5565860"/>
              <a:gd name="connsiteX6" fmla="*/ 3917777 w 4859714"/>
              <a:gd name="connsiteY6" fmla="*/ 5218161 h 5565860"/>
              <a:gd name="connsiteX7" fmla="*/ 4252545 w 4859714"/>
              <a:gd name="connsiteY7" fmla="*/ 5550248 h 5565860"/>
              <a:gd name="connsiteX8" fmla="*/ 3183212 w 4859714"/>
              <a:gd name="connsiteY8" fmla="*/ 5366342 h 5565860"/>
              <a:gd name="connsiteX9" fmla="*/ 2611563 w 4859714"/>
              <a:gd name="connsiteY9" fmla="*/ 5334732 h 5565860"/>
              <a:gd name="connsiteX10" fmla="*/ 1770683 w 4859714"/>
              <a:gd name="connsiteY10" fmla="*/ 5287984 h 5565860"/>
              <a:gd name="connsiteX11" fmla="*/ 816119 w 4859714"/>
              <a:gd name="connsiteY11" fmla="*/ 5036636 h 5565860"/>
              <a:gd name="connsiteX12" fmla="*/ 117446 w 4859714"/>
              <a:gd name="connsiteY12" fmla="*/ 3806892 h 5565860"/>
              <a:gd name="connsiteX13" fmla="*/ 1881 w 4859714"/>
              <a:gd name="connsiteY13" fmla="*/ 1811944 h 5565860"/>
              <a:gd name="connsiteX14" fmla="*/ 312225 w 4859714"/>
              <a:gd name="connsiteY14" fmla="*/ 535208 h 5565860"/>
              <a:gd name="connsiteX15" fmla="*/ 1687201 w 4859714"/>
              <a:gd name="connsiteY15" fmla="*/ 27023 h 5565860"/>
              <a:gd name="connsiteX0" fmla="*/ 1687201 w 4859714"/>
              <a:gd name="connsiteY0" fmla="*/ 27023 h 5565860"/>
              <a:gd name="connsiteX1" fmla="*/ 3319363 w 4859714"/>
              <a:gd name="connsiteY1" fmla="*/ 148455 h 5565860"/>
              <a:gd name="connsiteX2" fmla="*/ 4537051 w 4859714"/>
              <a:gd name="connsiteY2" fmla="*/ 812768 h 5565860"/>
              <a:gd name="connsiteX3" fmla="*/ 4808824 w 4859714"/>
              <a:gd name="connsiteY3" fmla="*/ 1688176 h 5565860"/>
              <a:gd name="connsiteX4" fmla="*/ 4656006 w 4859714"/>
              <a:gd name="connsiteY4" fmla="*/ 4008845 h 5565860"/>
              <a:gd name="connsiteX5" fmla="*/ 4144712 w 4859714"/>
              <a:gd name="connsiteY5" fmla="*/ 5022607 h 5565860"/>
              <a:gd name="connsiteX6" fmla="*/ 3917777 w 4859714"/>
              <a:gd name="connsiteY6" fmla="*/ 5218161 h 5565860"/>
              <a:gd name="connsiteX7" fmla="*/ 4252545 w 4859714"/>
              <a:gd name="connsiteY7" fmla="*/ 5550248 h 5565860"/>
              <a:gd name="connsiteX8" fmla="*/ 3183212 w 4859714"/>
              <a:gd name="connsiteY8" fmla="*/ 5366342 h 5565860"/>
              <a:gd name="connsiteX9" fmla="*/ 2535813 w 4859714"/>
              <a:gd name="connsiteY9" fmla="*/ 5334732 h 5565860"/>
              <a:gd name="connsiteX10" fmla="*/ 1770683 w 4859714"/>
              <a:gd name="connsiteY10" fmla="*/ 5287984 h 5565860"/>
              <a:gd name="connsiteX11" fmla="*/ 816119 w 4859714"/>
              <a:gd name="connsiteY11" fmla="*/ 5036636 h 5565860"/>
              <a:gd name="connsiteX12" fmla="*/ 117446 w 4859714"/>
              <a:gd name="connsiteY12" fmla="*/ 3806892 h 5565860"/>
              <a:gd name="connsiteX13" fmla="*/ 1881 w 4859714"/>
              <a:gd name="connsiteY13" fmla="*/ 1811944 h 5565860"/>
              <a:gd name="connsiteX14" fmla="*/ 312225 w 4859714"/>
              <a:gd name="connsiteY14" fmla="*/ 535208 h 5565860"/>
              <a:gd name="connsiteX15" fmla="*/ 1687201 w 4859714"/>
              <a:gd name="connsiteY15" fmla="*/ 27023 h 5565860"/>
              <a:gd name="connsiteX0" fmla="*/ 1687201 w 4859714"/>
              <a:gd name="connsiteY0" fmla="*/ 27023 h 5565860"/>
              <a:gd name="connsiteX1" fmla="*/ 3319363 w 4859714"/>
              <a:gd name="connsiteY1" fmla="*/ 148455 h 5565860"/>
              <a:gd name="connsiteX2" fmla="*/ 4537051 w 4859714"/>
              <a:gd name="connsiteY2" fmla="*/ 812768 h 5565860"/>
              <a:gd name="connsiteX3" fmla="*/ 4808824 w 4859714"/>
              <a:gd name="connsiteY3" fmla="*/ 1688176 h 5565860"/>
              <a:gd name="connsiteX4" fmla="*/ 4656006 w 4859714"/>
              <a:gd name="connsiteY4" fmla="*/ 4008845 h 5565860"/>
              <a:gd name="connsiteX5" fmla="*/ 4144712 w 4859714"/>
              <a:gd name="connsiteY5" fmla="*/ 5022607 h 5565860"/>
              <a:gd name="connsiteX6" fmla="*/ 3917777 w 4859714"/>
              <a:gd name="connsiteY6" fmla="*/ 5218161 h 5565860"/>
              <a:gd name="connsiteX7" fmla="*/ 4252545 w 4859714"/>
              <a:gd name="connsiteY7" fmla="*/ 5550248 h 5565860"/>
              <a:gd name="connsiteX8" fmla="*/ 3183212 w 4859714"/>
              <a:gd name="connsiteY8" fmla="*/ 5366342 h 5565860"/>
              <a:gd name="connsiteX9" fmla="*/ 2535813 w 4859714"/>
              <a:gd name="connsiteY9" fmla="*/ 5334732 h 5565860"/>
              <a:gd name="connsiteX10" fmla="*/ 816119 w 4859714"/>
              <a:gd name="connsiteY10" fmla="*/ 5036636 h 5565860"/>
              <a:gd name="connsiteX11" fmla="*/ 117446 w 4859714"/>
              <a:gd name="connsiteY11" fmla="*/ 3806892 h 5565860"/>
              <a:gd name="connsiteX12" fmla="*/ 1881 w 4859714"/>
              <a:gd name="connsiteY12" fmla="*/ 1811944 h 5565860"/>
              <a:gd name="connsiteX13" fmla="*/ 312225 w 4859714"/>
              <a:gd name="connsiteY13" fmla="*/ 535208 h 5565860"/>
              <a:gd name="connsiteX14" fmla="*/ 1687201 w 4859714"/>
              <a:gd name="connsiteY14" fmla="*/ 27023 h 5565860"/>
              <a:gd name="connsiteX0" fmla="*/ 1687201 w 4859714"/>
              <a:gd name="connsiteY0" fmla="*/ 27023 h 5565860"/>
              <a:gd name="connsiteX1" fmla="*/ 3319363 w 4859714"/>
              <a:gd name="connsiteY1" fmla="*/ 148455 h 5565860"/>
              <a:gd name="connsiteX2" fmla="*/ 4537051 w 4859714"/>
              <a:gd name="connsiteY2" fmla="*/ 812768 h 5565860"/>
              <a:gd name="connsiteX3" fmla="*/ 4808824 w 4859714"/>
              <a:gd name="connsiteY3" fmla="*/ 1688176 h 5565860"/>
              <a:gd name="connsiteX4" fmla="*/ 4656006 w 4859714"/>
              <a:gd name="connsiteY4" fmla="*/ 4008845 h 5565860"/>
              <a:gd name="connsiteX5" fmla="*/ 4144712 w 4859714"/>
              <a:gd name="connsiteY5" fmla="*/ 5022607 h 5565860"/>
              <a:gd name="connsiteX6" fmla="*/ 3917777 w 4859714"/>
              <a:gd name="connsiteY6" fmla="*/ 5218161 h 5565860"/>
              <a:gd name="connsiteX7" fmla="*/ 4252545 w 4859714"/>
              <a:gd name="connsiteY7" fmla="*/ 5550248 h 5565860"/>
              <a:gd name="connsiteX8" fmla="*/ 3183212 w 4859714"/>
              <a:gd name="connsiteY8" fmla="*/ 5366342 h 5565860"/>
              <a:gd name="connsiteX9" fmla="*/ 2470884 w 4859714"/>
              <a:gd name="connsiteY9" fmla="*/ 5346843 h 5565860"/>
              <a:gd name="connsiteX10" fmla="*/ 816119 w 4859714"/>
              <a:gd name="connsiteY10" fmla="*/ 5036636 h 5565860"/>
              <a:gd name="connsiteX11" fmla="*/ 117446 w 4859714"/>
              <a:gd name="connsiteY11" fmla="*/ 3806892 h 5565860"/>
              <a:gd name="connsiteX12" fmla="*/ 1881 w 4859714"/>
              <a:gd name="connsiteY12" fmla="*/ 1811944 h 5565860"/>
              <a:gd name="connsiteX13" fmla="*/ 312225 w 4859714"/>
              <a:gd name="connsiteY13" fmla="*/ 535208 h 5565860"/>
              <a:gd name="connsiteX14" fmla="*/ 1687201 w 4859714"/>
              <a:gd name="connsiteY14" fmla="*/ 27023 h 5565860"/>
              <a:gd name="connsiteX0" fmla="*/ 1687201 w 4859714"/>
              <a:gd name="connsiteY0" fmla="*/ 27023 h 5569827"/>
              <a:gd name="connsiteX1" fmla="*/ 3319363 w 4859714"/>
              <a:gd name="connsiteY1" fmla="*/ 148455 h 5569827"/>
              <a:gd name="connsiteX2" fmla="*/ 4537051 w 4859714"/>
              <a:gd name="connsiteY2" fmla="*/ 812768 h 5569827"/>
              <a:gd name="connsiteX3" fmla="*/ 4808824 w 4859714"/>
              <a:gd name="connsiteY3" fmla="*/ 1688176 h 5569827"/>
              <a:gd name="connsiteX4" fmla="*/ 4656006 w 4859714"/>
              <a:gd name="connsiteY4" fmla="*/ 4008845 h 5569827"/>
              <a:gd name="connsiteX5" fmla="*/ 4144712 w 4859714"/>
              <a:gd name="connsiteY5" fmla="*/ 5022607 h 5569827"/>
              <a:gd name="connsiteX6" fmla="*/ 3917777 w 4859714"/>
              <a:gd name="connsiteY6" fmla="*/ 5218161 h 5569827"/>
              <a:gd name="connsiteX7" fmla="*/ 4252545 w 4859714"/>
              <a:gd name="connsiteY7" fmla="*/ 5550248 h 5569827"/>
              <a:gd name="connsiteX8" fmla="*/ 3118283 w 4859714"/>
              <a:gd name="connsiteY8" fmla="*/ 5378453 h 5569827"/>
              <a:gd name="connsiteX9" fmla="*/ 2470884 w 4859714"/>
              <a:gd name="connsiteY9" fmla="*/ 5346843 h 5569827"/>
              <a:gd name="connsiteX10" fmla="*/ 816119 w 4859714"/>
              <a:gd name="connsiteY10" fmla="*/ 5036636 h 5569827"/>
              <a:gd name="connsiteX11" fmla="*/ 117446 w 4859714"/>
              <a:gd name="connsiteY11" fmla="*/ 3806892 h 5569827"/>
              <a:gd name="connsiteX12" fmla="*/ 1881 w 4859714"/>
              <a:gd name="connsiteY12" fmla="*/ 1811944 h 5569827"/>
              <a:gd name="connsiteX13" fmla="*/ 312225 w 4859714"/>
              <a:gd name="connsiteY13" fmla="*/ 535208 h 5569827"/>
              <a:gd name="connsiteX14" fmla="*/ 1687201 w 4859714"/>
              <a:gd name="connsiteY14" fmla="*/ 27023 h 5569827"/>
              <a:gd name="connsiteX0" fmla="*/ 1687201 w 4859714"/>
              <a:gd name="connsiteY0" fmla="*/ 27023 h 5560916"/>
              <a:gd name="connsiteX1" fmla="*/ 3319363 w 4859714"/>
              <a:gd name="connsiteY1" fmla="*/ 148455 h 5560916"/>
              <a:gd name="connsiteX2" fmla="*/ 4537051 w 4859714"/>
              <a:gd name="connsiteY2" fmla="*/ 812768 h 5560916"/>
              <a:gd name="connsiteX3" fmla="*/ 4808824 w 4859714"/>
              <a:gd name="connsiteY3" fmla="*/ 1688176 h 5560916"/>
              <a:gd name="connsiteX4" fmla="*/ 4656006 w 4859714"/>
              <a:gd name="connsiteY4" fmla="*/ 4008845 h 5560916"/>
              <a:gd name="connsiteX5" fmla="*/ 4144712 w 4859714"/>
              <a:gd name="connsiteY5" fmla="*/ 5022607 h 5560916"/>
              <a:gd name="connsiteX6" fmla="*/ 3917777 w 4859714"/>
              <a:gd name="connsiteY6" fmla="*/ 5218161 h 5560916"/>
              <a:gd name="connsiteX7" fmla="*/ 4252545 w 4859714"/>
              <a:gd name="connsiteY7" fmla="*/ 5550248 h 5560916"/>
              <a:gd name="connsiteX8" fmla="*/ 3118283 w 4859714"/>
              <a:gd name="connsiteY8" fmla="*/ 5378453 h 5560916"/>
              <a:gd name="connsiteX9" fmla="*/ 2470884 w 4859714"/>
              <a:gd name="connsiteY9" fmla="*/ 5346843 h 5560916"/>
              <a:gd name="connsiteX10" fmla="*/ 816119 w 4859714"/>
              <a:gd name="connsiteY10" fmla="*/ 5036636 h 5560916"/>
              <a:gd name="connsiteX11" fmla="*/ 117446 w 4859714"/>
              <a:gd name="connsiteY11" fmla="*/ 3806892 h 5560916"/>
              <a:gd name="connsiteX12" fmla="*/ 1881 w 4859714"/>
              <a:gd name="connsiteY12" fmla="*/ 1811944 h 5560916"/>
              <a:gd name="connsiteX13" fmla="*/ 312225 w 4859714"/>
              <a:gd name="connsiteY13" fmla="*/ 535208 h 5560916"/>
              <a:gd name="connsiteX14" fmla="*/ 1687201 w 4859714"/>
              <a:gd name="connsiteY14" fmla="*/ 27023 h 5560916"/>
              <a:gd name="connsiteX0" fmla="*/ 1687201 w 4859714"/>
              <a:gd name="connsiteY0" fmla="*/ 27023 h 5564310"/>
              <a:gd name="connsiteX1" fmla="*/ 3319363 w 4859714"/>
              <a:gd name="connsiteY1" fmla="*/ 148455 h 5564310"/>
              <a:gd name="connsiteX2" fmla="*/ 4537051 w 4859714"/>
              <a:gd name="connsiteY2" fmla="*/ 812768 h 5564310"/>
              <a:gd name="connsiteX3" fmla="*/ 4808824 w 4859714"/>
              <a:gd name="connsiteY3" fmla="*/ 1688176 h 5564310"/>
              <a:gd name="connsiteX4" fmla="*/ 4656006 w 4859714"/>
              <a:gd name="connsiteY4" fmla="*/ 4008845 h 5564310"/>
              <a:gd name="connsiteX5" fmla="*/ 4144712 w 4859714"/>
              <a:gd name="connsiteY5" fmla="*/ 5022607 h 5564310"/>
              <a:gd name="connsiteX6" fmla="*/ 3939420 w 4859714"/>
              <a:gd name="connsiteY6" fmla="*/ 5169716 h 5564310"/>
              <a:gd name="connsiteX7" fmla="*/ 4252545 w 4859714"/>
              <a:gd name="connsiteY7" fmla="*/ 5550248 h 5564310"/>
              <a:gd name="connsiteX8" fmla="*/ 3118283 w 4859714"/>
              <a:gd name="connsiteY8" fmla="*/ 5378453 h 5564310"/>
              <a:gd name="connsiteX9" fmla="*/ 2470884 w 4859714"/>
              <a:gd name="connsiteY9" fmla="*/ 5346843 h 5564310"/>
              <a:gd name="connsiteX10" fmla="*/ 816119 w 4859714"/>
              <a:gd name="connsiteY10" fmla="*/ 5036636 h 5564310"/>
              <a:gd name="connsiteX11" fmla="*/ 117446 w 4859714"/>
              <a:gd name="connsiteY11" fmla="*/ 3806892 h 5564310"/>
              <a:gd name="connsiteX12" fmla="*/ 1881 w 4859714"/>
              <a:gd name="connsiteY12" fmla="*/ 1811944 h 5564310"/>
              <a:gd name="connsiteX13" fmla="*/ 312225 w 4859714"/>
              <a:gd name="connsiteY13" fmla="*/ 535208 h 5564310"/>
              <a:gd name="connsiteX14" fmla="*/ 1687201 w 4859714"/>
              <a:gd name="connsiteY14" fmla="*/ 27023 h 5564310"/>
              <a:gd name="connsiteX0" fmla="*/ 1687201 w 4859448"/>
              <a:gd name="connsiteY0" fmla="*/ 27023 h 5564310"/>
              <a:gd name="connsiteX1" fmla="*/ 3319363 w 4859448"/>
              <a:gd name="connsiteY1" fmla="*/ 148455 h 5564310"/>
              <a:gd name="connsiteX2" fmla="*/ 4537051 w 4859448"/>
              <a:gd name="connsiteY2" fmla="*/ 812768 h 5564310"/>
              <a:gd name="connsiteX3" fmla="*/ 4808824 w 4859448"/>
              <a:gd name="connsiteY3" fmla="*/ 1688176 h 5564310"/>
              <a:gd name="connsiteX4" fmla="*/ 4656006 w 4859448"/>
              <a:gd name="connsiteY4" fmla="*/ 4008845 h 5564310"/>
              <a:gd name="connsiteX5" fmla="*/ 4155534 w 4859448"/>
              <a:gd name="connsiteY5" fmla="*/ 4962051 h 5564310"/>
              <a:gd name="connsiteX6" fmla="*/ 3939420 w 4859448"/>
              <a:gd name="connsiteY6" fmla="*/ 5169716 h 5564310"/>
              <a:gd name="connsiteX7" fmla="*/ 4252545 w 4859448"/>
              <a:gd name="connsiteY7" fmla="*/ 5550248 h 5564310"/>
              <a:gd name="connsiteX8" fmla="*/ 3118283 w 4859448"/>
              <a:gd name="connsiteY8" fmla="*/ 5378453 h 5564310"/>
              <a:gd name="connsiteX9" fmla="*/ 2470884 w 4859448"/>
              <a:gd name="connsiteY9" fmla="*/ 5346843 h 5564310"/>
              <a:gd name="connsiteX10" fmla="*/ 816119 w 4859448"/>
              <a:gd name="connsiteY10" fmla="*/ 5036636 h 5564310"/>
              <a:gd name="connsiteX11" fmla="*/ 117446 w 4859448"/>
              <a:gd name="connsiteY11" fmla="*/ 3806892 h 5564310"/>
              <a:gd name="connsiteX12" fmla="*/ 1881 w 4859448"/>
              <a:gd name="connsiteY12" fmla="*/ 1811944 h 5564310"/>
              <a:gd name="connsiteX13" fmla="*/ 312225 w 4859448"/>
              <a:gd name="connsiteY13" fmla="*/ 535208 h 5564310"/>
              <a:gd name="connsiteX14" fmla="*/ 1687201 w 4859448"/>
              <a:gd name="connsiteY14" fmla="*/ 27023 h 5564310"/>
              <a:gd name="connsiteX0" fmla="*/ 1687201 w 4859448"/>
              <a:gd name="connsiteY0" fmla="*/ 27023 h 5564310"/>
              <a:gd name="connsiteX1" fmla="*/ 3319363 w 4859448"/>
              <a:gd name="connsiteY1" fmla="*/ 148455 h 5564310"/>
              <a:gd name="connsiteX2" fmla="*/ 4537051 w 4859448"/>
              <a:gd name="connsiteY2" fmla="*/ 812768 h 5564310"/>
              <a:gd name="connsiteX3" fmla="*/ 4808824 w 4859448"/>
              <a:gd name="connsiteY3" fmla="*/ 1688176 h 5564310"/>
              <a:gd name="connsiteX4" fmla="*/ 4656006 w 4859448"/>
              <a:gd name="connsiteY4" fmla="*/ 4008845 h 5564310"/>
              <a:gd name="connsiteX5" fmla="*/ 4155534 w 4859448"/>
              <a:gd name="connsiteY5" fmla="*/ 4962051 h 5564310"/>
              <a:gd name="connsiteX6" fmla="*/ 3939420 w 4859448"/>
              <a:gd name="connsiteY6" fmla="*/ 5169716 h 5564310"/>
              <a:gd name="connsiteX7" fmla="*/ 4252545 w 4859448"/>
              <a:gd name="connsiteY7" fmla="*/ 5550248 h 5564310"/>
              <a:gd name="connsiteX8" fmla="*/ 3118283 w 4859448"/>
              <a:gd name="connsiteY8" fmla="*/ 5378453 h 5564310"/>
              <a:gd name="connsiteX9" fmla="*/ 2470884 w 4859448"/>
              <a:gd name="connsiteY9" fmla="*/ 5346843 h 5564310"/>
              <a:gd name="connsiteX10" fmla="*/ 816119 w 4859448"/>
              <a:gd name="connsiteY10" fmla="*/ 5036636 h 5564310"/>
              <a:gd name="connsiteX11" fmla="*/ 117446 w 4859448"/>
              <a:gd name="connsiteY11" fmla="*/ 3806892 h 5564310"/>
              <a:gd name="connsiteX12" fmla="*/ 1881 w 4859448"/>
              <a:gd name="connsiteY12" fmla="*/ 1811944 h 5564310"/>
              <a:gd name="connsiteX13" fmla="*/ 312225 w 4859448"/>
              <a:gd name="connsiteY13" fmla="*/ 535208 h 5564310"/>
              <a:gd name="connsiteX14" fmla="*/ 1687201 w 4859448"/>
              <a:gd name="connsiteY14" fmla="*/ 27023 h 5564310"/>
              <a:gd name="connsiteX0" fmla="*/ 1687201 w 4867586"/>
              <a:gd name="connsiteY0" fmla="*/ 27023 h 5564310"/>
              <a:gd name="connsiteX1" fmla="*/ 3319363 w 4867586"/>
              <a:gd name="connsiteY1" fmla="*/ 148455 h 5564310"/>
              <a:gd name="connsiteX2" fmla="*/ 4537051 w 4867586"/>
              <a:gd name="connsiteY2" fmla="*/ 812768 h 5564310"/>
              <a:gd name="connsiteX3" fmla="*/ 4808824 w 4867586"/>
              <a:gd name="connsiteY3" fmla="*/ 1688176 h 5564310"/>
              <a:gd name="connsiteX4" fmla="*/ 4699292 w 4867586"/>
              <a:gd name="connsiteY4" fmla="*/ 3839287 h 5564310"/>
              <a:gd name="connsiteX5" fmla="*/ 4155534 w 4867586"/>
              <a:gd name="connsiteY5" fmla="*/ 4962051 h 5564310"/>
              <a:gd name="connsiteX6" fmla="*/ 3939420 w 4867586"/>
              <a:gd name="connsiteY6" fmla="*/ 5169716 h 5564310"/>
              <a:gd name="connsiteX7" fmla="*/ 4252545 w 4867586"/>
              <a:gd name="connsiteY7" fmla="*/ 5550248 h 5564310"/>
              <a:gd name="connsiteX8" fmla="*/ 3118283 w 4867586"/>
              <a:gd name="connsiteY8" fmla="*/ 5378453 h 5564310"/>
              <a:gd name="connsiteX9" fmla="*/ 2470884 w 4867586"/>
              <a:gd name="connsiteY9" fmla="*/ 5346843 h 5564310"/>
              <a:gd name="connsiteX10" fmla="*/ 816119 w 4867586"/>
              <a:gd name="connsiteY10" fmla="*/ 5036636 h 5564310"/>
              <a:gd name="connsiteX11" fmla="*/ 117446 w 4867586"/>
              <a:gd name="connsiteY11" fmla="*/ 3806892 h 5564310"/>
              <a:gd name="connsiteX12" fmla="*/ 1881 w 4867586"/>
              <a:gd name="connsiteY12" fmla="*/ 1811944 h 5564310"/>
              <a:gd name="connsiteX13" fmla="*/ 312225 w 4867586"/>
              <a:gd name="connsiteY13" fmla="*/ 535208 h 5564310"/>
              <a:gd name="connsiteX14" fmla="*/ 1687201 w 4867586"/>
              <a:gd name="connsiteY14" fmla="*/ 27023 h 5564310"/>
              <a:gd name="connsiteX0" fmla="*/ 1687201 w 4866633"/>
              <a:gd name="connsiteY0" fmla="*/ 27023 h 5564310"/>
              <a:gd name="connsiteX1" fmla="*/ 3319363 w 4866633"/>
              <a:gd name="connsiteY1" fmla="*/ 148455 h 5564310"/>
              <a:gd name="connsiteX2" fmla="*/ 4537051 w 4866633"/>
              <a:gd name="connsiteY2" fmla="*/ 812768 h 5564310"/>
              <a:gd name="connsiteX3" fmla="*/ 4808824 w 4866633"/>
              <a:gd name="connsiteY3" fmla="*/ 1688176 h 5564310"/>
              <a:gd name="connsiteX4" fmla="*/ 4699292 w 4866633"/>
              <a:gd name="connsiteY4" fmla="*/ 3839287 h 5564310"/>
              <a:gd name="connsiteX5" fmla="*/ 4186249 w 4866633"/>
              <a:gd name="connsiteY5" fmla="*/ 4927675 h 5564310"/>
              <a:gd name="connsiteX6" fmla="*/ 3939420 w 4866633"/>
              <a:gd name="connsiteY6" fmla="*/ 5169716 h 5564310"/>
              <a:gd name="connsiteX7" fmla="*/ 4252545 w 4866633"/>
              <a:gd name="connsiteY7" fmla="*/ 5550248 h 5564310"/>
              <a:gd name="connsiteX8" fmla="*/ 3118283 w 4866633"/>
              <a:gd name="connsiteY8" fmla="*/ 5378453 h 5564310"/>
              <a:gd name="connsiteX9" fmla="*/ 2470884 w 4866633"/>
              <a:gd name="connsiteY9" fmla="*/ 5346843 h 5564310"/>
              <a:gd name="connsiteX10" fmla="*/ 816119 w 4866633"/>
              <a:gd name="connsiteY10" fmla="*/ 5036636 h 5564310"/>
              <a:gd name="connsiteX11" fmla="*/ 117446 w 4866633"/>
              <a:gd name="connsiteY11" fmla="*/ 3806892 h 5564310"/>
              <a:gd name="connsiteX12" fmla="*/ 1881 w 4866633"/>
              <a:gd name="connsiteY12" fmla="*/ 1811944 h 5564310"/>
              <a:gd name="connsiteX13" fmla="*/ 312225 w 4866633"/>
              <a:gd name="connsiteY13" fmla="*/ 535208 h 5564310"/>
              <a:gd name="connsiteX14" fmla="*/ 1687201 w 4866633"/>
              <a:gd name="connsiteY14" fmla="*/ 27023 h 5564310"/>
              <a:gd name="connsiteX0" fmla="*/ 1687201 w 4866633"/>
              <a:gd name="connsiteY0" fmla="*/ 27023 h 5564310"/>
              <a:gd name="connsiteX1" fmla="*/ 3319363 w 4866633"/>
              <a:gd name="connsiteY1" fmla="*/ 148455 h 5564310"/>
              <a:gd name="connsiteX2" fmla="*/ 4537051 w 4866633"/>
              <a:gd name="connsiteY2" fmla="*/ 812768 h 5564310"/>
              <a:gd name="connsiteX3" fmla="*/ 4808824 w 4866633"/>
              <a:gd name="connsiteY3" fmla="*/ 1688176 h 5564310"/>
              <a:gd name="connsiteX4" fmla="*/ 4699292 w 4866633"/>
              <a:gd name="connsiteY4" fmla="*/ 3839287 h 5564310"/>
              <a:gd name="connsiteX5" fmla="*/ 4186249 w 4866633"/>
              <a:gd name="connsiteY5" fmla="*/ 4927675 h 5564310"/>
              <a:gd name="connsiteX6" fmla="*/ 3939420 w 4866633"/>
              <a:gd name="connsiteY6" fmla="*/ 5169716 h 5564310"/>
              <a:gd name="connsiteX7" fmla="*/ 4252545 w 4866633"/>
              <a:gd name="connsiteY7" fmla="*/ 5550248 h 5564310"/>
              <a:gd name="connsiteX8" fmla="*/ 3118283 w 4866633"/>
              <a:gd name="connsiteY8" fmla="*/ 5378453 h 5564310"/>
              <a:gd name="connsiteX9" fmla="*/ 2470884 w 4866633"/>
              <a:gd name="connsiteY9" fmla="*/ 5346843 h 5564310"/>
              <a:gd name="connsiteX10" fmla="*/ 816119 w 4866633"/>
              <a:gd name="connsiteY10" fmla="*/ 5036636 h 5564310"/>
              <a:gd name="connsiteX11" fmla="*/ 117446 w 4866633"/>
              <a:gd name="connsiteY11" fmla="*/ 3806892 h 5564310"/>
              <a:gd name="connsiteX12" fmla="*/ 1881 w 4866633"/>
              <a:gd name="connsiteY12" fmla="*/ 1811944 h 5564310"/>
              <a:gd name="connsiteX13" fmla="*/ 312225 w 4866633"/>
              <a:gd name="connsiteY13" fmla="*/ 535208 h 5564310"/>
              <a:gd name="connsiteX14" fmla="*/ 1687201 w 4866633"/>
              <a:gd name="connsiteY14" fmla="*/ 27023 h 5564310"/>
              <a:gd name="connsiteX0" fmla="*/ 1687201 w 4866633"/>
              <a:gd name="connsiteY0" fmla="*/ 27023 h 5564310"/>
              <a:gd name="connsiteX1" fmla="*/ 3319363 w 4866633"/>
              <a:gd name="connsiteY1" fmla="*/ 148455 h 5564310"/>
              <a:gd name="connsiteX2" fmla="*/ 4537051 w 4866633"/>
              <a:gd name="connsiteY2" fmla="*/ 812768 h 5564310"/>
              <a:gd name="connsiteX3" fmla="*/ 4808824 w 4866633"/>
              <a:gd name="connsiteY3" fmla="*/ 1688176 h 5564310"/>
              <a:gd name="connsiteX4" fmla="*/ 4699292 w 4866633"/>
              <a:gd name="connsiteY4" fmla="*/ 3839287 h 5564310"/>
              <a:gd name="connsiteX5" fmla="*/ 4186249 w 4866633"/>
              <a:gd name="connsiteY5" fmla="*/ 4927675 h 5564310"/>
              <a:gd name="connsiteX6" fmla="*/ 3939420 w 4866633"/>
              <a:gd name="connsiteY6" fmla="*/ 5169716 h 5564310"/>
              <a:gd name="connsiteX7" fmla="*/ 4252545 w 4866633"/>
              <a:gd name="connsiteY7" fmla="*/ 5550248 h 5564310"/>
              <a:gd name="connsiteX8" fmla="*/ 3118283 w 4866633"/>
              <a:gd name="connsiteY8" fmla="*/ 5378453 h 5564310"/>
              <a:gd name="connsiteX9" fmla="*/ 2470884 w 4866633"/>
              <a:gd name="connsiteY9" fmla="*/ 5346843 h 5564310"/>
              <a:gd name="connsiteX10" fmla="*/ 816119 w 4866633"/>
              <a:gd name="connsiteY10" fmla="*/ 5036636 h 5564310"/>
              <a:gd name="connsiteX11" fmla="*/ 117446 w 4866633"/>
              <a:gd name="connsiteY11" fmla="*/ 3806892 h 5564310"/>
              <a:gd name="connsiteX12" fmla="*/ 1881 w 4866633"/>
              <a:gd name="connsiteY12" fmla="*/ 1811944 h 5564310"/>
              <a:gd name="connsiteX13" fmla="*/ 312225 w 4866633"/>
              <a:gd name="connsiteY13" fmla="*/ 535208 h 5564310"/>
              <a:gd name="connsiteX14" fmla="*/ 1687201 w 4866633"/>
              <a:gd name="connsiteY14" fmla="*/ 27023 h 5564310"/>
              <a:gd name="connsiteX0" fmla="*/ 1687201 w 4871417"/>
              <a:gd name="connsiteY0" fmla="*/ 27023 h 5564310"/>
              <a:gd name="connsiteX1" fmla="*/ 3319363 w 4871417"/>
              <a:gd name="connsiteY1" fmla="*/ 148455 h 5564310"/>
              <a:gd name="connsiteX2" fmla="*/ 4537051 w 4871417"/>
              <a:gd name="connsiteY2" fmla="*/ 812768 h 5564310"/>
              <a:gd name="connsiteX3" fmla="*/ 4808824 w 4871417"/>
              <a:gd name="connsiteY3" fmla="*/ 1688176 h 5564310"/>
              <a:gd name="connsiteX4" fmla="*/ 4699292 w 4871417"/>
              <a:gd name="connsiteY4" fmla="*/ 3839287 h 5564310"/>
              <a:gd name="connsiteX5" fmla="*/ 4186249 w 4871417"/>
              <a:gd name="connsiteY5" fmla="*/ 4927675 h 5564310"/>
              <a:gd name="connsiteX6" fmla="*/ 3939420 w 4871417"/>
              <a:gd name="connsiteY6" fmla="*/ 5169716 h 5564310"/>
              <a:gd name="connsiteX7" fmla="*/ 4252545 w 4871417"/>
              <a:gd name="connsiteY7" fmla="*/ 5550248 h 5564310"/>
              <a:gd name="connsiteX8" fmla="*/ 3118283 w 4871417"/>
              <a:gd name="connsiteY8" fmla="*/ 5378453 h 5564310"/>
              <a:gd name="connsiteX9" fmla="*/ 2470884 w 4871417"/>
              <a:gd name="connsiteY9" fmla="*/ 5346843 h 5564310"/>
              <a:gd name="connsiteX10" fmla="*/ 816119 w 4871417"/>
              <a:gd name="connsiteY10" fmla="*/ 5036636 h 5564310"/>
              <a:gd name="connsiteX11" fmla="*/ 117446 w 4871417"/>
              <a:gd name="connsiteY11" fmla="*/ 3806892 h 5564310"/>
              <a:gd name="connsiteX12" fmla="*/ 1881 w 4871417"/>
              <a:gd name="connsiteY12" fmla="*/ 1811944 h 5564310"/>
              <a:gd name="connsiteX13" fmla="*/ 312225 w 4871417"/>
              <a:gd name="connsiteY13" fmla="*/ 535208 h 5564310"/>
              <a:gd name="connsiteX14" fmla="*/ 1687201 w 4871417"/>
              <a:gd name="connsiteY14" fmla="*/ 27023 h 5564310"/>
              <a:gd name="connsiteX0" fmla="*/ 1687201 w 4871417"/>
              <a:gd name="connsiteY0" fmla="*/ 27023 h 5564310"/>
              <a:gd name="connsiteX1" fmla="*/ 3319363 w 4871417"/>
              <a:gd name="connsiteY1" fmla="*/ 148455 h 5564310"/>
              <a:gd name="connsiteX2" fmla="*/ 4537051 w 4871417"/>
              <a:gd name="connsiteY2" fmla="*/ 812768 h 5564310"/>
              <a:gd name="connsiteX3" fmla="*/ 4808824 w 4871417"/>
              <a:gd name="connsiteY3" fmla="*/ 1688176 h 5564310"/>
              <a:gd name="connsiteX4" fmla="*/ 4699292 w 4871417"/>
              <a:gd name="connsiteY4" fmla="*/ 3839287 h 5564310"/>
              <a:gd name="connsiteX5" fmla="*/ 4186249 w 4871417"/>
              <a:gd name="connsiteY5" fmla="*/ 4927675 h 5564310"/>
              <a:gd name="connsiteX6" fmla="*/ 3939420 w 4871417"/>
              <a:gd name="connsiteY6" fmla="*/ 5169716 h 5564310"/>
              <a:gd name="connsiteX7" fmla="*/ 4252545 w 4871417"/>
              <a:gd name="connsiteY7" fmla="*/ 5550248 h 5564310"/>
              <a:gd name="connsiteX8" fmla="*/ 3118283 w 4871417"/>
              <a:gd name="connsiteY8" fmla="*/ 5378453 h 5564310"/>
              <a:gd name="connsiteX9" fmla="*/ 2470884 w 4871417"/>
              <a:gd name="connsiteY9" fmla="*/ 5346843 h 5564310"/>
              <a:gd name="connsiteX10" fmla="*/ 816119 w 4871417"/>
              <a:gd name="connsiteY10" fmla="*/ 5036636 h 5564310"/>
              <a:gd name="connsiteX11" fmla="*/ 117446 w 4871417"/>
              <a:gd name="connsiteY11" fmla="*/ 3806892 h 5564310"/>
              <a:gd name="connsiteX12" fmla="*/ 1881 w 4871417"/>
              <a:gd name="connsiteY12" fmla="*/ 1811944 h 5564310"/>
              <a:gd name="connsiteX13" fmla="*/ 312225 w 4871417"/>
              <a:gd name="connsiteY13" fmla="*/ 535208 h 5564310"/>
              <a:gd name="connsiteX14" fmla="*/ 1687201 w 4871417"/>
              <a:gd name="connsiteY14" fmla="*/ 27023 h 5564310"/>
              <a:gd name="connsiteX0" fmla="*/ 1614724 w 4798940"/>
              <a:gd name="connsiteY0" fmla="*/ 27023 h 5564310"/>
              <a:gd name="connsiteX1" fmla="*/ 3246886 w 4798940"/>
              <a:gd name="connsiteY1" fmla="*/ 148455 h 5564310"/>
              <a:gd name="connsiteX2" fmla="*/ 4464574 w 4798940"/>
              <a:gd name="connsiteY2" fmla="*/ 812768 h 5564310"/>
              <a:gd name="connsiteX3" fmla="*/ 4736347 w 4798940"/>
              <a:gd name="connsiteY3" fmla="*/ 1688176 h 5564310"/>
              <a:gd name="connsiteX4" fmla="*/ 4626815 w 4798940"/>
              <a:gd name="connsiteY4" fmla="*/ 3839287 h 5564310"/>
              <a:gd name="connsiteX5" fmla="*/ 4113772 w 4798940"/>
              <a:gd name="connsiteY5" fmla="*/ 4927675 h 5564310"/>
              <a:gd name="connsiteX6" fmla="*/ 3866943 w 4798940"/>
              <a:gd name="connsiteY6" fmla="*/ 5169716 h 5564310"/>
              <a:gd name="connsiteX7" fmla="*/ 4180068 w 4798940"/>
              <a:gd name="connsiteY7" fmla="*/ 5550248 h 5564310"/>
              <a:gd name="connsiteX8" fmla="*/ 3045806 w 4798940"/>
              <a:gd name="connsiteY8" fmla="*/ 5378453 h 5564310"/>
              <a:gd name="connsiteX9" fmla="*/ 2398407 w 4798940"/>
              <a:gd name="connsiteY9" fmla="*/ 5346843 h 5564310"/>
              <a:gd name="connsiteX10" fmla="*/ 743642 w 4798940"/>
              <a:gd name="connsiteY10" fmla="*/ 5036636 h 5564310"/>
              <a:gd name="connsiteX11" fmla="*/ 44969 w 4798940"/>
              <a:gd name="connsiteY11" fmla="*/ 3806892 h 5564310"/>
              <a:gd name="connsiteX12" fmla="*/ 239748 w 4798940"/>
              <a:gd name="connsiteY12" fmla="*/ 535208 h 5564310"/>
              <a:gd name="connsiteX13" fmla="*/ 1614724 w 4798940"/>
              <a:gd name="connsiteY13" fmla="*/ 27023 h 5564310"/>
              <a:gd name="connsiteX0" fmla="*/ 1626312 w 4810528"/>
              <a:gd name="connsiteY0" fmla="*/ 49000 h 5586287"/>
              <a:gd name="connsiteX1" fmla="*/ 3258474 w 4810528"/>
              <a:gd name="connsiteY1" fmla="*/ 170432 h 5586287"/>
              <a:gd name="connsiteX2" fmla="*/ 4476162 w 4810528"/>
              <a:gd name="connsiteY2" fmla="*/ 834745 h 5586287"/>
              <a:gd name="connsiteX3" fmla="*/ 4747935 w 4810528"/>
              <a:gd name="connsiteY3" fmla="*/ 1710153 h 5586287"/>
              <a:gd name="connsiteX4" fmla="*/ 4638403 w 4810528"/>
              <a:gd name="connsiteY4" fmla="*/ 3861264 h 5586287"/>
              <a:gd name="connsiteX5" fmla="*/ 4125360 w 4810528"/>
              <a:gd name="connsiteY5" fmla="*/ 4949652 h 5586287"/>
              <a:gd name="connsiteX6" fmla="*/ 3878531 w 4810528"/>
              <a:gd name="connsiteY6" fmla="*/ 5191693 h 5586287"/>
              <a:gd name="connsiteX7" fmla="*/ 4191656 w 4810528"/>
              <a:gd name="connsiteY7" fmla="*/ 5572225 h 5586287"/>
              <a:gd name="connsiteX8" fmla="*/ 3057394 w 4810528"/>
              <a:gd name="connsiteY8" fmla="*/ 5400430 h 5586287"/>
              <a:gd name="connsiteX9" fmla="*/ 2409995 w 4810528"/>
              <a:gd name="connsiteY9" fmla="*/ 5368820 h 5586287"/>
              <a:gd name="connsiteX10" fmla="*/ 755230 w 4810528"/>
              <a:gd name="connsiteY10" fmla="*/ 5058613 h 5586287"/>
              <a:gd name="connsiteX11" fmla="*/ 56557 w 4810528"/>
              <a:gd name="connsiteY11" fmla="*/ 3828869 h 5586287"/>
              <a:gd name="connsiteX12" fmla="*/ 213038 w 4810528"/>
              <a:gd name="connsiteY12" fmla="*/ 857223 h 5586287"/>
              <a:gd name="connsiteX13" fmla="*/ 1626312 w 4810528"/>
              <a:gd name="connsiteY13" fmla="*/ 49000 h 5586287"/>
              <a:gd name="connsiteX0" fmla="*/ 1622094 w 4806310"/>
              <a:gd name="connsiteY0" fmla="*/ 59516 h 5596803"/>
              <a:gd name="connsiteX1" fmla="*/ 3254256 w 4806310"/>
              <a:gd name="connsiteY1" fmla="*/ 180948 h 5596803"/>
              <a:gd name="connsiteX2" fmla="*/ 4471944 w 4806310"/>
              <a:gd name="connsiteY2" fmla="*/ 845261 h 5596803"/>
              <a:gd name="connsiteX3" fmla="*/ 4743717 w 4806310"/>
              <a:gd name="connsiteY3" fmla="*/ 1720669 h 5596803"/>
              <a:gd name="connsiteX4" fmla="*/ 4634185 w 4806310"/>
              <a:gd name="connsiteY4" fmla="*/ 3871780 h 5596803"/>
              <a:gd name="connsiteX5" fmla="*/ 4121142 w 4806310"/>
              <a:gd name="connsiteY5" fmla="*/ 4960168 h 5596803"/>
              <a:gd name="connsiteX6" fmla="*/ 3874313 w 4806310"/>
              <a:gd name="connsiteY6" fmla="*/ 5202209 h 5596803"/>
              <a:gd name="connsiteX7" fmla="*/ 4187438 w 4806310"/>
              <a:gd name="connsiteY7" fmla="*/ 5582741 h 5596803"/>
              <a:gd name="connsiteX8" fmla="*/ 3053176 w 4806310"/>
              <a:gd name="connsiteY8" fmla="*/ 5410946 h 5596803"/>
              <a:gd name="connsiteX9" fmla="*/ 2405777 w 4806310"/>
              <a:gd name="connsiteY9" fmla="*/ 5379336 h 5596803"/>
              <a:gd name="connsiteX10" fmla="*/ 751012 w 4806310"/>
              <a:gd name="connsiteY10" fmla="*/ 5069129 h 5596803"/>
              <a:gd name="connsiteX11" fmla="*/ 52339 w 4806310"/>
              <a:gd name="connsiteY11" fmla="*/ 3839385 h 5596803"/>
              <a:gd name="connsiteX12" fmla="*/ 221586 w 4806310"/>
              <a:gd name="connsiteY12" fmla="*/ 1010614 h 5596803"/>
              <a:gd name="connsiteX13" fmla="*/ 1622094 w 4806310"/>
              <a:gd name="connsiteY13" fmla="*/ 59516 h 5596803"/>
              <a:gd name="connsiteX0" fmla="*/ 1658258 w 4842474"/>
              <a:gd name="connsiteY0" fmla="*/ 59516 h 5596803"/>
              <a:gd name="connsiteX1" fmla="*/ 3290420 w 4842474"/>
              <a:gd name="connsiteY1" fmla="*/ 180948 h 5596803"/>
              <a:gd name="connsiteX2" fmla="*/ 4508108 w 4842474"/>
              <a:gd name="connsiteY2" fmla="*/ 845261 h 5596803"/>
              <a:gd name="connsiteX3" fmla="*/ 4779881 w 4842474"/>
              <a:gd name="connsiteY3" fmla="*/ 1720669 h 5596803"/>
              <a:gd name="connsiteX4" fmla="*/ 4670349 w 4842474"/>
              <a:gd name="connsiteY4" fmla="*/ 3871780 h 5596803"/>
              <a:gd name="connsiteX5" fmla="*/ 4157306 w 4842474"/>
              <a:gd name="connsiteY5" fmla="*/ 4960168 h 5596803"/>
              <a:gd name="connsiteX6" fmla="*/ 3910477 w 4842474"/>
              <a:gd name="connsiteY6" fmla="*/ 5202209 h 5596803"/>
              <a:gd name="connsiteX7" fmla="*/ 4223602 w 4842474"/>
              <a:gd name="connsiteY7" fmla="*/ 5582741 h 5596803"/>
              <a:gd name="connsiteX8" fmla="*/ 3089340 w 4842474"/>
              <a:gd name="connsiteY8" fmla="*/ 5410946 h 5596803"/>
              <a:gd name="connsiteX9" fmla="*/ 2441941 w 4842474"/>
              <a:gd name="connsiteY9" fmla="*/ 5379336 h 5596803"/>
              <a:gd name="connsiteX10" fmla="*/ 787176 w 4842474"/>
              <a:gd name="connsiteY10" fmla="*/ 5069129 h 5596803"/>
              <a:gd name="connsiteX11" fmla="*/ 88503 w 4842474"/>
              <a:gd name="connsiteY11" fmla="*/ 3839385 h 5596803"/>
              <a:gd name="connsiteX12" fmla="*/ 257750 w 4842474"/>
              <a:gd name="connsiteY12" fmla="*/ 1010614 h 5596803"/>
              <a:gd name="connsiteX13" fmla="*/ 1658258 w 4842474"/>
              <a:gd name="connsiteY13" fmla="*/ 59516 h 5596803"/>
              <a:gd name="connsiteX0" fmla="*/ 1658258 w 4842474"/>
              <a:gd name="connsiteY0" fmla="*/ 59516 h 5596803"/>
              <a:gd name="connsiteX1" fmla="*/ 3290420 w 4842474"/>
              <a:gd name="connsiteY1" fmla="*/ 180948 h 5596803"/>
              <a:gd name="connsiteX2" fmla="*/ 4508108 w 4842474"/>
              <a:gd name="connsiteY2" fmla="*/ 845261 h 5596803"/>
              <a:gd name="connsiteX3" fmla="*/ 4779881 w 4842474"/>
              <a:gd name="connsiteY3" fmla="*/ 1720669 h 5596803"/>
              <a:gd name="connsiteX4" fmla="*/ 4670349 w 4842474"/>
              <a:gd name="connsiteY4" fmla="*/ 3871780 h 5596803"/>
              <a:gd name="connsiteX5" fmla="*/ 4157306 w 4842474"/>
              <a:gd name="connsiteY5" fmla="*/ 4960168 h 5596803"/>
              <a:gd name="connsiteX6" fmla="*/ 3910477 w 4842474"/>
              <a:gd name="connsiteY6" fmla="*/ 5202209 h 5596803"/>
              <a:gd name="connsiteX7" fmla="*/ 4223602 w 4842474"/>
              <a:gd name="connsiteY7" fmla="*/ 5582741 h 5596803"/>
              <a:gd name="connsiteX8" fmla="*/ 3089340 w 4842474"/>
              <a:gd name="connsiteY8" fmla="*/ 5410946 h 5596803"/>
              <a:gd name="connsiteX9" fmla="*/ 2441941 w 4842474"/>
              <a:gd name="connsiteY9" fmla="*/ 5379336 h 5596803"/>
              <a:gd name="connsiteX10" fmla="*/ 787176 w 4842474"/>
              <a:gd name="connsiteY10" fmla="*/ 5069129 h 5596803"/>
              <a:gd name="connsiteX11" fmla="*/ 88503 w 4842474"/>
              <a:gd name="connsiteY11" fmla="*/ 3839385 h 5596803"/>
              <a:gd name="connsiteX12" fmla="*/ 257750 w 4842474"/>
              <a:gd name="connsiteY12" fmla="*/ 1010614 h 5596803"/>
              <a:gd name="connsiteX13" fmla="*/ 1658258 w 4842474"/>
              <a:gd name="connsiteY13" fmla="*/ 59516 h 5596803"/>
              <a:gd name="connsiteX0" fmla="*/ 1658258 w 4842474"/>
              <a:gd name="connsiteY0" fmla="*/ 53205 h 5590492"/>
              <a:gd name="connsiteX1" fmla="*/ 3290420 w 4842474"/>
              <a:gd name="connsiteY1" fmla="*/ 174637 h 5590492"/>
              <a:gd name="connsiteX2" fmla="*/ 4508108 w 4842474"/>
              <a:gd name="connsiteY2" fmla="*/ 838950 h 5590492"/>
              <a:gd name="connsiteX3" fmla="*/ 4779881 w 4842474"/>
              <a:gd name="connsiteY3" fmla="*/ 1714358 h 5590492"/>
              <a:gd name="connsiteX4" fmla="*/ 4670349 w 4842474"/>
              <a:gd name="connsiteY4" fmla="*/ 3865469 h 5590492"/>
              <a:gd name="connsiteX5" fmla="*/ 4157306 w 4842474"/>
              <a:gd name="connsiteY5" fmla="*/ 4953857 h 5590492"/>
              <a:gd name="connsiteX6" fmla="*/ 3910477 w 4842474"/>
              <a:gd name="connsiteY6" fmla="*/ 5195898 h 5590492"/>
              <a:gd name="connsiteX7" fmla="*/ 4223602 w 4842474"/>
              <a:gd name="connsiteY7" fmla="*/ 5576430 h 5590492"/>
              <a:gd name="connsiteX8" fmla="*/ 3089340 w 4842474"/>
              <a:gd name="connsiteY8" fmla="*/ 5404635 h 5590492"/>
              <a:gd name="connsiteX9" fmla="*/ 2441941 w 4842474"/>
              <a:gd name="connsiteY9" fmla="*/ 5373025 h 5590492"/>
              <a:gd name="connsiteX10" fmla="*/ 787176 w 4842474"/>
              <a:gd name="connsiteY10" fmla="*/ 5062818 h 5590492"/>
              <a:gd name="connsiteX11" fmla="*/ 88503 w 4842474"/>
              <a:gd name="connsiteY11" fmla="*/ 3833074 h 5590492"/>
              <a:gd name="connsiteX12" fmla="*/ 257750 w 4842474"/>
              <a:gd name="connsiteY12" fmla="*/ 918578 h 5590492"/>
              <a:gd name="connsiteX13" fmla="*/ 1658258 w 4842474"/>
              <a:gd name="connsiteY13" fmla="*/ 53205 h 5590492"/>
              <a:gd name="connsiteX0" fmla="*/ 1658258 w 4842474"/>
              <a:gd name="connsiteY0" fmla="*/ 53205 h 5590492"/>
              <a:gd name="connsiteX1" fmla="*/ 3290420 w 4842474"/>
              <a:gd name="connsiteY1" fmla="*/ 174637 h 5590492"/>
              <a:gd name="connsiteX2" fmla="*/ 4508108 w 4842474"/>
              <a:gd name="connsiteY2" fmla="*/ 838950 h 5590492"/>
              <a:gd name="connsiteX3" fmla="*/ 4779881 w 4842474"/>
              <a:gd name="connsiteY3" fmla="*/ 1714358 h 5590492"/>
              <a:gd name="connsiteX4" fmla="*/ 4670349 w 4842474"/>
              <a:gd name="connsiteY4" fmla="*/ 3865469 h 5590492"/>
              <a:gd name="connsiteX5" fmla="*/ 4157306 w 4842474"/>
              <a:gd name="connsiteY5" fmla="*/ 4953857 h 5590492"/>
              <a:gd name="connsiteX6" fmla="*/ 3910477 w 4842474"/>
              <a:gd name="connsiteY6" fmla="*/ 5195898 h 5590492"/>
              <a:gd name="connsiteX7" fmla="*/ 4223602 w 4842474"/>
              <a:gd name="connsiteY7" fmla="*/ 5576430 h 5590492"/>
              <a:gd name="connsiteX8" fmla="*/ 3089340 w 4842474"/>
              <a:gd name="connsiteY8" fmla="*/ 5404635 h 5590492"/>
              <a:gd name="connsiteX9" fmla="*/ 2441941 w 4842474"/>
              <a:gd name="connsiteY9" fmla="*/ 5373025 h 5590492"/>
              <a:gd name="connsiteX10" fmla="*/ 787176 w 4842474"/>
              <a:gd name="connsiteY10" fmla="*/ 5062818 h 5590492"/>
              <a:gd name="connsiteX11" fmla="*/ 88503 w 4842474"/>
              <a:gd name="connsiteY11" fmla="*/ 3804499 h 5590492"/>
              <a:gd name="connsiteX12" fmla="*/ 257750 w 4842474"/>
              <a:gd name="connsiteY12" fmla="*/ 918578 h 5590492"/>
              <a:gd name="connsiteX13" fmla="*/ 1658258 w 4842474"/>
              <a:gd name="connsiteY13" fmla="*/ 53205 h 5590492"/>
              <a:gd name="connsiteX0" fmla="*/ 1658258 w 4842474"/>
              <a:gd name="connsiteY0" fmla="*/ 53205 h 5590492"/>
              <a:gd name="connsiteX1" fmla="*/ 3290420 w 4842474"/>
              <a:gd name="connsiteY1" fmla="*/ 174637 h 5590492"/>
              <a:gd name="connsiteX2" fmla="*/ 4508108 w 4842474"/>
              <a:gd name="connsiteY2" fmla="*/ 838950 h 5590492"/>
              <a:gd name="connsiteX3" fmla="*/ 4779881 w 4842474"/>
              <a:gd name="connsiteY3" fmla="*/ 1714358 h 5590492"/>
              <a:gd name="connsiteX4" fmla="*/ 4670349 w 4842474"/>
              <a:gd name="connsiteY4" fmla="*/ 3865469 h 5590492"/>
              <a:gd name="connsiteX5" fmla="*/ 4157306 w 4842474"/>
              <a:gd name="connsiteY5" fmla="*/ 4953857 h 5590492"/>
              <a:gd name="connsiteX6" fmla="*/ 3910477 w 4842474"/>
              <a:gd name="connsiteY6" fmla="*/ 5195898 h 5590492"/>
              <a:gd name="connsiteX7" fmla="*/ 4223602 w 4842474"/>
              <a:gd name="connsiteY7" fmla="*/ 5576430 h 5590492"/>
              <a:gd name="connsiteX8" fmla="*/ 3089340 w 4842474"/>
              <a:gd name="connsiteY8" fmla="*/ 5404635 h 5590492"/>
              <a:gd name="connsiteX9" fmla="*/ 2441941 w 4842474"/>
              <a:gd name="connsiteY9" fmla="*/ 5373025 h 5590492"/>
              <a:gd name="connsiteX10" fmla="*/ 978667 w 4842474"/>
              <a:gd name="connsiteY10" fmla="*/ 5105681 h 5590492"/>
              <a:gd name="connsiteX11" fmla="*/ 88503 w 4842474"/>
              <a:gd name="connsiteY11" fmla="*/ 3804499 h 5590492"/>
              <a:gd name="connsiteX12" fmla="*/ 257750 w 4842474"/>
              <a:gd name="connsiteY12" fmla="*/ 918578 h 5590492"/>
              <a:gd name="connsiteX13" fmla="*/ 1658258 w 4842474"/>
              <a:gd name="connsiteY13" fmla="*/ 53205 h 5590492"/>
              <a:gd name="connsiteX0" fmla="*/ 1658258 w 4838480"/>
              <a:gd name="connsiteY0" fmla="*/ 53205 h 5590492"/>
              <a:gd name="connsiteX1" fmla="*/ 3290420 w 4838480"/>
              <a:gd name="connsiteY1" fmla="*/ 174637 h 5590492"/>
              <a:gd name="connsiteX2" fmla="*/ 4508108 w 4838480"/>
              <a:gd name="connsiteY2" fmla="*/ 838950 h 5590492"/>
              <a:gd name="connsiteX3" fmla="*/ 4779881 w 4838480"/>
              <a:gd name="connsiteY3" fmla="*/ 1714358 h 5590492"/>
              <a:gd name="connsiteX4" fmla="*/ 4670349 w 4838480"/>
              <a:gd name="connsiteY4" fmla="*/ 3865469 h 5590492"/>
              <a:gd name="connsiteX5" fmla="*/ 4131774 w 4838480"/>
              <a:gd name="connsiteY5" fmla="*/ 4896707 h 5590492"/>
              <a:gd name="connsiteX6" fmla="*/ 3910477 w 4838480"/>
              <a:gd name="connsiteY6" fmla="*/ 5195898 h 5590492"/>
              <a:gd name="connsiteX7" fmla="*/ 4223602 w 4838480"/>
              <a:gd name="connsiteY7" fmla="*/ 5576430 h 5590492"/>
              <a:gd name="connsiteX8" fmla="*/ 3089340 w 4838480"/>
              <a:gd name="connsiteY8" fmla="*/ 5404635 h 5590492"/>
              <a:gd name="connsiteX9" fmla="*/ 2441941 w 4838480"/>
              <a:gd name="connsiteY9" fmla="*/ 5373025 h 5590492"/>
              <a:gd name="connsiteX10" fmla="*/ 978667 w 4838480"/>
              <a:gd name="connsiteY10" fmla="*/ 5105681 h 5590492"/>
              <a:gd name="connsiteX11" fmla="*/ 88503 w 4838480"/>
              <a:gd name="connsiteY11" fmla="*/ 3804499 h 5590492"/>
              <a:gd name="connsiteX12" fmla="*/ 257750 w 4838480"/>
              <a:gd name="connsiteY12" fmla="*/ 918578 h 5590492"/>
              <a:gd name="connsiteX13" fmla="*/ 1658258 w 4838480"/>
              <a:gd name="connsiteY13" fmla="*/ 53205 h 5590492"/>
              <a:gd name="connsiteX0" fmla="*/ 1658258 w 4835856"/>
              <a:gd name="connsiteY0" fmla="*/ 53205 h 5590492"/>
              <a:gd name="connsiteX1" fmla="*/ 3290420 w 4835856"/>
              <a:gd name="connsiteY1" fmla="*/ 174637 h 5590492"/>
              <a:gd name="connsiteX2" fmla="*/ 4508108 w 4835856"/>
              <a:gd name="connsiteY2" fmla="*/ 838950 h 5590492"/>
              <a:gd name="connsiteX3" fmla="*/ 4779881 w 4835856"/>
              <a:gd name="connsiteY3" fmla="*/ 1714358 h 5590492"/>
              <a:gd name="connsiteX4" fmla="*/ 4657583 w 4835856"/>
              <a:gd name="connsiteY4" fmla="*/ 3794031 h 5590492"/>
              <a:gd name="connsiteX5" fmla="*/ 4131774 w 4835856"/>
              <a:gd name="connsiteY5" fmla="*/ 4896707 h 5590492"/>
              <a:gd name="connsiteX6" fmla="*/ 3910477 w 4835856"/>
              <a:gd name="connsiteY6" fmla="*/ 5195898 h 5590492"/>
              <a:gd name="connsiteX7" fmla="*/ 4223602 w 4835856"/>
              <a:gd name="connsiteY7" fmla="*/ 5576430 h 5590492"/>
              <a:gd name="connsiteX8" fmla="*/ 3089340 w 4835856"/>
              <a:gd name="connsiteY8" fmla="*/ 5404635 h 5590492"/>
              <a:gd name="connsiteX9" fmla="*/ 2441941 w 4835856"/>
              <a:gd name="connsiteY9" fmla="*/ 5373025 h 5590492"/>
              <a:gd name="connsiteX10" fmla="*/ 978667 w 4835856"/>
              <a:gd name="connsiteY10" fmla="*/ 5105681 h 5590492"/>
              <a:gd name="connsiteX11" fmla="*/ 88503 w 4835856"/>
              <a:gd name="connsiteY11" fmla="*/ 3804499 h 5590492"/>
              <a:gd name="connsiteX12" fmla="*/ 257750 w 4835856"/>
              <a:gd name="connsiteY12" fmla="*/ 918578 h 5590492"/>
              <a:gd name="connsiteX13" fmla="*/ 1658258 w 4835856"/>
              <a:gd name="connsiteY13" fmla="*/ 53205 h 5590492"/>
              <a:gd name="connsiteX0" fmla="*/ 1658258 w 4874366"/>
              <a:gd name="connsiteY0" fmla="*/ 91536 h 5628823"/>
              <a:gd name="connsiteX1" fmla="*/ 3290420 w 4874366"/>
              <a:gd name="connsiteY1" fmla="*/ 212968 h 5628823"/>
              <a:gd name="connsiteX2" fmla="*/ 4779881 w 4874366"/>
              <a:gd name="connsiteY2" fmla="*/ 1752689 h 5628823"/>
              <a:gd name="connsiteX3" fmla="*/ 4657583 w 4874366"/>
              <a:gd name="connsiteY3" fmla="*/ 3832362 h 5628823"/>
              <a:gd name="connsiteX4" fmla="*/ 4131774 w 4874366"/>
              <a:gd name="connsiteY4" fmla="*/ 4935038 h 5628823"/>
              <a:gd name="connsiteX5" fmla="*/ 3910477 w 4874366"/>
              <a:gd name="connsiteY5" fmla="*/ 5234229 h 5628823"/>
              <a:gd name="connsiteX6" fmla="*/ 4223602 w 4874366"/>
              <a:gd name="connsiteY6" fmla="*/ 5614761 h 5628823"/>
              <a:gd name="connsiteX7" fmla="*/ 3089340 w 4874366"/>
              <a:gd name="connsiteY7" fmla="*/ 5442966 h 5628823"/>
              <a:gd name="connsiteX8" fmla="*/ 2441941 w 4874366"/>
              <a:gd name="connsiteY8" fmla="*/ 5411356 h 5628823"/>
              <a:gd name="connsiteX9" fmla="*/ 978667 w 4874366"/>
              <a:gd name="connsiteY9" fmla="*/ 5144012 h 5628823"/>
              <a:gd name="connsiteX10" fmla="*/ 88503 w 4874366"/>
              <a:gd name="connsiteY10" fmla="*/ 3842830 h 5628823"/>
              <a:gd name="connsiteX11" fmla="*/ 257750 w 4874366"/>
              <a:gd name="connsiteY11" fmla="*/ 956909 h 5628823"/>
              <a:gd name="connsiteX12" fmla="*/ 1658258 w 4874366"/>
              <a:gd name="connsiteY12" fmla="*/ 91536 h 5628823"/>
              <a:gd name="connsiteX0" fmla="*/ 1658258 w 4874366"/>
              <a:gd name="connsiteY0" fmla="*/ 91536 h 5628823"/>
              <a:gd name="connsiteX1" fmla="*/ 3290420 w 4874366"/>
              <a:gd name="connsiteY1" fmla="*/ 212968 h 5628823"/>
              <a:gd name="connsiteX2" fmla="*/ 4779881 w 4874366"/>
              <a:gd name="connsiteY2" fmla="*/ 1752689 h 5628823"/>
              <a:gd name="connsiteX3" fmla="*/ 4657583 w 4874366"/>
              <a:gd name="connsiteY3" fmla="*/ 3832362 h 5628823"/>
              <a:gd name="connsiteX4" fmla="*/ 4131774 w 4874366"/>
              <a:gd name="connsiteY4" fmla="*/ 4935038 h 5628823"/>
              <a:gd name="connsiteX5" fmla="*/ 3910477 w 4874366"/>
              <a:gd name="connsiteY5" fmla="*/ 5234229 h 5628823"/>
              <a:gd name="connsiteX6" fmla="*/ 4223602 w 4874366"/>
              <a:gd name="connsiteY6" fmla="*/ 5614761 h 5628823"/>
              <a:gd name="connsiteX7" fmla="*/ 3089340 w 4874366"/>
              <a:gd name="connsiteY7" fmla="*/ 5442966 h 5628823"/>
              <a:gd name="connsiteX8" fmla="*/ 2441941 w 4874366"/>
              <a:gd name="connsiteY8" fmla="*/ 5411356 h 5628823"/>
              <a:gd name="connsiteX9" fmla="*/ 978667 w 4874366"/>
              <a:gd name="connsiteY9" fmla="*/ 5144012 h 5628823"/>
              <a:gd name="connsiteX10" fmla="*/ 88503 w 4874366"/>
              <a:gd name="connsiteY10" fmla="*/ 3842830 h 5628823"/>
              <a:gd name="connsiteX11" fmla="*/ 257750 w 4874366"/>
              <a:gd name="connsiteY11" fmla="*/ 956909 h 5628823"/>
              <a:gd name="connsiteX12" fmla="*/ 1658258 w 4874366"/>
              <a:gd name="connsiteY12" fmla="*/ 91536 h 5628823"/>
              <a:gd name="connsiteX0" fmla="*/ 1658258 w 4886717"/>
              <a:gd name="connsiteY0" fmla="*/ 81096 h 5618383"/>
              <a:gd name="connsiteX1" fmla="*/ 3290420 w 4886717"/>
              <a:gd name="connsiteY1" fmla="*/ 202528 h 5618383"/>
              <a:gd name="connsiteX2" fmla="*/ 4794941 w 4886717"/>
              <a:gd name="connsiteY2" fmla="*/ 1543088 h 5618383"/>
              <a:gd name="connsiteX3" fmla="*/ 4657583 w 4886717"/>
              <a:gd name="connsiteY3" fmla="*/ 3821922 h 5618383"/>
              <a:gd name="connsiteX4" fmla="*/ 4131774 w 4886717"/>
              <a:gd name="connsiteY4" fmla="*/ 4924598 h 5618383"/>
              <a:gd name="connsiteX5" fmla="*/ 3910477 w 4886717"/>
              <a:gd name="connsiteY5" fmla="*/ 5223789 h 5618383"/>
              <a:gd name="connsiteX6" fmla="*/ 4223602 w 4886717"/>
              <a:gd name="connsiteY6" fmla="*/ 5604321 h 5618383"/>
              <a:gd name="connsiteX7" fmla="*/ 3089340 w 4886717"/>
              <a:gd name="connsiteY7" fmla="*/ 5432526 h 5618383"/>
              <a:gd name="connsiteX8" fmla="*/ 2441941 w 4886717"/>
              <a:gd name="connsiteY8" fmla="*/ 5400916 h 5618383"/>
              <a:gd name="connsiteX9" fmla="*/ 978667 w 4886717"/>
              <a:gd name="connsiteY9" fmla="*/ 5133572 h 5618383"/>
              <a:gd name="connsiteX10" fmla="*/ 88503 w 4886717"/>
              <a:gd name="connsiteY10" fmla="*/ 3832390 h 5618383"/>
              <a:gd name="connsiteX11" fmla="*/ 257750 w 4886717"/>
              <a:gd name="connsiteY11" fmla="*/ 946469 h 5618383"/>
              <a:gd name="connsiteX12" fmla="*/ 1658258 w 4886717"/>
              <a:gd name="connsiteY12" fmla="*/ 81096 h 5618383"/>
              <a:gd name="connsiteX0" fmla="*/ 1658258 w 4886717"/>
              <a:gd name="connsiteY0" fmla="*/ 60710 h 5597997"/>
              <a:gd name="connsiteX1" fmla="*/ 3290420 w 4886717"/>
              <a:gd name="connsiteY1" fmla="*/ 182142 h 5597997"/>
              <a:gd name="connsiteX2" fmla="*/ 4794941 w 4886717"/>
              <a:gd name="connsiteY2" fmla="*/ 1522702 h 5597997"/>
              <a:gd name="connsiteX3" fmla="*/ 4657583 w 4886717"/>
              <a:gd name="connsiteY3" fmla="*/ 3801536 h 5597997"/>
              <a:gd name="connsiteX4" fmla="*/ 4131774 w 4886717"/>
              <a:gd name="connsiteY4" fmla="*/ 4904212 h 5597997"/>
              <a:gd name="connsiteX5" fmla="*/ 3910477 w 4886717"/>
              <a:gd name="connsiteY5" fmla="*/ 5203403 h 5597997"/>
              <a:gd name="connsiteX6" fmla="*/ 4223602 w 4886717"/>
              <a:gd name="connsiteY6" fmla="*/ 5583935 h 5597997"/>
              <a:gd name="connsiteX7" fmla="*/ 3089340 w 4886717"/>
              <a:gd name="connsiteY7" fmla="*/ 5412140 h 5597997"/>
              <a:gd name="connsiteX8" fmla="*/ 2441941 w 4886717"/>
              <a:gd name="connsiteY8" fmla="*/ 5380530 h 5597997"/>
              <a:gd name="connsiteX9" fmla="*/ 978667 w 4886717"/>
              <a:gd name="connsiteY9" fmla="*/ 5113186 h 5597997"/>
              <a:gd name="connsiteX10" fmla="*/ 88503 w 4886717"/>
              <a:gd name="connsiteY10" fmla="*/ 3812004 h 5597997"/>
              <a:gd name="connsiteX11" fmla="*/ 257750 w 4886717"/>
              <a:gd name="connsiteY11" fmla="*/ 926083 h 5597997"/>
              <a:gd name="connsiteX12" fmla="*/ 1658258 w 4886717"/>
              <a:gd name="connsiteY12" fmla="*/ 60710 h 5597997"/>
              <a:gd name="connsiteX0" fmla="*/ 1658258 w 4886717"/>
              <a:gd name="connsiteY0" fmla="*/ 75845 h 5613132"/>
              <a:gd name="connsiteX1" fmla="*/ 3316714 w 4886717"/>
              <a:gd name="connsiteY1" fmla="*/ 157254 h 5613132"/>
              <a:gd name="connsiteX2" fmla="*/ 4794941 w 4886717"/>
              <a:gd name="connsiteY2" fmla="*/ 1537837 h 5613132"/>
              <a:gd name="connsiteX3" fmla="*/ 4657583 w 4886717"/>
              <a:gd name="connsiteY3" fmla="*/ 3816671 h 5613132"/>
              <a:gd name="connsiteX4" fmla="*/ 4131774 w 4886717"/>
              <a:gd name="connsiteY4" fmla="*/ 4919347 h 5613132"/>
              <a:gd name="connsiteX5" fmla="*/ 3910477 w 4886717"/>
              <a:gd name="connsiteY5" fmla="*/ 5218538 h 5613132"/>
              <a:gd name="connsiteX6" fmla="*/ 4223602 w 4886717"/>
              <a:gd name="connsiteY6" fmla="*/ 5599070 h 5613132"/>
              <a:gd name="connsiteX7" fmla="*/ 3089340 w 4886717"/>
              <a:gd name="connsiteY7" fmla="*/ 5427275 h 5613132"/>
              <a:gd name="connsiteX8" fmla="*/ 2441941 w 4886717"/>
              <a:gd name="connsiteY8" fmla="*/ 5395665 h 5613132"/>
              <a:gd name="connsiteX9" fmla="*/ 978667 w 4886717"/>
              <a:gd name="connsiteY9" fmla="*/ 5128321 h 5613132"/>
              <a:gd name="connsiteX10" fmla="*/ 88503 w 4886717"/>
              <a:gd name="connsiteY10" fmla="*/ 3827139 h 5613132"/>
              <a:gd name="connsiteX11" fmla="*/ 257750 w 4886717"/>
              <a:gd name="connsiteY11" fmla="*/ 941218 h 5613132"/>
              <a:gd name="connsiteX12" fmla="*/ 1658258 w 4886717"/>
              <a:gd name="connsiteY12" fmla="*/ 75845 h 5613132"/>
              <a:gd name="connsiteX0" fmla="*/ 1877005 w 5105464"/>
              <a:gd name="connsiteY0" fmla="*/ 69611 h 5606898"/>
              <a:gd name="connsiteX1" fmla="*/ 3535461 w 5105464"/>
              <a:gd name="connsiteY1" fmla="*/ 151020 h 5606898"/>
              <a:gd name="connsiteX2" fmla="*/ 5013688 w 5105464"/>
              <a:gd name="connsiteY2" fmla="*/ 1531603 h 5606898"/>
              <a:gd name="connsiteX3" fmla="*/ 4876330 w 5105464"/>
              <a:gd name="connsiteY3" fmla="*/ 3810437 h 5606898"/>
              <a:gd name="connsiteX4" fmla="*/ 4350521 w 5105464"/>
              <a:gd name="connsiteY4" fmla="*/ 4913113 h 5606898"/>
              <a:gd name="connsiteX5" fmla="*/ 4129224 w 5105464"/>
              <a:gd name="connsiteY5" fmla="*/ 5212304 h 5606898"/>
              <a:gd name="connsiteX6" fmla="*/ 4442349 w 5105464"/>
              <a:gd name="connsiteY6" fmla="*/ 5592836 h 5606898"/>
              <a:gd name="connsiteX7" fmla="*/ 3308087 w 5105464"/>
              <a:gd name="connsiteY7" fmla="*/ 5421041 h 5606898"/>
              <a:gd name="connsiteX8" fmla="*/ 2660688 w 5105464"/>
              <a:gd name="connsiteY8" fmla="*/ 5389431 h 5606898"/>
              <a:gd name="connsiteX9" fmla="*/ 1197414 w 5105464"/>
              <a:gd name="connsiteY9" fmla="*/ 5122087 h 5606898"/>
              <a:gd name="connsiteX10" fmla="*/ 307250 w 5105464"/>
              <a:gd name="connsiteY10" fmla="*/ 3820905 h 5606898"/>
              <a:gd name="connsiteX11" fmla="*/ 147724 w 5105464"/>
              <a:gd name="connsiteY11" fmla="*/ 848509 h 5606898"/>
              <a:gd name="connsiteX12" fmla="*/ 1877005 w 5105464"/>
              <a:gd name="connsiteY12" fmla="*/ 69611 h 5606898"/>
              <a:gd name="connsiteX0" fmla="*/ 2074349 w 5302808"/>
              <a:gd name="connsiteY0" fmla="*/ 69611 h 5606898"/>
              <a:gd name="connsiteX1" fmla="*/ 3732805 w 5302808"/>
              <a:gd name="connsiteY1" fmla="*/ 151020 h 5606898"/>
              <a:gd name="connsiteX2" fmla="*/ 5211032 w 5302808"/>
              <a:gd name="connsiteY2" fmla="*/ 1531603 h 5606898"/>
              <a:gd name="connsiteX3" fmla="*/ 5073674 w 5302808"/>
              <a:gd name="connsiteY3" fmla="*/ 3810437 h 5606898"/>
              <a:gd name="connsiteX4" fmla="*/ 4547865 w 5302808"/>
              <a:gd name="connsiteY4" fmla="*/ 4913113 h 5606898"/>
              <a:gd name="connsiteX5" fmla="*/ 4326568 w 5302808"/>
              <a:gd name="connsiteY5" fmla="*/ 5212304 h 5606898"/>
              <a:gd name="connsiteX6" fmla="*/ 4639693 w 5302808"/>
              <a:gd name="connsiteY6" fmla="*/ 5592836 h 5606898"/>
              <a:gd name="connsiteX7" fmla="*/ 3505431 w 5302808"/>
              <a:gd name="connsiteY7" fmla="*/ 5421041 h 5606898"/>
              <a:gd name="connsiteX8" fmla="*/ 2858032 w 5302808"/>
              <a:gd name="connsiteY8" fmla="*/ 5389431 h 5606898"/>
              <a:gd name="connsiteX9" fmla="*/ 1394758 w 5302808"/>
              <a:gd name="connsiteY9" fmla="*/ 5122087 h 5606898"/>
              <a:gd name="connsiteX10" fmla="*/ 42995 w 5302808"/>
              <a:gd name="connsiteY10" fmla="*/ 3925936 h 5606898"/>
              <a:gd name="connsiteX11" fmla="*/ 345068 w 5302808"/>
              <a:gd name="connsiteY11" fmla="*/ 848509 h 5606898"/>
              <a:gd name="connsiteX12" fmla="*/ 2074349 w 5302808"/>
              <a:gd name="connsiteY12" fmla="*/ 69611 h 5606898"/>
              <a:gd name="connsiteX0" fmla="*/ 2074349 w 5358516"/>
              <a:gd name="connsiteY0" fmla="*/ 69611 h 5606898"/>
              <a:gd name="connsiteX1" fmla="*/ 3732805 w 5358516"/>
              <a:gd name="connsiteY1" fmla="*/ 151020 h 5606898"/>
              <a:gd name="connsiteX2" fmla="*/ 5211032 w 5358516"/>
              <a:gd name="connsiteY2" fmla="*/ 1531603 h 5606898"/>
              <a:gd name="connsiteX3" fmla="*/ 5251485 w 5358516"/>
              <a:gd name="connsiteY3" fmla="*/ 3806563 h 5606898"/>
              <a:gd name="connsiteX4" fmla="*/ 4547865 w 5358516"/>
              <a:gd name="connsiteY4" fmla="*/ 4913113 h 5606898"/>
              <a:gd name="connsiteX5" fmla="*/ 4326568 w 5358516"/>
              <a:gd name="connsiteY5" fmla="*/ 5212304 h 5606898"/>
              <a:gd name="connsiteX6" fmla="*/ 4639693 w 5358516"/>
              <a:gd name="connsiteY6" fmla="*/ 5592836 h 5606898"/>
              <a:gd name="connsiteX7" fmla="*/ 3505431 w 5358516"/>
              <a:gd name="connsiteY7" fmla="*/ 5421041 h 5606898"/>
              <a:gd name="connsiteX8" fmla="*/ 2858032 w 5358516"/>
              <a:gd name="connsiteY8" fmla="*/ 5389431 h 5606898"/>
              <a:gd name="connsiteX9" fmla="*/ 1394758 w 5358516"/>
              <a:gd name="connsiteY9" fmla="*/ 5122087 h 5606898"/>
              <a:gd name="connsiteX10" fmla="*/ 42995 w 5358516"/>
              <a:gd name="connsiteY10" fmla="*/ 3925936 h 5606898"/>
              <a:gd name="connsiteX11" fmla="*/ 345068 w 5358516"/>
              <a:gd name="connsiteY11" fmla="*/ 848509 h 5606898"/>
              <a:gd name="connsiteX12" fmla="*/ 2074349 w 5358516"/>
              <a:gd name="connsiteY12" fmla="*/ 69611 h 5606898"/>
              <a:gd name="connsiteX0" fmla="*/ 2074349 w 5408981"/>
              <a:gd name="connsiteY0" fmla="*/ 88725 h 5626012"/>
              <a:gd name="connsiteX1" fmla="*/ 3732805 w 5408981"/>
              <a:gd name="connsiteY1" fmla="*/ 170134 h 5626012"/>
              <a:gd name="connsiteX2" fmla="*/ 5287679 w 5408981"/>
              <a:gd name="connsiteY2" fmla="*/ 1450060 h 5626012"/>
              <a:gd name="connsiteX3" fmla="*/ 5251485 w 5408981"/>
              <a:gd name="connsiteY3" fmla="*/ 3825677 h 5626012"/>
              <a:gd name="connsiteX4" fmla="*/ 4547865 w 5408981"/>
              <a:gd name="connsiteY4" fmla="*/ 4932227 h 5626012"/>
              <a:gd name="connsiteX5" fmla="*/ 4326568 w 5408981"/>
              <a:gd name="connsiteY5" fmla="*/ 5231418 h 5626012"/>
              <a:gd name="connsiteX6" fmla="*/ 4639693 w 5408981"/>
              <a:gd name="connsiteY6" fmla="*/ 5611950 h 5626012"/>
              <a:gd name="connsiteX7" fmla="*/ 3505431 w 5408981"/>
              <a:gd name="connsiteY7" fmla="*/ 5440155 h 5626012"/>
              <a:gd name="connsiteX8" fmla="*/ 2858032 w 5408981"/>
              <a:gd name="connsiteY8" fmla="*/ 5408545 h 5626012"/>
              <a:gd name="connsiteX9" fmla="*/ 1394758 w 5408981"/>
              <a:gd name="connsiteY9" fmla="*/ 5141201 h 5626012"/>
              <a:gd name="connsiteX10" fmla="*/ 42995 w 5408981"/>
              <a:gd name="connsiteY10" fmla="*/ 3945050 h 5626012"/>
              <a:gd name="connsiteX11" fmla="*/ 345068 w 5408981"/>
              <a:gd name="connsiteY11" fmla="*/ 867623 h 5626012"/>
              <a:gd name="connsiteX12" fmla="*/ 2074349 w 5408981"/>
              <a:gd name="connsiteY12" fmla="*/ 88725 h 5626012"/>
              <a:gd name="connsiteX0" fmla="*/ 2074349 w 5408981"/>
              <a:gd name="connsiteY0" fmla="*/ 88725 h 5626012"/>
              <a:gd name="connsiteX1" fmla="*/ 3732805 w 5408981"/>
              <a:gd name="connsiteY1" fmla="*/ 170134 h 5626012"/>
              <a:gd name="connsiteX2" fmla="*/ 5287679 w 5408981"/>
              <a:gd name="connsiteY2" fmla="*/ 1450060 h 5626012"/>
              <a:gd name="connsiteX3" fmla="*/ 5251485 w 5408981"/>
              <a:gd name="connsiteY3" fmla="*/ 3825677 h 5626012"/>
              <a:gd name="connsiteX4" fmla="*/ 4547865 w 5408981"/>
              <a:gd name="connsiteY4" fmla="*/ 4932227 h 5626012"/>
              <a:gd name="connsiteX5" fmla="*/ 4326568 w 5408981"/>
              <a:gd name="connsiteY5" fmla="*/ 5231418 h 5626012"/>
              <a:gd name="connsiteX6" fmla="*/ 4639693 w 5408981"/>
              <a:gd name="connsiteY6" fmla="*/ 5611950 h 5626012"/>
              <a:gd name="connsiteX7" fmla="*/ 3505431 w 5408981"/>
              <a:gd name="connsiteY7" fmla="*/ 5440155 h 5626012"/>
              <a:gd name="connsiteX8" fmla="*/ 2858032 w 5408981"/>
              <a:gd name="connsiteY8" fmla="*/ 5408545 h 5626012"/>
              <a:gd name="connsiteX9" fmla="*/ 1394758 w 5408981"/>
              <a:gd name="connsiteY9" fmla="*/ 5141201 h 5626012"/>
              <a:gd name="connsiteX10" fmla="*/ 42995 w 5408981"/>
              <a:gd name="connsiteY10" fmla="*/ 3945050 h 5626012"/>
              <a:gd name="connsiteX11" fmla="*/ 345068 w 5408981"/>
              <a:gd name="connsiteY11" fmla="*/ 867623 h 5626012"/>
              <a:gd name="connsiteX12" fmla="*/ 2074349 w 5408981"/>
              <a:gd name="connsiteY12" fmla="*/ 88725 h 5626012"/>
              <a:gd name="connsiteX0" fmla="*/ 2131180 w 5465812"/>
              <a:gd name="connsiteY0" fmla="*/ 88725 h 5626012"/>
              <a:gd name="connsiteX1" fmla="*/ 3789636 w 5465812"/>
              <a:gd name="connsiteY1" fmla="*/ 170134 h 5626012"/>
              <a:gd name="connsiteX2" fmla="*/ 5344510 w 5465812"/>
              <a:gd name="connsiteY2" fmla="*/ 1450060 h 5626012"/>
              <a:gd name="connsiteX3" fmla="*/ 5308316 w 5465812"/>
              <a:gd name="connsiteY3" fmla="*/ 3825677 h 5626012"/>
              <a:gd name="connsiteX4" fmla="*/ 4604696 w 5465812"/>
              <a:gd name="connsiteY4" fmla="*/ 4932227 h 5626012"/>
              <a:gd name="connsiteX5" fmla="*/ 4383399 w 5465812"/>
              <a:gd name="connsiteY5" fmla="*/ 5231418 h 5626012"/>
              <a:gd name="connsiteX6" fmla="*/ 4696524 w 5465812"/>
              <a:gd name="connsiteY6" fmla="*/ 5611950 h 5626012"/>
              <a:gd name="connsiteX7" fmla="*/ 3562262 w 5465812"/>
              <a:gd name="connsiteY7" fmla="*/ 5440155 h 5626012"/>
              <a:gd name="connsiteX8" fmla="*/ 2914863 w 5465812"/>
              <a:gd name="connsiteY8" fmla="*/ 5408545 h 5626012"/>
              <a:gd name="connsiteX9" fmla="*/ 1451589 w 5465812"/>
              <a:gd name="connsiteY9" fmla="*/ 5141201 h 5626012"/>
              <a:gd name="connsiteX10" fmla="*/ 30475 w 5465812"/>
              <a:gd name="connsiteY10" fmla="*/ 3949237 h 5626012"/>
              <a:gd name="connsiteX11" fmla="*/ 401899 w 5465812"/>
              <a:gd name="connsiteY11" fmla="*/ 867623 h 5626012"/>
              <a:gd name="connsiteX12" fmla="*/ 2131180 w 5465812"/>
              <a:gd name="connsiteY12" fmla="*/ 88725 h 5626012"/>
              <a:gd name="connsiteX0" fmla="*/ 2131180 w 5465812"/>
              <a:gd name="connsiteY0" fmla="*/ 88725 h 5626012"/>
              <a:gd name="connsiteX1" fmla="*/ 3789636 w 5465812"/>
              <a:gd name="connsiteY1" fmla="*/ 170134 h 5626012"/>
              <a:gd name="connsiteX2" fmla="*/ 5344510 w 5465812"/>
              <a:gd name="connsiteY2" fmla="*/ 1450060 h 5626012"/>
              <a:gd name="connsiteX3" fmla="*/ 5308316 w 5465812"/>
              <a:gd name="connsiteY3" fmla="*/ 3825677 h 5626012"/>
              <a:gd name="connsiteX4" fmla="*/ 4604696 w 5465812"/>
              <a:gd name="connsiteY4" fmla="*/ 4932227 h 5626012"/>
              <a:gd name="connsiteX5" fmla="*/ 4383399 w 5465812"/>
              <a:gd name="connsiteY5" fmla="*/ 5231418 h 5626012"/>
              <a:gd name="connsiteX6" fmla="*/ 4696524 w 5465812"/>
              <a:gd name="connsiteY6" fmla="*/ 5611950 h 5626012"/>
              <a:gd name="connsiteX7" fmla="*/ 3562262 w 5465812"/>
              <a:gd name="connsiteY7" fmla="*/ 5440155 h 5626012"/>
              <a:gd name="connsiteX8" fmla="*/ 2914863 w 5465812"/>
              <a:gd name="connsiteY8" fmla="*/ 5408545 h 5626012"/>
              <a:gd name="connsiteX9" fmla="*/ 1312887 w 5465812"/>
              <a:gd name="connsiteY9" fmla="*/ 5149573 h 5626012"/>
              <a:gd name="connsiteX10" fmla="*/ 30475 w 5465812"/>
              <a:gd name="connsiteY10" fmla="*/ 3949237 h 5626012"/>
              <a:gd name="connsiteX11" fmla="*/ 401899 w 5465812"/>
              <a:gd name="connsiteY11" fmla="*/ 867623 h 5626012"/>
              <a:gd name="connsiteX12" fmla="*/ 2131180 w 5465812"/>
              <a:gd name="connsiteY12" fmla="*/ 88725 h 5626012"/>
              <a:gd name="connsiteX0" fmla="*/ 2131180 w 5465812"/>
              <a:gd name="connsiteY0" fmla="*/ 88725 h 5626012"/>
              <a:gd name="connsiteX1" fmla="*/ 3789636 w 5465812"/>
              <a:gd name="connsiteY1" fmla="*/ 170134 h 5626012"/>
              <a:gd name="connsiteX2" fmla="*/ 5344510 w 5465812"/>
              <a:gd name="connsiteY2" fmla="*/ 1450060 h 5626012"/>
              <a:gd name="connsiteX3" fmla="*/ 5308316 w 5465812"/>
              <a:gd name="connsiteY3" fmla="*/ 3825677 h 5626012"/>
              <a:gd name="connsiteX4" fmla="*/ 4604696 w 5465812"/>
              <a:gd name="connsiteY4" fmla="*/ 4932227 h 5626012"/>
              <a:gd name="connsiteX5" fmla="*/ 4383399 w 5465812"/>
              <a:gd name="connsiteY5" fmla="*/ 5231418 h 5626012"/>
              <a:gd name="connsiteX6" fmla="*/ 4696524 w 5465812"/>
              <a:gd name="connsiteY6" fmla="*/ 5611950 h 5626012"/>
              <a:gd name="connsiteX7" fmla="*/ 3562262 w 5465812"/>
              <a:gd name="connsiteY7" fmla="*/ 5440155 h 5626012"/>
              <a:gd name="connsiteX8" fmla="*/ 2914863 w 5465812"/>
              <a:gd name="connsiteY8" fmla="*/ 5408545 h 5626012"/>
              <a:gd name="connsiteX9" fmla="*/ 1312887 w 5465812"/>
              <a:gd name="connsiteY9" fmla="*/ 5149573 h 5626012"/>
              <a:gd name="connsiteX10" fmla="*/ 30475 w 5465812"/>
              <a:gd name="connsiteY10" fmla="*/ 3949237 h 5626012"/>
              <a:gd name="connsiteX11" fmla="*/ 401899 w 5465812"/>
              <a:gd name="connsiteY11" fmla="*/ 867623 h 5626012"/>
              <a:gd name="connsiteX12" fmla="*/ 2131180 w 5465812"/>
              <a:gd name="connsiteY12" fmla="*/ 88725 h 5626012"/>
              <a:gd name="connsiteX0" fmla="*/ 2131180 w 5465812"/>
              <a:gd name="connsiteY0" fmla="*/ 88725 h 5626012"/>
              <a:gd name="connsiteX1" fmla="*/ 3789636 w 5465812"/>
              <a:gd name="connsiteY1" fmla="*/ 170134 h 5626012"/>
              <a:gd name="connsiteX2" fmla="*/ 5344510 w 5465812"/>
              <a:gd name="connsiteY2" fmla="*/ 1450060 h 5626012"/>
              <a:gd name="connsiteX3" fmla="*/ 5308316 w 5465812"/>
              <a:gd name="connsiteY3" fmla="*/ 3825677 h 5626012"/>
              <a:gd name="connsiteX4" fmla="*/ 4604696 w 5465812"/>
              <a:gd name="connsiteY4" fmla="*/ 4932227 h 5626012"/>
              <a:gd name="connsiteX5" fmla="*/ 4383399 w 5465812"/>
              <a:gd name="connsiteY5" fmla="*/ 5231418 h 5626012"/>
              <a:gd name="connsiteX6" fmla="*/ 4696524 w 5465812"/>
              <a:gd name="connsiteY6" fmla="*/ 5611950 h 5626012"/>
              <a:gd name="connsiteX7" fmla="*/ 3562262 w 5465812"/>
              <a:gd name="connsiteY7" fmla="*/ 5440155 h 5626012"/>
              <a:gd name="connsiteX8" fmla="*/ 2850729 w 5465812"/>
              <a:gd name="connsiteY8" fmla="*/ 5474150 h 5626012"/>
              <a:gd name="connsiteX9" fmla="*/ 1312887 w 5465812"/>
              <a:gd name="connsiteY9" fmla="*/ 5149573 h 5626012"/>
              <a:gd name="connsiteX10" fmla="*/ 30475 w 5465812"/>
              <a:gd name="connsiteY10" fmla="*/ 3949237 h 5626012"/>
              <a:gd name="connsiteX11" fmla="*/ 401899 w 5465812"/>
              <a:gd name="connsiteY11" fmla="*/ 867623 h 5626012"/>
              <a:gd name="connsiteX12" fmla="*/ 2131180 w 5465812"/>
              <a:gd name="connsiteY12" fmla="*/ 88725 h 5626012"/>
              <a:gd name="connsiteX0" fmla="*/ 2141687 w 5476319"/>
              <a:gd name="connsiteY0" fmla="*/ 81012 h 5618299"/>
              <a:gd name="connsiteX1" fmla="*/ 3800143 w 5476319"/>
              <a:gd name="connsiteY1" fmla="*/ 162421 h 5618299"/>
              <a:gd name="connsiteX2" fmla="*/ 5355017 w 5476319"/>
              <a:gd name="connsiteY2" fmla="*/ 1442347 h 5618299"/>
              <a:gd name="connsiteX3" fmla="*/ 5318823 w 5476319"/>
              <a:gd name="connsiteY3" fmla="*/ 3817964 h 5618299"/>
              <a:gd name="connsiteX4" fmla="*/ 4615203 w 5476319"/>
              <a:gd name="connsiteY4" fmla="*/ 4924514 h 5618299"/>
              <a:gd name="connsiteX5" fmla="*/ 4393906 w 5476319"/>
              <a:gd name="connsiteY5" fmla="*/ 5223705 h 5618299"/>
              <a:gd name="connsiteX6" fmla="*/ 4707031 w 5476319"/>
              <a:gd name="connsiteY6" fmla="*/ 5604237 h 5618299"/>
              <a:gd name="connsiteX7" fmla="*/ 3572769 w 5476319"/>
              <a:gd name="connsiteY7" fmla="*/ 5432442 h 5618299"/>
              <a:gd name="connsiteX8" fmla="*/ 2861236 w 5476319"/>
              <a:gd name="connsiteY8" fmla="*/ 5466437 h 5618299"/>
              <a:gd name="connsiteX9" fmla="*/ 1323394 w 5476319"/>
              <a:gd name="connsiteY9" fmla="*/ 5141860 h 5618299"/>
              <a:gd name="connsiteX10" fmla="*/ 40982 w 5476319"/>
              <a:gd name="connsiteY10" fmla="*/ 3941524 h 5618299"/>
              <a:gd name="connsiteX11" fmla="*/ 352173 w 5476319"/>
              <a:gd name="connsiteY11" fmla="*/ 743507 h 5618299"/>
              <a:gd name="connsiteX12" fmla="*/ 2141687 w 5476319"/>
              <a:gd name="connsiteY12" fmla="*/ 81012 h 5618299"/>
              <a:gd name="connsiteX0" fmla="*/ 2224346 w 5558978"/>
              <a:gd name="connsiteY0" fmla="*/ 81012 h 5618299"/>
              <a:gd name="connsiteX1" fmla="*/ 3882802 w 5558978"/>
              <a:gd name="connsiteY1" fmla="*/ 162421 h 5618299"/>
              <a:gd name="connsiteX2" fmla="*/ 5437676 w 5558978"/>
              <a:gd name="connsiteY2" fmla="*/ 1442347 h 5618299"/>
              <a:gd name="connsiteX3" fmla="*/ 5401482 w 5558978"/>
              <a:gd name="connsiteY3" fmla="*/ 3817964 h 5618299"/>
              <a:gd name="connsiteX4" fmla="*/ 4697862 w 5558978"/>
              <a:gd name="connsiteY4" fmla="*/ 4924514 h 5618299"/>
              <a:gd name="connsiteX5" fmla="*/ 4476565 w 5558978"/>
              <a:gd name="connsiteY5" fmla="*/ 5223705 h 5618299"/>
              <a:gd name="connsiteX6" fmla="*/ 4789690 w 5558978"/>
              <a:gd name="connsiteY6" fmla="*/ 5604237 h 5618299"/>
              <a:gd name="connsiteX7" fmla="*/ 3655428 w 5558978"/>
              <a:gd name="connsiteY7" fmla="*/ 5432442 h 5618299"/>
              <a:gd name="connsiteX8" fmla="*/ 2943895 w 5558978"/>
              <a:gd name="connsiteY8" fmla="*/ 5466437 h 5618299"/>
              <a:gd name="connsiteX9" fmla="*/ 1406053 w 5558978"/>
              <a:gd name="connsiteY9" fmla="*/ 5141860 h 5618299"/>
              <a:gd name="connsiteX10" fmla="*/ 25870 w 5558978"/>
              <a:gd name="connsiteY10" fmla="*/ 3930277 h 5618299"/>
              <a:gd name="connsiteX11" fmla="*/ 434832 w 5558978"/>
              <a:gd name="connsiteY11" fmla="*/ 743507 h 5618299"/>
              <a:gd name="connsiteX12" fmla="*/ 2224346 w 5558978"/>
              <a:gd name="connsiteY12" fmla="*/ 81012 h 5618299"/>
              <a:gd name="connsiteX0" fmla="*/ 2245928 w 5580560"/>
              <a:gd name="connsiteY0" fmla="*/ 81012 h 5618299"/>
              <a:gd name="connsiteX1" fmla="*/ 3904384 w 5580560"/>
              <a:gd name="connsiteY1" fmla="*/ 162421 h 5618299"/>
              <a:gd name="connsiteX2" fmla="*/ 5459258 w 5580560"/>
              <a:gd name="connsiteY2" fmla="*/ 1442347 h 5618299"/>
              <a:gd name="connsiteX3" fmla="*/ 5423064 w 5580560"/>
              <a:gd name="connsiteY3" fmla="*/ 3817964 h 5618299"/>
              <a:gd name="connsiteX4" fmla="*/ 4719444 w 5580560"/>
              <a:gd name="connsiteY4" fmla="*/ 4924514 h 5618299"/>
              <a:gd name="connsiteX5" fmla="*/ 4498147 w 5580560"/>
              <a:gd name="connsiteY5" fmla="*/ 5223705 h 5618299"/>
              <a:gd name="connsiteX6" fmla="*/ 4811272 w 5580560"/>
              <a:gd name="connsiteY6" fmla="*/ 5604237 h 5618299"/>
              <a:gd name="connsiteX7" fmla="*/ 3677010 w 5580560"/>
              <a:gd name="connsiteY7" fmla="*/ 5432442 h 5618299"/>
              <a:gd name="connsiteX8" fmla="*/ 2965477 w 5580560"/>
              <a:gd name="connsiteY8" fmla="*/ 5466437 h 5618299"/>
              <a:gd name="connsiteX9" fmla="*/ 1427635 w 5580560"/>
              <a:gd name="connsiteY9" fmla="*/ 5141860 h 5618299"/>
              <a:gd name="connsiteX10" fmla="*/ 47452 w 5580560"/>
              <a:gd name="connsiteY10" fmla="*/ 3930277 h 5618299"/>
              <a:gd name="connsiteX11" fmla="*/ 456414 w 5580560"/>
              <a:gd name="connsiteY11" fmla="*/ 743507 h 5618299"/>
              <a:gd name="connsiteX12" fmla="*/ 2245928 w 5580560"/>
              <a:gd name="connsiteY12" fmla="*/ 81012 h 5618299"/>
              <a:gd name="connsiteX0" fmla="*/ 2191825 w 5580560"/>
              <a:gd name="connsiteY0" fmla="*/ 58364 h 5662694"/>
              <a:gd name="connsiteX1" fmla="*/ 3904384 w 5580560"/>
              <a:gd name="connsiteY1" fmla="*/ 206816 h 5662694"/>
              <a:gd name="connsiteX2" fmla="*/ 5459258 w 5580560"/>
              <a:gd name="connsiteY2" fmla="*/ 1486742 h 5662694"/>
              <a:gd name="connsiteX3" fmla="*/ 5423064 w 5580560"/>
              <a:gd name="connsiteY3" fmla="*/ 3862359 h 5662694"/>
              <a:gd name="connsiteX4" fmla="*/ 4719444 w 5580560"/>
              <a:gd name="connsiteY4" fmla="*/ 4968909 h 5662694"/>
              <a:gd name="connsiteX5" fmla="*/ 4498147 w 5580560"/>
              <a:gd name="connsiteY5" fmla="*/ 5268100 h 5662694"/>
              <a:gd name="connsiteX6" fmla="*/ 4811272 w 5580560"/>
              <a:gd name="connsiteY6" fmla="*/ 5648632 h 5662694"/>
              <a:gd name="connsiteX7" fmla="*/ 3677010 w 5580560"/>
              <a:gd name="connsiteY7" fmla="*/ 5476837 h 5662694"/>
              <a:gd name="connsiteX8" fmla="*/ 2965477 w 5580560"/>
              <a:gd name="connsiteY8" fmla="*/ 5510832 h 5662694"/>
              <a:gd name="connsiteX9" fmla="*/ 1427635 w 5580560"/>
              <a:gd name="connsiteY9" fmla="*/ 5186255 h 5662694"/>
              <a:gd name="connsiteX10" fmla="*/ 47452 w 5580560"/>
              <a:gd name="connsiteY10" fmla="*/ 3974672 h 5662694"/>
              <a:gd name="connsiteX11" fmla="*/ 456414 w 5580560"/>
              <a:gd name="connsiteY11" fmla="*/ 787902 h 5662694"/>
              <a:gd name="connsiteX12" fmla="*/ 2191825 w 5580560"/>
              <a:gd name="connsiteY12" fmla="*/ 58364 h 5662694"/>
              <a:gd name="connsiteX0" fmla="*/ 2191825 w 5580560"/>
              <a:gd name="connsiteY0" fmla="*/ 51467 h 5655797"/>
              <a:gd name="connsiteX1" fmla="*/ 3904384 w 5580560"/>
              <a:gd name="connsiteY1" fmla="*/ 199919 h 5655797"/>
              <a:gd name="connsiteX2" fmla="*/ 5459258 w 5580560"/>
              <a:gd name="connsiteY2" fmla="*/ 1479845 h 5655797"/>
              <a:gd name="connsiteX3" fmla="*/ 5423064 w 5580560"/>
              <a:gd name="connsiteY3" fmla="*/ 3855462 h 5655797"/>
              <a:gd name="connsiteX4" fmla="*/ 4719444 w 5580560"/>
              <a:gd name="connsiteY4" fmla="*/ 4962012 h 5655797"/>
              <a:gd name="connsiteX5" fmla="*/ 4498147 w 5580560"/>
              <a:gd name="connsiteY5" fmla="*/ 5261203 h 5655797"/>
              <a:gd name="connsiteX6" fmla="*/ 4811272 w 5580560"/>
              <a:gd name="connsiteY6" fmla="*/ 5641735 h 5655797"/>
              <a:gd name="connsiteX7" fmla="*/ 3677010 w 5580560"/>
              <a:gd name="connsiteY7" fmla="*/ 5469940 h 5655797"/>
              <a:gd name="connsiteX8" fmla="*/ 2965477 w 5580560"/>
              <a:gd name="connsiteY8" fmla="*/ 5503935 h 5655797"/>
              <a:gd name="connsiteX9" fmla="*/ 1427635 w 5580560"/>
              <a:gd name="connsiteY9" fmla="*/ 5179358 h 5655797"/>
              <a:gd name="connsiteX10" fmla="*/ 47452 w 5580560"/>
              <a:gd name="connsiteY10" fmla="*/ 3967775 h 5655797"/>
              <a:gd name="connsiteX11" fmla="*/ 456414 w 5580560"/>
              <a:gd name="connsiteY11" fmla="*/ 781005 h 5655797"/>
              <a:gd name="connsiteX12" fmla="*/ 2191825 w 5580560"/>
              <a:gd name="connsiteY12" fmla="*/ 51467 h 5655797"/>
              <a:gd name="connsiteX0" fmla="*/ 2046993 w 5580560"/>
              <a:gd name="connsiteY0" fmla="*/ 41387 h 5686704"/>
              <a:gd name="connsiteX1" fmla="*/ 3904384 w 5580560"/>
              <a:gd name="connsiteY1" fmla="*/ 230826 h 5686704"/>
              <a:gd name="connsiteX2" fmla="*/ 5459258 w 5580560"/>
              <a:gd name="connsiteY2" fmla="*/ 1510752 h 5686704"/>
              <a:gd name="connsiteX3" fmla="*/ 5423064 w 5580560"/>
              <a:gd name="connsiteY3" fmla="*/ 3886369 h 5686704"/>
              <a:gd name="connsiteX4" fmla="*/ 4719444 w 5580560"/>
              <a:gd name="connsiteY4" fmla="*/ 4992919 h 5686704"/>
              <a:gd name="connsiteX5" fmla="*/ 4498147 w 5580560"/>
              <a:gd name="connsiteY5" fmla="*/ 5292110 h 5686704"/>
              <a:gd name="connsiteX6" fmla="*/ 4811272 w 5580560"/>
              <a:gd name="connsiteY6" fmla="*/ 5672642 h 5686704"/>
              <a:gd name="connsiteX7" fmla="*/ 3677010 w 5580560"/>
              <a:gd name="connsiteY7" fmla="*/ 5500847 h 5686704"/>
              <a:gd name="connsiteX8" fmla="*/ 2965477 w 5580560"/>
              <a:gd name="connsiteY8" fmla="*/ 5534842 h 5686704"/>
              <a:gd name="connsiteX9" fmla="*/ 1427635 w 5580560"/>
              <a:gd name="connsiteY9" fmla="*/ 5210265 h 5686704"/>
              <a:gd name="connsiteX10" fmla="*/ 47452 w 5580560"/>
              <a:gd name="connsiteY10" fmla="*/ 3998682 h 5686704"/>
              <a:gd name="connsiteX11" fmla="*/ 456414 w 5580560"/>
              <a:gd name="connsiteY11" fmla="*/ 811912 h 5686704"/>
              <a:gd name="connsiteX12" fmla="*/ 2046993 w 5580560"/>
              <a:gd name="connsiteY12" fmla="*/ 41387 h 5686704"/>
              <a:gd name="connsiteX0" fmla="*/ 2046993 w 5670168"/>
              <a:gd name="connsiteY0" fmla="*/ 42306 h 5687623"/>
              <a:gd name="connsiteX1" fmla="*/ 3904384 w 5670168"/>
              <a:gd name="connsiteY1" fmla="*/ 231745 h 5687623"/>
              <a:gd name="connsiteX2" fmla="*/ 5575671 w 5670168"/>
              <a:gd name="connsiteY2" fmla="*/ 1537227 h 5687623"/>
              <a:gd name="connsiteX3" fmla="*/ 5423064 w 5670168"/>
              <a:gd name="connsiteY3" fmla="*/ 3887288 h 5687623"/>
              <a:gd name="connsiteX4" fmla="*/ 4719444 w 5670168"/>
              <a:gd name="connsiteY4" fmla="*/ 4993838 h 5687623"/>
              <a:gd name="connsiteX5" fmla="*/ 4498147 w 5670168"/>
              <a:gd name="connsiteY5" fmla="*/ 5293029 h 5687623"/>
              <a:gd name="connsiteX6" fmla="*/ 4811272 w 5670168"/>
              <a:gd name="connsiteY6" fmla="*/ 5673561 h 5687623"/>
              <a:gd name="connsiteX7" fmla="*/ 3677010 w 5670168"/>
              <a:gd name="connsiteY7" fmla="*/ 5501766 h 5687623"/>
              <a:gd name="connsiteX8" fmla="*/ 2965477 w 5670168"/>
              <a:gd name="connsiteY8" fmla="*/ 5535761 h 5687623"/>
              <a:gd name="connsiteX9" fmla="*/ 1427635 w 5670168"/>
              <a:gd name="connsiteY9" fmla="*/ 5211184 h 5687623"/>
              <a:gd name="connsiteX10" fmla="*/ 47452 w 5670168"/>
              <a:gd name="connsiteY10" fmla="*/ 3999601 h 5687623"/>
              <a:gd name="connsiteX11" fmla="*/ 456414 w 5670168"/>
              <a:gd name="connsiteY11" fmla="*/ 812831 h 5687623"/>
              <a:gd name="connsiteX12" fmla="*/ 2046993 w 5670168"/>
              <a:gd name="connsiteY12" fmla="*/ 42306 h 5687623"/>
              <a:gd name="connsiteX0" fmla="*/ 2046993 w 5692134"/>
              <a:gd name="connsiteY0" fmla="*/ 43769 h 5689086"/>
              <a:gd name="connsiteX1" fmla="*/ 3904384 w 5692134"/>
              <a:gd name="connsiteY1" fmla="*/ 233208 h 5689086"/>
              <a:gd name="connsiteX2" fmla="*/ 5602268 w 5692134"/>
              <a:gd name="connsiteY2" fmla="*/ 1578241 h 5689086"/>
              <a:gd name="connsiteX3" fmla="*/ 5423064 w 5692134"/>
              <a:gd name="connsiteY3" fmla="*/ 3888751 h 5689086"/>
              <a:gd name="connsiteX4" fmla="*/ 4719444 w 5692134"/>
              <a:gd name="connsiteY4" fmla="*/ 4995301 h 5689086"/>
              <a:gd name="connsiteX5" fmla="*/ 4498147 w 5692134"/>
              <a:gd name="connsiteY5" fmla="*/ 5294492 h 5689086"/>
              <a:gd name="connsiteX6" fmla="*/ 4811272 w 5692134"/>
              <a:gd name="connsiteY6" fmla="*/ 5675024 h 5689086"/>
              <a:gd name="connsiteX7" fmla="*/ 3677010 w 5692134"/>
              <a:gd name="connsiteY7" fmla="*/ 5503229 h 5689086"/>
              <a:gd name="connsiteX8" fmla="*/ 2965477 w 5692134"/>
              <a:gd name="connsiteY8" fmla="*/ 5537224 h 5689086"/>
              <a:gd name="connsiteX9" fmla="*/ 1427635 w 5692134"/>
              <a:gd name="connsiteY9" fmla="*/ 5212647 h 5689086"/>
              <a:gd name="connsiteX10" fmla="*/ 47452 w 5692134"/>
              <a:gd name="connsiteY10" fmla="*/ 4001064 h 5689086"/>
              <a:gd name="connsiteX11" fmla="*/ 456414 w 5692134"/>
              <a:gd name="connsiteY11" fmla="*/ 814294 h 5689086"/>
              <a:gd name="connsiteX12" fmla="*/ 2046993 w 5692134"/>
              <a:gd name="connsiteY12" fmla="*/ 43769 h 5689086"/>
              <a:gd name="connsiteX0" fmla="*/ 2046993 w 5692134"/>
              <a:gd name="connsiteY0" fmla="*/ 42968 h 5688285"/>
              <a:gd name="connsiteX1" fmla="*/ 4119479 w 5692134"/>
              <a:gd name="connsiteY1" fmla="*/ 257149 h 5688285"/>
              <a:gd name="connsiteX2" fmla="*/ 5602268 w 5692134"/>
              <a:gd name="connsiteY2" fmla="*/ 1577440 h 5688285"/>
              <a:gd name="connsiteX3" fmla="*/ 5423064 w 5692134"/>
              <a:gd name="connsiteY3" fmla="*/ 3887950 h 5688285"/>
              <a:gd name="connsiteX4" fmla="*/ 4719444 w 5692134"/>
              <a:gd name="connsiteY4" fmla="*/ 4994500 h 5688285"/>
              <a:gd name="connsiteX5" fmla="*/ 4498147 w 5692134"/>
              <a:gd name="connsiteY5" fmla="*/ 5293691 h 5688285"/>
              <a:gd name="connsiteX6" fmla="*/ 4811272 w 5692134"/>
              <a:gd name="connsiteY6" fmla="*/ 5674223 h 5688285"/>
              <a:gd name="connsiteX7" fmla="*/ 3677010 w 5692134"/>
              <a:gd name="connsiteY7" fmla="*/ 5502428 h 5688285"/>
              <a:gd name="connsiteX8" fmla="*/ 2965477 w 5692134"/>
              <a:gd name="connsiteY8" fmla="*/ 5536423 h 5688285"/>
              <a:gd name="connsiteX9" fmla="*/ 1427635 w 5692134"/>
              <a:gd name="connsiteY9" fmla="*/ 5211846 h 5688285"/>
              <a:gd name="connsiteX10" fmla="*/ 47452 w 5692134"/>
              <a:gd name="connsiteY10" fmla="*/ 4000263 h 5688285"/>
              <a:gd name="connsiteX11" fmla="*/ 456414 w 5692134"/>
              <a:gd name="connsiteY11" fmla="*/ 813493 h 5688285"/>
              <a:gd name="connsiteX12" fmla="*/ 2046993 w 5692134"/>
              <a:gd name="connsiteY12" fmla="*/ 42968 h 5688285"/>
              <a:gd name="connsiteX0" fmla="*/ 2048468 w 5693609"/>
              <a:gd name="connsiteY0" fmla="*/ 42968 h 5688285"/>
              <a:gd name="connsiteX1" fmla="*/ 4120954 w 5693609"/>
              <a:gd name="connsiteY1" fmla="*/ 257149 h 5688285"/>
              <a:gd name="connsiteX2" fmla="*/ 5603743 w 5693609"/>
              <a:gd name="connsiteY2" fmla="*/ 1577440 h 5688285"/>
              <a:gd name="connsiteX3" fmla="*/ 5424539 w 5693609"/>
              <a:gd name="connsiteY3" fmla="*/ 3887950 h 5688285"/>
              <a:gd name="connsiteX4" fmla="*/ 4720919 w 5693609"/>
              <a:gd name="connsiteY4" fmla="*/ 4994500 h 5688285"/>
              <a:gd name="connsiteX5" fmla="*/ 4499622 w 5693609"/>
              <a:gd name="connsiteY5" fmla="*/ 5293691 h 5688285"/>
              <a:gd name="connsiteX6" fmla="*/ 4812747 w 5693609"/>
              <a:gd name="connsiteY6" fmla="*/ 5674223 h 5688285"/>
              <a:gd name="connsiteX7" fmla="*/ 3678485 w 5693609"/>
              <a:gd name="connsiteY7" fmla="*/ 5502428 h 5688285"/>
              <a:gd name="connsiteX8" fmla="*/ 2966952 w 5693609"/>
              <a:gd name="connsiteY8" fmla="*/ 5536423 h 5688285"/>
              <a:gd name="connsiteX9" fmla="*/ 1429110 w 5693609"/>
              <a:gd name="connsiteY9" fmla="*/ 5211846 h 5688285"/>
              <a:gd name="connsiteX10" fmla="*/ 47219 w 5693609"/>
              <a:gd name="connsiteY10" fmla="*/ 3876770 h 5688285"/>
              <a:gd name="connsiteX11" fmla="*/ 457889 w 5693609"/>
              <a:gd name="connsiteY11" fmla="*/ 813493 h 5688285"/>
              <a:gd name="connsiteX12" fmla="*/ 2048468 w 5693609"/>
              <a:gd name="connsiteY12" fmla="*/ 42968 h 5688285"/>
              <a:gd name="connsiteX0" fmla="*/ 2044764 w 5689905"/>
              <a:gd name="connsiteY0" fmla="*/ 42968 h 5688285"/>
              <a:gd name="connsiteX1" fmla="*/ 4117250 w 5689905"/>
              <a:gd name="connsiteY1" fmla="*/ 257149 h 5688285"/>
              <a:gd name="connsiteX2" fmla="*/ 5600039 w 5689905"/>
              <a:gd name="connsiteY2" fmla="*/ 1577440 h 5688285"/>
              <a:gd name="connsiteX3" fmla="*/ 5420835 w 5689905"/>
              <a:gd name="connsiteY3" fmla="*/ 3887950 h 5688285"/>
              <a:gd name="connsiteX4" fmla="*/ 4717215 w 5689905"/>
              <a:gd name="connsiteY4" fmla="*/ 4994500 h 5688285"/>
              <a:gd name="connsiteX5" fmla="*/ 4495918 w 5689905"/>
              <a:gd name="connsiteY5" fmla="*/ 5293691 h 5688285"/>
              <a:gd name="connsiteX6" fmla="*/ 4809043 w 5689905"/>
              <a:gd name="connsiteY6" fmla="*/ 5674223 h 5688285"/>
              <a:gd name="connsiteX7" fmla="*/ 3674781 w 5689905"/>
              <a:gd name="connsiteY7" fmla="*/ 5502428 h 5688285"/>
              <a:gd name="connsiteX8" fmla="*/ 2963248 w 5689905"/>
              <a:gd name="connsiteY8" fmla="*/ 5536423 h 5688285"/>
              <a:gd name="connsiteX9" fmla="*/ 1425406 w 5689905"/>
              <a:gd name="connsiteY9" fmla="*/ 5211846 h 5688285"/>
              <a:gd name="connsiteX10" fmla="*/ 47811 w 5689905"/>
              <a:gd name="connsiteY10" fmla="*/ 3779276 h 5688285"/>
              <a:gd name="connsiteX11" fmla="*/ 454185 w 5689905"/>
              <a:gd name="connsiteY11" fmla="*/ 813493 h 5688285"/>
              <a:gd name="connsiteX12" fmla="*/ 2044764 w 5689905"/>
              <a:gd name="connsiteY12" fmla="*/ 42968 h 5688285"/>
              <a:gd name="connsiteX0" fmla="*/ 1926338 w 5689905"/>
              <a:gd name="connsiteY0" fmla="*/ 44856 h 5680435"/>
              <a:gd name="connsiteX1" fmla="*/ 4117250 w 5689905"/>
              <a:gd name="connsiteY1" fmla="*/ 249299 h 5680435"/>
              <a:gd name="connsiteX2" fmla="*/ 5600039 w 5689905"/>
              <a:gd name="connsiteY2" fmla="*/ 1569590 h 5680435"/>
              <a:gd name="connsiteX3" fmla="*/ 5420835 w 5689905"/>
              <a:gd name="connsiteY3" fmla="*/ 3880100 h 5680435"/>
              <a:gd name="connsiteX4" fmla="*/ 4717215 w 5689905"/>
              <a:gd name="connsiteY4" fmla="*/ 4986650 h 5680435"/>
              <a:gd name="connsiteX5" fmla="*/ 4495918 w 5689905"/>
              <a:gd name="connsiteY5" fmla="*/ 5285841 h 5680435"/>
              <a:gd name="connsiteX6" fmla="*/ 4809043 w 5689905"/>
              <a:gd name="connsiteY6" fmla="*/ 5666373 h 5680435"/>
              <a:gd name="connsiteX7" fmla="*/ 3674781 w 5689905"/>
              <a:gd name="connsiteY7" fmla="*/ 5494578 h 5680435"/>
              <a:gd name="connsiteX8" fmla="*/ 2963248 w 5689905"/>
              <a:gd name="connsiteY8" fmla="*/ 5528573 h 5680435"/>
              <a:gd name="connsiteX9" fmla="*/ 1425406 w 5689905"/>
              <a:gd name="connsiteY9" fmla="*/ 5203996 h 5680435"/>
              <a:gd name="connsiteX10" fmla="*/ 47811 w 5689905"/>
              <a:gd name="connsiteY10" fmla="*/ 3771426 h 5680435"/>
              <a:gd name="connsiteX11" fmla="*/ 454185 w 5689905"/>
              <a:gd name="connsiteY11" fmla="*/ 805643 h 5680435"/>
              <a:gd name="connsiteX12" fmla="*/ 1926338 w 5689905"/>
              <a:gd name="connsiteY12" fmla="*/ 44856 h 568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89905" h="5680435">
                <a:moveTo>
                  <a:pt x="1926338" y="44856"/>
                </a:moveTo>
                <a:cubicBezTo>
                  <a:pt x="2536849" y="-47868"/>
                  <a:pt x="3504967" y="-4823"/>
                  <a:pt x="4117250" y="249299"/>
                </a:cubicBezTo>
                <a:cubicBezTo>
                  <a:pt x="4729534" y="503421"/>
                  <a:pt x="5209565" y="508424"/>
                  <a:pt x="5600039" y="1569590"/>
                </a:cubicBezTo>
                <a:cubicBezTo>
                  <a:pt x="5827899" y="2172822"/>
                  <a:pt x="5567972" y="3310590"/>
                  <a:pt x="5420835" y="3880100"/>
                </a:cubicBezTo>
                <a:cubicBezTo>
                  <a:pt x="5273698" y="4449610"/>
                  <a:pt x="5089305" y="4551569"/>
                  <a:pt x="4717215" y="4986650"/>
                </a:cubicBezTo>
                <a:cubicBezTo>
                  <a:pt x="4640882" y="5058186"/>
                  <a:pt x="4555333" y="5237534"/>
                  <a:pt x="4495918" y="5285841"/>
                </a:cubicBezTo>
                <a:cubicBezTo>
                  <a:pt x="4540957" y="5565679"/>
                  <a:pt x="4945899" y="5631584"/>
                  <a:pt x="4809043" y="5666373"/>
                </a:cubicBezTo>
                <a:cubicBezTo>
                  <a:pt x="4672187" y="5701162"/>
                  <a:pt x="4314730" y="5681084"/>
                  <a:pt x="3674781" y="5494578"/>
                </a:cubicBezTo>
                <a:cubicBezTo>
                  <a:pt x="3489673" y="5468364"/>
                  <a:pt x="3196969" y="5524960"/>
                  <a:pt x="2963248" y="5528573"/>
                </a:cubicBezTo>
                <a:cubicBezTo>
                  <a:pt x="2568733" y="5473622"/>
                  <a:pt x="1911312" y="5496854"/>
                  <a:pt x="1425406" y="5203996"/>
                </a:cubicBezTo>
                <a:cubicBezTo>
                  <a:pt x="939500" y="4911138"/>
                  <a:pt x="103289" y="4441960"/>
                  <a:pt x="47811" y="3771426"/>
                </a:cubicBezTo>
                <a:cubicBezTo>
                  <a:pt x="-90021" y="2820372"/>
                  <a:pt x="77665" y="1449908"/>
                  <a:pt x="454185" y="805643"/>
                </a:cubicBezTo>
                <a:cubicBezTo>
                  <a:pt x="817939" y="289965"/>
                  <a:pt x="1315827" y="137580"/>
                  <a:pt x="1926338" y="44856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41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Členovci  nejpočetnější živočišný kmen  mají nestejnocenně článkované  tělo a článkované končetiny  tělo většiny členovců členíme na hlavu,hruď a  zadeček, - ppt stáhnout">
            <a:extLst>
              <a:ext uri="{FF2B5EF4-FFF2-40B4-BE49-F238E27FC236}">
                <a16:creationId xmlns:a16="http://schemas.microsoft.com/office/drawing/2014/main" id="{E9549FFC-82AE-19E3-21AA-62DB812690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t="21993" r="3817" b="5975"/>
          <a:stretch/>
        </p:blipFill>
        <p:spPr bwMode="auto">
          <a:xfrm>
            <a:off x="479394" y="473836"/>
            <a:ext cx="11443317" cy="577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56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68B8097-5A9C-3406-1410-723DAA21C3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949815"/>
              </p:ext>
            </p:extLst>
          </p:nvPr>
        </p:nvGraphicFramePr>
        <p:xfrm>
          <a:off x="620803" y="1"/>
          <a:ext cx="11550483" cy="6671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2" name="Picture 4" descr="Obří pavouk - Wesnoth Units Database">
            <a:extLst>
              <a:ext uri="{FF2B5EF4-FFF2-40B4-BE49-F238E27FC236}">
                <a16:creationId xmlns:a16="http://schemas.microsoft.com/office/drawing/2014/main" id="{8C4FCF63-CDC6-A7DB-49B4-2633F81D6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5375"/>
            <a:ext cx="2765780" cy="221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ak riečny – Zveropark">
            <a:extLst>
              <a:ext uri="{FF2B5EF4-FFF2-40B4-BE49-F238E27FC236}">
                <a16:creationId xmlns:a16="http://schemas.microsoft.com/office/drawing/2014/main" id="{DA670289-91E0-38B1-E3F6-844E92905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581" y="1862843"/>
            <a:ext cx="2124716" cy="156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myz Stonožka Entomologie - Obrázek zdarma na Pixabay">
            <a:extLst>
              <a:ext uri="{FF2B5EF4-FFF2-40B4-BE49-F238E27FC236}">
                <a16:creationId xmlns:a16="http://schemas.microsoft.com/office/drawing/2014/main" id="{27E79560-7586-E613-AA32-BCC57B4809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36"/>
          <a:stretch/>
        </p:blipFill>
        <p:spPr bwMode="auto">
          <a:xfrm>
            <a:off x="9595793" y="4114025"/>
            <a:ext cx="2575493" cy="78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Vážky | Vektorový klipart, obrázek, hmyz, zdarma ke stažení">
            <a:extLst>
              <a:ext uri="{FF2B5EF4-FFF2-40B4-BE49-F238E27FC236}">
                <a16:creationId xmlns:a16="http://schemas.microsoft.com/office/drawing/2014/main" id="{8CE6D42B-DC6A-3A78-957C-604BEE05E7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21" b="51107"/>
          <a:stretch/>
        </p:blipFill>
        <p:spPr bwMode="auto">
          <a:xfrm>
            <a:off x="9702325" y="4971883"/>
            <a:ext cx="2489675" cy="188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Green Fly transparent PNG - StickPNG">
            <a:extLst>
              <a:ext uri="{FF2B5EF4-FFF2-40B4-BE49-F238E27FC236}">
                <a16:creationId xmlns:a16="http://schemas.microsoft.com/office/drawing/2014/main" id="{99F500B1-21C4-F525-AC54-D2D769827E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" t="5175" r="123" b="25112"/>
          <a:stretch/>
        </p:blipFill>
        <p:spPr bwMode="auto">
          <a:xfrm>
            <a:off x="3407934" y="5158495"/>
            <a:ext cx="3047294" cy="169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557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5" name="Rectangle 3114">
            <a:extLst>
              <a:ext uri="{FF2B5EF4-FFF2-40B4-BE49-F238E27FC236}">
                <a16:creationId xmlns:a16="http://schemas.microsoft.com/office/drawing/2014/main" id="{B20DF01A-DAD0-4D16-BEDE-ED085CCC3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93BAD3-B8E3-A47D-7692-FC00E097A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9" r="-2" b="28094"/>
          <a:stretch/>
        </p:blipFill>
        <p:spPr bwMode="auto">
          <a:xfrm>
            <a:off x="7523018" y="10"/>
            <a:ext cx="4668982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79E9B1C3-D234-EF76-C505-50F3A7C768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" r="16853"/>
          <a:stretch/>
        </p:blipFill>
        <p:spPr bwMode="auto">
          <a:xfrm>
            <a:off x="7523018" y="3429000"/>
            <a:ext cx="466898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7" name="Freeform: Shape 3116">
            <a:extLst>
              <a:ext uri="{FF2B5EF4-FFF2-40B4-BE49-F238E27FC236}">
                <a16:creationId xmlns:a16="http://schemas.microsoft.com/office/drawing/2014/main" id="{6AD3413D-7B12-45BA-8A2F-A77B3EAF6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39233">
            <a:off x="885597" y="872070"/>
            <a:ext cx="6849298" cy="5511515"/>
          </a:xfrm>
          <a:custGeom>
            <a:avLst/>
            <a:gdLst>
              <a:gd name="connsiteX0" fmla="*/ 2610904 w 5905183"/>
              <a:gd name="connsiteY0" fmla="*/ 740 h 5563519"/>
              <a:gd name="connsiteX1" fmla="*/ 3175396 w 5905183"/>
              <a:gd name="connsiteY1" fmla="*/ 21848 h 5563519"/>
              <a:gd name="connsiteX2" fmla="*/ 5395327 w 5905183"/>
              <a:gd name="connsiteY2" fmla="*/ 788936 h 5563519"/>
              <a:gd name="connsiteX3" fmla="*/ 5762158 w 5905183"/>
              <a:gd name="connsiteY3" fmla="*/ 2846659 h 5563519"/>
              <a:gd name="connsiteX4" fmla="*/ 5510905 w 5905183"/>
              <a:gd name="connsiteY4" fmla="*/ 4232742 h 5563519"/>
              <a:gd name="connsiteX5" fmla="*/ 5335088 w 5905183"/>
              <a:gd name="connsiteY5" fmla="*/ 4697156 h 5563519"/>
              <a:gd name="connsiteX6" fmla="*/ 5892178 w 5905183"/>
              <a:gd name="connsiteY6" fmla="*/ 4910410 h 5563519"/>
              <a:gd name="connsiteX7" fmla="*/ 4727424 w 5905183"/>
              <a:gd name="connsiteY7" fmla="*/ 5116154 h 5563519"/>
              <a:gd name="connsiteX8" fmla="*/ 3928734 w 5905183"/>
              <a:gd name="connsiteY8" fmla="*/ 5415380 h 5563519"/>
              <a:gd name="connsiteX9" fmla="*/ 1976356 w 5905183"/>
              <a:gd name="connsiteY9" fmla="*/ 5490758 h 5563519"/>
              <a:gd name="connsiteX10" fmla="*/ 484451 w 5905183"/>
              <a:gd name="connsiteY10" fmla="*/ 4599872 h 5563519"/>
              <a:gd name="connsiteX11" fmla="*/ 5107 w 5905183"/>
              <a:gd name="connsiteY11" fmla="*/ 2182375 h 5563519"/>
              <a:gd name="connsiteX12" fmla="*/ 1044827 w 5905183"/>
              <a:gd name="connsiteY12" fmla="*/ 390247 h 5563519"/>
              <a:gd name="connsiteX13" fmla="*/ 2610904 w 5905183"/>
              <a:gd name="connsiteY13" fmla="*/ 740 h 5563519"/>
              <a:gd name="connsiteX0" fmla="*/ 2610904 w 5899446"/>
              <a:gd name="connsiteY0" fmla="*/ 740 h 5563519"/>
              <a:gd name="connsiteX1" fmla="*/ 3175396 w 5899446"/>
              <a:gd name="connsiteY1" fmla="*/ 21848 h 5563519"/>
              <a:gd name="connsiteX2" fmla="*/ 5395327 w 5899446"/>
              <a:gd name="connsiteY2" fmla="*/ 788936 h 5563519"/>
              <a:gd name="connsiteX3" fmla="*/ 5762158 w 5899446"/>
              <a:gd name="connsiteY3" fmla="*/ 2846659 h 5563519"/>
              <a:gd name="connsiteX4" fmla="*/ 5510905 w 5899446"/>
              <a:gd name="connsiteY4" fmla="*/ 4232742 h 5563519"/>
              <a:gd name="connsiteX5" fmla="*/ 5335088 w 5899446"/>
              <a:gd name="connsiteY5" fmla="*/ 4697156 h 5563519"/>
              <a:gd name="connsiteX6" fmla="*/ 5892178 w 5899446"/>
              <a:gd name="connsiteY6" fmla="*/ 4910410 h 5563519"/>
              <a:gd name="connsiteX7" fmla="*/ 4900119 w 5899446"/>
              <a:gd name="connsiteY7" fmla="*/ 5091182 h 5563519"/>
              <a:gd name="connsiteX8" fmla="*/ 3928734 w 5899446"/>
              <a:gd name="connsiteY8" fmla="*/ 5415380 h 5563519"/>
              <a:gd name="connsiteX9" fmla="*/ 1976356 w 5899446"/>
              <a:gd name="connsiteY9" fmla="*/ 5490758 h 5563519"/>
              <a:gd name="connsiteX10" fmla="*/ 484451 w 5899446"/>
              <a:gd name="connsiteY10" fmla="*/ 4599872 h 5563519"/>
              <a:gd name="connsiteX11" fmla="*/ 5107 w 5899446"/>
              <a:gd name="connsiteY11" fmla="*/ 2182375 h 5563519"/>
              <a:gd name="connsiteX12" fmla="*/ 1044827 w 5899446"/>
              <a:gd name="connsiteY12" fmla="*/ 390247 h 5563519"/>
              <a:gd name="connsiteX13" fmla="*/ 2610904 w 5899446"/>
              <a:gd name="connsiteY13" fmla="*/ 740 h 5563519"/>
              <a:gd name="connsiteX0" fmla="*/ 2610904 w 5899446"/>
              <a:gd name="connsiteY0" fmla="*/ 740 h 5563519"/>
              <a:gd name="connsiteX1" fmla="*/ 3175396 w 5899446"/>
              <a:gd name="connsiteY1" fmla="*/ 21848 h 5563519"/>
              <a:gd name="connsiteX2" fmla="*/ 5395327 w 5899446"/>
              <a:gd name="connsiteY2" fmla="*/ 788936 h 5563519"/>
              <a:gd name="connsiteX3" fmla="*/ 5762158 w 5899446"/>
              <a:gd name="connsiteY3" fmla="*/ 2846659 h 5563519"/>
              <a:gd name="connsiteX4" fmla="*/ 5510905 w 5899446"/>
              <a:gd name="connsiteY4" fmla="*/ 4232742 h 5563519"/>
              <a:gd name="connsiteX5" fmla="*/ 5335088 w 5899446"/>
              <a:gd name="connsiteY5" fmla="*/ 4697156 h 5563519"/>
              <a:gd name="connsiteX6" fmla="*/ 5892178 w 5899446"/>
              <a:gd name="connsiteY6" fmla="*/ 4910410 h 5563519"/>
              <a:gd name="connsiteX7" fmla="*/ 4900119 w 5899446"/>
              <a:gd name="connsiteY7" fmla="*/ 5091182 h 5563519"/>
              <a:gd name="connsiteX8" fmla="*/ 3928734 w 5899446"/>
              <a:gd name="connsiteY8" fmla="*/ 5415380 h 5563519"/>
              <a:gd name="connsiteX9" fmla="*/ 1976356 w 5899446"/>
              <a:gd name="connsiteY9" fmla="*/ 5490758 h 5563519"/>
              <a:gd name="connsiteX10" fmla="*/ 484451 w 5899446"/>
              <a:gd name="connsiteY10" fmla="*/ 4599872 h 5563519"/>
              <a:gd name="connsiteX11" fmla="*/ 5107 w 5899446"/>
              <a:gd name="connsiteY11" fmla="*/ 2182375 h 5563519"/>
              <a:gd name="connsiteX12" fmla="*/ 1044827 w 5899446"/>
              <a:gd name="connsiteY12" fmla="*/ 390247 h 5563519"/>
              <a:gd name="connsiteX13" fmla="*/ 2610904 w 5899446"/>
              <a:gd name="connsiteY13" fmla="*/ 740 h 5563519"/>
              <a:gd name="connsiteX0" fmla="*/ 2610904 w 5899446"/>
              <a:gd name="connsiteY0" fmla="*/ 740 h 5563519"/>
              <a:gd name="connsiteX1" fmla="*/ 3175396 w 5899446"/>
              <a:gd name="connsiteY1" fmla="*/ 21848 h 5563519"/>
              <a:gd name="connsiteX2" fmla="*/ 5395327 w 5899446"/>
              <a:gd name="connsiteY2" fmla="*/ 788936 h 5563519"/>
              <a:gd name="connsiteX3" fmla="*/ 5762158 w 5899446"/>
              <a:gd name="connsiteY3" fmla="*/ 2846659 h 5563519"/>
              <a:gd name="connsiteX4" fmla="*/ 5553702 w 5899446"/>
              <a:gd name="connsiteY4" fmla="*/ 4234819 h 5563519"/>
              <a:gd name="connsiteX5" fmla="*/ 5335088 w 5899446"/>
              <a:gd name="connsiteY5" fmla="*/ 4697156 h 5563519"/>
              <a:gd name="connsiteX6" fmla="*/ 5892178 w 5899446"/>
              <a:gd name="connsiteY6" fmla="*/ 4910410 h 5563519"/>
              <a:gd name="connsiteX7" fmla="*/ 4900119 w 5899446"/>
              <a:gd name="connsiteY7" fmla="*/ 5091182 h 5563519"/>
              <a:gd name="connsiteX8" fmla="*/ 3928734 w 5899446"/>
              <a:gd name="connsiteY8" fmla="*/ 5415380 h 5563519"/>
              <a:gd name="connsiteX9" fmla="*/ 1976356 w 5899446"/>
              <a:gd name="connsiteY9" fmla="*/ 5490758 h 5563519"/>
              <a:gd name="connsiteX10" fmla="*/ 484451 w 5899446"/>
              <a:gd name="connsiteY10" fmla="*/ 4599872 h 5563519"/>
              <a:gd name="connsiteX11" fmla="*/ 5107 w 5899446"/>
              <a:gd name="connsiteY11" fmla="*/ 2182375 h 5563519"/>
              <a:gd name="connsiteX12" fmla="*/ 1044827 w 5899446"/>
              <a:gd name="connsiteY12" fmla="*/ 390247 h 5563519"/>
              <a:gd name="connsiteX13" fmla="*/ 2610904 w 5899446"/>
              <a:gd name="connsiteY13" fmla="*/ 740 h 5563519"/>
              <a:gd name="connsiteX0" fmla="*/ 2610904 w 5899446"/>
              <a:gd name="connsiteY0" fmla="*/ 740 h 5563519"/>
              <a:gd name="connsiteX1" fmla="*/ 3175396 w 5899446"/>
              <a:gd name="connsiteY1" fmla="*/ 21848 h 5563519"/>
              <a:gd name="connsiteX2" fmla="*/ 5395327 w 5899446"/>
              <a:gd name="connsiteY2" fmla="*/ 788936 h 5563519"/>
              <a:gd name="connsiteX3" fmla="*/ 5553702 w 5899446"/>
              <a:gd name="connsiteY3" fmla="*/ 4234819 h 5563519"/>
              <a:gd name="connsiteX4" fmla="*/ 5335088 w 5899446"/>
              <a:gd name="connsiteY4" fmla="*/ 4697156 h 5563519"/>
              <a:gd name="connsiteX5" fmla="*/ 5892178 w 5899446"/>
              <a:gd name="connsiteY5" fmla="*/ 4910410 h 5563519"/>
              <a:gd name="connsiteX6" fmla="*/ 4900119 w 5899446"/>
              <a:gd name="connsiteY6" fmla="*/ 5091182 h 5563519"/>
              <a:gd name="connsiteX7" fmla="*/ 3928734 w 5899446"/>
              <a:gd name="connsiteY7" fmla="*/ 5415380 h 5563519"/>
              <a:gd name="connsiteX8" fmla="*/ 1976356 w 5899446"/>
              <a:gd name="connsiteY8" fmla="*/ 5490758 h 5563519"/>
              <a:gd name="connsiteX9" fmla="*/ 484451 w 5899446"/>
              <a:gd name="connsiteY9" fmla="*/ 4599872 h 5563519"/>
              <a:gd name="connsiteX10" fmla="*/ 5107 w 5899446"/>
              <a:gd name="connsiteY10" fmla="*/ 2182375 h 5563519"/>
              <a:gd name="connsiteX11" fmla="*/ 1044827 w 5899446"/>
              <a:gd name="connsiteY11" fmla="*/ 390247 h 5563519"/>
              <a:gd name="connsiteX12" fmla="*/ 2610904 w 5899446"/>
              <a:gd name="connsiteY12" fmla="*/ 740 h 5563519"/>
              <a:gd name="connsiteX0" fmla="*/ 2610904 w 5899446"/>
              <a:gd name="connsiteY0" fmla="*/ 740 h 5563519"/>
              <a:gd name="connsiteX1" fmla="*/ 3175396 w 5899446"/>
              <a:gd name="connsiteY1" fmla="*/ 21848 h 5563519"/>
              <a:gd name="connsiteX2" fmla="*/ 5395327 w 5899446"/>
              <a:gd name="connsiteY2" fmla="*/ 788936 h 5563519"/>
              <a:gd name="connsiteX3" fmla="*/ 5553702 w 5899446"/>
              <a:gd name="connsiteY3" fmla="*/ 4234819 h 5563519"/>
              <a:gd name="connsiteX4" fmla="*/ 5335088 w 5899446"/>
              <a:gd name="connsiteY4" fmla="*/ 4697156 h 5563519"/>
              <a:gd name="connsiteX5" fmla="*/ 5892178 w 5899446"/>
              <a:gd name="connsiteY5" fmla="*/ 4910410 h 5563519"/>
              <a:gd name="connsiteX6" fmla="*/ 4900119 w 5899446"/>
              <a:gd name="connsiteY6" fmla="*/ 5091182 h 5563519"/>
              <a:gd name="connsiteX7" fmla="*/ 3928734 w 5899446"/>
              <a:gd name="connsiteY7" fmla="*/ 5415380 h 5563519"/>
              <a:gd name="connsiteX8" fmla="*/ 1976356 w 5899446"/>
              <a:gd name="connsiteY8" fmla="*/ 5490758 h 5563519"/>
              <a:gd name="connsiteX9" fmla="*/ 484451 w 5899446"/>
              <a:gd name="connsiteY9" fmla="*/ 4599872 h 5563519"/>
              <a:gd name="connsiteX10" fmla="*/ 5107 w 5899446"/>
              <a:gd name="connsiteY10" fmla="*/ 2182375 h 5563519"/>
              <a:gd name="connsiteX11" fmla="*/ 1044827 w 5899446"/>
              <a:gd name="connsiteY11" fmla="*/ 390247 h 5563519"/>
              <a:gd name="connsiteX12" fmla="*/ 2610904 w 5899446"/>
              <a:gd name="connsiteY12" fmla="*/ 740 h 5563519"/>
              <a:gd name="connsiteX0" fmla="*/ 2610904 w 5842641"/>
              <a:gd name="connsiteY0" fmla="*/ 740 h 5563519"/>
              <a:gd name="connsiteX1" fmla="*/ 3175396 w 5842641"/>
              <a:gd name="connsiteY1" fmla="*/ 21848 h 5563519"/>
              <a:gd name="connsiteX2" fmla="*/ 5395327 w 5842641"/>
              <a:gd name="connsiteY2" fmla="*/ 788936 h 5563519"/>
              <a:gd name="connsiteX3" fmla="*/ 5553702 w 5842641"/>
              <a:gd name="connsiteY3" fmla="*/ 4234819 h 5563519"/>
              <a:gd name="connsiteX4" fmla="*/ 5335088 w 5842641"/>
              <a:gd name="connsiteY4" fmla="*/ 4697156 h 5563519"/>
              <a:gd name="connsiteX5" fmla="*/ 5806082 w 5842641"/>
              <a:gd name="connsiteY5" fmla="*/ 4917350 h 5563519"/>
              <a:gd name="connsiteX6" fmla="*/ 4900119 w 5842641"/>
              <a:gd name="connsiteY6" fmla="*/ 5091182 h 5563519"/>
              <a:gd name="connsiteX7" fmla="*/ 3928734 w 5842641"/>
              <a:gd name="connsiteY7" fmla="*/ 5415380 h 5563519"/>
              <a:gd name="connsiteX8" fmla="*/ 1976356 w 5842641"/>
              <a:gd name="connsiteY8" fmla="*/ 5490758 h 5563519"/>
              <a:gd name="connsiteX9" fmla="*/ 484451 w 5842641"/>
              <a:gd name="connsiteY9" fmla="*/ 4599872 h 5563519"/>
              <a:gd name="connsiteX10" fmla="*/ 5107 w 5842641"/>
              <a:gd name="connsiteY10" fmla="*/ 2182375 h 5563519"/>
              <a:gd name="connsiteX11" fmla="*/ 1044827 w 5842641"/>
              <a:gd name="connsiteY11" fmla="*/ 390247 h 5563519"/>
              <a:gd name="connsiteX12" fmla="*/ 2610904 w 5842641"/>
              <a:gd name="connsiteY12" fmla="*/ 740 h 5563519"/>
              <a:gd name="connsiteX0" fmla="*/ 2610904 w 5842641"/>
              <a:gd name="connsiteY0" fmla="*/ 740 h 5563519"/>
              <a:gd name="connsiteX1" fmla="*/ 3175396 w 5842641"/>
              <a:gd name="connsiteY1" fmla="*/ 21848 h 5563519"/>
              <a:gd name="connsiteX2" fmla="*/ 5395327 w 5842641"/>
              <a:gd name="connsiteY2" fmla="*/ 788936 h 5563519"/>
              <a:gd name="connsiteX3" fmla="*/ 5553702 w 5842641"/>
              <a:gd name="connsiteY3" fmla="*/ 4234819 h 5563519"/>
              <a:gd name="connsiteX4" fmla="*/ 5335088 w 5842641"/>
              <a:gd name="connsiteY4" fmla="*/ 4697156 h 5563519"/>
              <a:gd name="connsiteX5" fmla="*/ 5806082 w 5842641"/>
              <a:gd name="connsiteY5" fmla="*/ 4917350 h 5563519"/>
              <a:gd name="connsiteX6" fmla="*/ 4900119 w 5842641"/>
              <a:gd name="connsiteY6" fmla="*/ 5091182 h 5563519"/>
              <a:gd name="connsiteX7" fmla="*/ 3928734 w 5842641"/>
              <a:gd name="connsiteY7" fmla="*/ 5415380 h 5563519"/>
              <a:gd name="connsiteX8" fmla="*/ 1976356 w 5842641"/>
              <a:gd name="connsiteY8" fmla="*/ 5490758 h 5563519"/>
              <a:gd name="connsiteX9" fmla="*/ 484451 w 5842641"/>
              <a:gd name="connsiteY9" fmla="*/ 4599872 h 5563519"/>
              <a:gd name="connsiteX10" fmla="*/ 5107 w 5842641"/>
              <a:gd name="connsiteY10" fmla="*/ 2182375 h 5563519"/>
              <a:gd name="connsiteX11" fmla="*/ 1044827 w 5842641"/>
              <a:gd name="connsiteY11" fmla="*/ 390247 h 5563519"/>
              <a:gd name="connsiteX12" fmla="*/ 2610904 w 5842641"/>
              <a:gd name="connsiteY12" fmla="*/ 740 h 5563519"/>
              <a:gd name="connsiteX0" fmla="*/ 2610904 w 5842641"/>
              <a:gd name="connsiteY0" fmla="*/ 740 h 5563519"/>
              <a:gd name="connsiteX1" fmla="*/ 3175396 w 5842641"/>
              <a:gd name="connsiteY1" fmla="*/ 21848 h 5563519"/>
              <a:gd name="connsiteX2" fmla="*/ 5395327 w 5842641"/>
              <a:gd name="connsiteY2" fmla="*/ 788936 h 5563519"/>
              <a:gd name="connsiteX3" fmla="*/ 5553702 w 5842641"/>
              <a:gd name="connsiteY3" fmla="*/ 4234819 h 5563519"/>
              <a:gd name="connsiteX4" fmla="*/ 5335088 w 5842641"/>
              <a:gd name="connsiteY4" fmla="*/ 4697156 h 5563519"/>
              <a:gd name="connsiteX5" fmla="*/ 5806082 w 5842641"/>
              <a:gd name="connsiteY5" fmla="*/ 4917350 h 5563519"/>
              <a:gd name="connsiteX6" fmla="*/ 4900119 w 5842641"/>
              <a:gd name="connsiteY6" fmla="*/ 5091182 h 5563519"/>
              <a:gd name="connsiteX7" fmla="*/ 3928734 w 5842641"/>
              <a:gd name="connsiteY7" fmla="*/ 5415380 h 5563519"/>
              <a:gd name="connsiteX8" fmla="*/ 1976356 w 5842641"/>
              <a:gd name="connsiteY8" fmla="*/ 5490758 h 5563519"/>
              <a:gd name="connsiteX9" fmla="*/ 484451 w 5842641"/>
              <a:gd name="connsiteY9" fmla="*/ 4599872 h 5563519"/>
              <a:gd name="connsiteX10" fmla="*/ 5107 w 5842641"/>
              <a:gd name="connsiteY10" fmla="*/ 2182375 h 5563519"/>
              <a:gd name="connsiteX11" fmla="*/ 1044827 w 5842641"/>
              <a:gd name="connsiteY11" fmla="*/ 390247 h 5563519"/>
              <a:gd name="connsiteX12" fmla="*/ 2610904 w 5842641"/>
              <a:gd name="connsiteY12" fmla="*/ 740 h 5563519"/>
              <a:gd name="connsiteX0" fmla="*/ 2610904 w 5842641"/>
              <a:gd name="connsiteY0" fmla="*/ 740 h 5563519"/>
              <a:gd name="connsiteX1" fmla="*/ 3175396 w 5842641"/>
              <a:gd name="connsiteY1" fmla="*/ 21848 h 5563519"/>
              <a:gd name="connsiteX2" fmla="*/ 5395327 w 5842641"/>
              <a:gd name="connsiteY2" fmla="*/ 788936 h 5563519"/>
              <a:gd name="connsiteX3" fmla="*/ 5553702 w 5842641"/>
              <a:gd name="connsiteY3" fmla="*/ 4234819 h 5563519"/>
              <a:gd name="connsiteX4" fmla="*/ 5335088 w 5842641"/>
              <a:gd name="connsiteY4" fmla="*/ 4697156 h 5563519"/>
              <a:gd name="connsiteX5" fmla="*/ 5806082 w 5842641"/>
              <a:gd name="connsiteY5" fmla="*/ 4917350 h 5563519"/>
              <a:gd name="connsiteX6" fmla="*/ 4900119 w 5842641"/>
              <a:gd name="connsiteY6" fmla="*/ 5091182 h 5563519"/>
              <a:gd name="connsiteX7" fmla="*/ 3928734 w 5842641"/>
              <a:gd name="connsiteY7" fmla="*/ 5415380 h 5563519"/>
              <a:gd name="connsiteX8" fmla="*/ 1976356 w 5842641"/>
              <a:gd name="connsiteY8" fmla="*/ 5490758 h 5563519"/>
              <a:gd name="connsiteX9" fmla="*/ 484451 w 5842641"/>
              <a:gd name="connsiteY9" fmla="*/ 4599872 h 5563519"/>
              <a:gd name="connsiteX10" fmla="*/ 5107 w 5842641"/>
              <a:gd name="connsiteY10" fmla="*/ 2182375 h 5563519"/>
              <a:gd name="connsiteX11" fmla="*/ 1044827 w 5842641"/>
              <a:gd name="connsiteY11" fmla="*/ 390247 h 5563519"/>
              <a:gd name="connsiteX12" fmla="*/ 2610904 w 5842641"/>
              <a:gd name="connsiteY12" fmla="*/ 740 h 5563519"/>
              <a:gd name="connsiteX0" fmla="*/ 2610904 w 5842641"/>
              <a:gd name="connsiteY0" fmla="*/ 740 h 5563519"/>
              <a:gd name="connsiteX1" fmla="*/ 3175396 w 5842641"/>
              <a:gd name="connsiteY1" fmla="*/ 21848 h 5563519"/>
              <a:gd name="connsiteX2" fmla="*/ 5395327 w 5842641"/>
              <a:gd name="connsiteY2" fmla="*/ 788936 h 5563519"/>
              <a:gd name="connsiteX3" fmla="*/ 5553702 w 5842641"/>
              <a:gd name="connsiteY3" fmla="*/ 4234819 h 5563519"/>
              <a:gd name="connsiteX4" fmla="*/ 5335088 w 5842641"/>
              <a:gd name="connsiteY4" fmla="*/ 4697156 h 5563519"/>
              <a:gd name="connsiteX5" fmla="*/ 5806082 w 5842641"/>
              <a:gd name="connsiteY5" fmla="*/ 4917350 h 5563519"/>
              <a:gd name="connsiteX6" fmla="*/ 4900119 w 5842641"/>
              <a:gd name="connsiteY6" fmla="*/ 5091182 h 5563519"/>
              <a:gd name="connsiteX7" fmla="*/ 3928734 w 5842641"/>
              <a:gd name="connsiteY7" fmla="*/ 5415380 h 5563519"/>
              <a:gd name="connsiteX8" fmla="*/ 1976356 w 5842641"/>
              <a:gd name="connsiteY8" fmla="*/ 5490758 h 5563519"/>
              <a:gd name="connsiteX9" fmla="*/ 484451 w 5842641"/>
              <a:gd name="connsiteY9" fmla="*/ 4599872 h 5563519"/>
              <a:gd name="connsiteX10" fmla="*/ 5107 w 5842641"/>
              <a:gd name="connsiteY10" fmla="*/ 2182375 h 5563519"/>
              <a:gd name="connsiteX11" fmla="*/ 1044827 w 5842641"/>
              <a:gd name="connsiteY11" fmla="*/ 390247 h 5563519"/>
              <a:gd name="connsiteX12" fmla="*/ 2610904 w 5842641"/>
              <a:gd name="connsiteY12" fmla="*/ 740 h 5563519"/>
              <a:gd name="connsiteX0" fmla="*/ 2610904 w 5842641"/>
              <a:gd name="connsiteY0" fmla="*/ 740 h 5563519"/>
              <a:gd name="connsiteX1" fmla="*/ 3175396 w 5842641"/>
              <a:gd name="connsiteY1" fmla="*/ 21848 h 5563519"/>
              <a:gd name="connsiteX2" fmla="*/ 5395327 w 5842641"/>
              <a:gd name="connsiteY2" fmla="*/ 788936 h 5563519"/>
              <a:gd name="connsiteX3" fmla="*/ 5553702 w 5842641"/>
              <a:gd name="connsiteY3" fmla="*/ 4234819 h 5563519"/>
              <a:gd name="connsiteX4" fmla="*/ 5335088 w 5842641"/>
              <a:gd name="connsiteY4" fmla="*/ 4697156 h 5563519"/>
              <a:gd name="connsiteX5" fmla="*/ 5806082 w 5842641"/>
              <a:gd name="connsiteY5" fmla="*/ 4917350 h 5563519"/>
              <a:gd name="connsiteX6" fmla="*/ 4900119 w 5842641"/>
              <a:gd name="connsiteY6" fmla="*/ 5091182 h 5563519"/>
              <a:gd name="connsiteX7" fmla="*/ 3928734 w 5842641"/>
              <a:gd name="connsiteY7" fmla="*/ 5415380 h 5563519"/>
              <a:gd name="connsiteX8" fmla="*/ 1976356 w 5842641"/>
              <a:gd name="connsiteY8" fmla="*/ 5490758 h 5563519"/>
              <a:gd name="connsiteX9" fmla="*/ 484451 w 5842641"/>
              <a:gd name="connsiteY9" fmla="*/ 4599872 h 5563519"/>
              <a:gd name="connsiteX10" fmla="*/ 5107 w 5842641"/>
              <a:gd name="connsiteY10" fmla="*/ 2182375 h 5563519"/>
              <a:gd name="connsiteX11" fmla="*/ 1044827 w 5842641"/>
              <a:gd name="connsiteY11" fmla="*/ 390247 h 5563519"/>
              <a:gd name="connsiteX12" fmla="*/ 2610904 w 5842641"/>
              <a:gd name="connsiteY12" fmla="*/ 740 h 5563519"/>
              <a:gd name="connsiteX0" fmla="*/ 2610904 w 5842641"/>
              <a:gd name="connsiteY0" fmla="*/ 740 h 5563519"/>
              <a:gd name="connsiteX1" fmla="*/ 3175396 w 5842641"/>
              <a:gd name="connsiteY1" fmla="*/ 21848 h 5563519"/>
              <a:gd name="connsiteX2" fmla="*/ 5395327 w 5842641"/>
              <a:gd name="connsiteY2" fmla="*/ 788936 h 5563519"/>
              <a:gd name="connsiteX3" fmla="*/ 5553702 w 5842641"/>
              <a:gd name="connsiteY3" fmla="*/ 4234819 h 5563519"/>
              <a:gd name="connsiteX4" fmla="*/ 5335088 w 5842641"/>
              <a:gd name="connsiteY4" fmla="*/ 4697156 h 5563519"/>
              <a:gd name="connsiteX5" fmla="*/ 5806082 w 5842641"/>
              <a:gd name="connsiteY5" fmla="*/ 4917350 h 5563519"/>
              <a:gd name="connsiteX6" fmla="*/ 4900119 w 5842641"/>
              <a:gd name="connsiteY6" fmla="*/ 5091182 h 5563519"/>
              <a:gd name="connsiteX7" fmla="*/ 3928734 w 5842641"/>
              <a:gd name="connsiteY7" fmla="*/ 5415380 h 5563519"/>
              <a:gd name="connsiteX8" fmla="*/ 1976356 w 5842641"/>
              <a:gd name="connsiteY8" fmla="*/ 5490758 h 5563519"/>
              <a:gd name="connsiteX9" fmla="*/ 484451 w 5842641"/>
              <a:gd name="connsiteY9" fmla="*/ 4599872 h 5563519"/>
              <a:gd name="connsiteX10" fmla="*/ 5107 w 5842641"/>
              <a:gd name="connsiteY10" fmla="*/ 2182375 h 5563519"/>
              <a:gd name="connsiteX11" fmla="*/ 1044827 w 5842641"/>
              <a:gd name="connsiteY11" fmla="*/ 390247 h 5563519"/>
              <a:gd name="connsiteX12" fmla="*/ 2610904 w 5842641"/>
              <a:gd name="connsiteY12" fmla="*/ 740 h 5563519"/>
              <a:gd name="connsiteX0" fmla="*/ 2610904 w 5842641"/>
              <a:gd name="connsiteY0" fmla="*/ 740 h 5563519"/>
              <a:gd name="connsiteX1" fmla="*/ 3175396 w 5842641"/>
              <a:gd name="connsiteY1" fmla="*/ 21848 h 5563519"/>
              <a:gd name="connsiteX2" fmla="*/ 5395327 w 5842641"/>
              <a:gd name="connsiteY2" fmla="*/ 788936 h 5563519"/>
              <a:gd name="connsiteX3" fmla="*/ 5553702 w 5842641"/>
              <a:gd name="connsiteY3" fmla="*/ 4234819 h 5563519"/>
              <a:gd name="connsiteX4" fmla="*/ 5335088 w 5842641"/>
              <a:gd name="connsiteY4" fmla="*/ 4697156 h 5563519"/>
              <a:gd name="connsiteX5" fmla="*/ 5806082 w 5842641"/>
              <a:gd name="connsiteY5" fmla="*/ 4917350 h 5563519"/>
              <a:gd name="connsiteX6" fmla="*/ 4756741 w 5842641"/>
              <a:gd name="connsiteY6" fmla="*/ 5177609 h 5563519"/>
              <a:gd name="connsiteX7" fmla="*/ 3928734 w 5842641"/>
              <a:gd name="connsiteY7" fmla="*/ 5415380 h 5563519"/>
              <a:gd name="connsiteX8" fmla="*/ 1976356 w 5842641"/>
              <a:gd name="connsiteY8" fmla="*/ 5490758 h 5563519"/>
              <a:gd name="connsiteX9" fmla="*/ 484451 w 5842641"/>
              <a:gd name="connsiteY9" fmla="*/ 4599872 h 5563519"/>
              <a:gd name="connsiteX10" fmla="*/ 5107 w 5842641"/>
              <a:gd name="connsiteY10" fmla="*/ 2182375 h 5563519"/>
              <a:gd name="connsiteX11" fmla="*/ 1044827 w 5842641"/>
              <a:gd name="connsiteY11" fmla="*/ 390247 h 5563519"/>
              <a:gd name="connsiteX12" fmla="*/ 2610904 w 5842641"/>
              <a:gd name="connsiteY12" fmla="*/ 740 h 5563519"/>
              <a:gd name="connsiteX0" fmla="*/ 2610904 w 5842641"/>
              <a:gd name="connsiteY0" fmla="*/ 740 h 5563519"/>
              <a:gd name="connsiteX1" fmla="*/ 3175396 w 5842641"/>
              <a:gd name="connsiteY1" fmla="*/ 21848 h 5563519"/>
              <a:gd name="connsiteX2" fmla="*/ 5395327 w 5842641"/>
              <a:gd name="connsiteY2" fmla="*/ 788936 h 5563519"/>
              <a:gd name="connsiteX3" fmla="*/ 5553702 w 5842641"/>
              <a:gd name="connsiteY3" fmla="*/ 4234819 h 5563519"/>
              <a:gd name="connsiteX4" fmla="*/ 5335088 w 5842641"/>
              <a:gd name="connsiteY4" fmla="*/ 4697156 h 5563519"/>
              <a:gd name="connsiteX5" fmla="*/ 5806082 w 5842641"/>
              <a:gd name="connsiteY5" fmla="*/ 4917350 h 5563519"/>
              <a:gd name="connsiteX6" fmla="*/ 4756741 w 5842641"/>
              <a:gd name="connsiteY6" fmla="*/ 5177609 h 5563519"/>
              <a:gd name="connsiteX7" fmla="*/ 3928734 w 5842641"/>
              <a:gd name="connsiteY7" fmla="*/ 5415380 h 5563519"/>
              <a:gd name="connsiteX8" fmla="*/ 1976356 w 5842641"/>
              <a:gd name="connsiteY8" fmla="*/ 5490758 h 5563519"/>
              <a:gd name="connsiteX9" fmla="*/ 484451 w 5842641"/>
              <a:gd name="connsiteY9" fmla="*/ 4599872 h 5563519"/>
              <a:gd name="connsiteX10" fmla="*/ 5107 w 5842641"/>
              <a:gd name="connsiteY10" fmla="*/ 2182375 h 5563519"/>
              <a:gd name="connsiteX11" fmla="*/ 1044827 w 5842641"/>
              <a:gd name="connsiteY11" fmla="*/ 390247 h 5563519"/>
              <a:gd name="connsiteX12" fmla="*/ 2610904 w 5842641"/>
              <a:gd name="connsiteY12" fmla="*/ 740 h 5563519"/>
              <a:gd name="connsiteX0" fmla="*/ 2610904 w 5842641"/>
              <a:gd name="connsiteY0" fmla="*/ 740 h 5563519"/>
              <a:gd name="connsiteX1" fmla="*/ 3175396 w 5842641"/>
              <a:gd name="connsiteY1" fmla="*/ 21848 h 5563519"/>
              <a:gd name="connsiteX2" fmla="*/ 5395327 w 5842641"/>
              <a:gd name="connsiteY2" fmla="*/ 788936 h 5563519"/>
              <a:gd name="connsiteX3" fmla="*/ 5553702 w 5842641"/>
              <a:gd name="connsiteY3" fmla="*/ 4234819 h 5563519"/>
              <a:gd name="connsiteX4" fmla="*/ 5335088 w 5842641"/>
              <a:gd name="connsiteY4" fmla="*/ 4697156 h 5563519"/>
              <a:gd name="connsiteX5" fmla="*/ 5806082 w 5842641"/>
              <a:gd name="connsiteY5" fmla="*/ 4917350 h 5563519"/>
              <a:gd name="connsiteX6" fmla="*/ 4753475 w 5842641"/>
              <a:gd name="connsiteY6" fmla="*/ 5258150 h 5563519"/>
              <a:gd name="connsiteX7" fmla="*/ 3928734 w 5842641"/>
              <a:gd name="connsiteY7" fmla="*/ 5415380 h 5563519"/>
              <a:gd name="connsiteX8" fmla="*/ 1976356 w 5842641"/>
              <a:gd name="connsiteY8" fmla="*/ 5490758 h 5563519"/>
              <a:gd name="connsiteX9" fmla="*/ 484451 w 5842641"/>
              <a:gd name="connsiteY9" fmla="*/ 4599872 h 5563519"/>
              <a:gd name="connsiteX10" fmla="*/ 5107 w 5842641"/>
              <a:gd name="connsiteY10" fmla="*/ 2182375 h 5563519"/>
              <a:gd name="connsiteX11" fmla="*/ 1044827 w 5842641"/>
              <a:gd name="connsiteY11" fmla="*/ 390247 h 5563519"/>
              <a:gd name="connsiteX12" fmla="*/ 2610904 w 5842641"/>
              <a:gd name="connsiteY12" fmla="*/ 740 h 5563519"/>
              <a:gd name="connsiteX0" fmla="*/ 2610904 w 5842641"/>
              <a:gd name="connsiteY0" fmla="*/ 740 h 5563519"/>
              <a:gd name="connsiteX1" fmla="*/ 3175396 w 5842641"/>
              <a:gd name="connsiteY1" fmla="*/ 21848 h 5563519"/>
              <a:gd name="connsiteX2" fmla="*/ 5395327 w 5842641"/>
              <a:gd name="connsiteY2" fmla="*/ 788936 h 5563519"/>
              <a:gd name="connsiteX3" fmla="*/ 5553702 w 5842641"/>
              <a:gd name="connsiteY3" fmla="*/ 4234819 h 5563519"/>
              <a:gd name="connsiteX4" fmla="*/ 5335088 w 5842641"/>
              <a:gd name="connsiteY4" fmla="*/ 4697156 h 5563519"/>
              <a:gd name="connsiteX5" fmla="*/ 5806082 w 5842641"/>
              <a:gd name="connsiteY5" fmla="*/ 4917350 h 5563519"/>
              <a:gd name="connsiteX6" fmla="*/ 4753475 w 5842641"/>
              <a:gd name="connsiteY6" fmla="*/ 5258150 h 5563519"/>
              <a:gd name="connsiteX7" fmla="*/ 3928734 w 5842641"/>
              <a:gd name="connsiteY7" fmla="*/ 5415380 h 5563519"/>
              <a:gd name="connsiteX8" fmla="*/ 1976356 w 5842641"/>
              <a:gd name="connsiteY8" fmla="*/ 5490758 h 5563519"/>
              <a:gd name="connsiteX9" fmla="*/ 484451 w 5842641"/>
              <a:gd name="connsiteY9" fmla="*/ 4599872 h 5563519"/>
              <a:gd name="connsiteX10" fmla="*/ 5107 w 5842641"/>
              <a:gd name="connsiteY10" fmla="*/ 2182375 h 5563519"/>
              <a:gd name="connsiteX11" fmla="*/ 1044827 w 5842641"/>
              <a:gd name="connsiteY11" fmla="*/ 390247 h 5563519"/>
              <a:gd name="connsiteX12" fmla="*/ 2610904 w 5842641"/>
              <a:gd name="connsiteY12" fmla="*/ 740 h 5563519"/>
              <a:gd name="connsiteX0" fmla="*/ 2610904 w 5850952"/>
              <a:gd name="connsiteY0" fmla="*/ 740 h 5563519"/>
              <a:gd name="connsiteX1" fmla="*/ 3175396 w 5850952"/>
              <a:gd name="connsiteY1" fmla="*/ 21848 h 5563519"/>
              <a:gd name="connsiteX2" fmla="*/ 5395327 w 5850952"/>
              <a:gd name="connsiteY2" fmla="*/ 788936 h 5563519"/>
              <a:gd name="connsiteX3" fmla="*/ 5553702 w 5850952"/>
              <a:gd name="connsiteY3" fmla="*/ 4234819 h 5563519"/>
              <a:gd name="connsiteX4" fmla="*/ 5335088 w 5850952"/>
              <a:gd name="connsiteY4" fmla="*/ 4697156 h 5563519"/>
              <a:gd name="connsiteX5" fmla="*/ 5806082 w 5850952"/>
              <a:gd name="connsiteY5" fmla="*/ 4917350 h 5563519"/>
              <a:gd name="connsiteX6" fmla="*/ 4753475 w 5850952"/>
              <a:gd name="connsiteY6" fmla="*/ 5258150 h 5563519"/>
              <a:gd name="connsiteX7" fmla="*/ 3928734 w 5850952"/>
              <a:gd name="connsiteY7" fmla="*/ 5415380 h 5563519"/>
              <a:gd name="connsiteX8" fmla="*/ 1976356 w 5850952"/>
              <a:gd name="connsiteY8" fmla="*/ 5490758 h 5563519"/>
              <a:gd name="connsiteX9" fmla="*/ 484451 w 5850952"/>
              <a:gd name="connsiteY9" fmla="*/ 4599872 h 5563519"/>
              <a:gd name="connsiteX10" fmla="*/ 5107 w 5850952"/>
              <a:gd name="connsiteY10" fmla="*/ 2182375 h 5563519"/>
              <a:gd name="connsiteX11" fmla="*/ 1044827 w 5850952"/>
              <a:gd name="connsiteY11" fmla="*/ 390247 h 5563519"/>
              <a:gd name="connsiteX12" fmla="*/ 2610904 w 5850952"/>
              <a:gd name="connsiteY12" fmla="*/ 740 h 5563519"/>
              <a:gd name="connsiteX0" fmla="*/ 2610904 w 5847215"/>
              <a:gd name="connsiteY0" fmla="*/ 740 h 5563519"/>
              <a:gd name="connsiteX1" fmla="*/ 3175396 w 5847215"/>
              <a:gd name="connsiteY1" fmla="*/ 21848 h 5563519"/>
              <a:gd name="connsiteX2" fmla="*/ 5395327 w 5847215"/>
              <a:gd name="connsiteY2" fmla="*/ 788936 h 5563519"/>
              <a:gd name="connsiteX3" fmla="*/ 5553702 w 5847215"/>
              <a:gd name="connsiteY3" fmla="*/ 4234819 h 5563519"/>
              <a:gd name="connsiteX4" fmla="*/ 5335088 w 5847215"/>
              <a:gd name="connsiteY4" fmla="*/ 4697156 h 5563519"/>
              <a:gd name="connsiteX5" fmla="*/ 5806082 w 5847215"/>
              <a:gd name="connsiteY5" fmla="*/ 4917350 h 5563519"/>
              <a:gd name="connsiteX6" fmla="*/ 4753475 w 5847215"/>
              <a:gd name="connsiteY6" fmla="*/ 5258150 h 5563519"/>
              <a:gd name="connsiteX7" fmla="*/ 3928734 w 5847215"/>
              <a:gd name="connsiteY7" fmla="*/ 5415380 h 5563519"/>
              <a:gd name="connsiteX8" fmla="*/ 1976356 w 5847215"/>
              <a:gd name="connsiteY8" fmla="*/ 5490758 h 5563519"/>
              <a:gd name="connsiteX9" fmla="*/ 484451 w 5847215"/>
              <a:gd name="connsiteY9" fmla="*/ 4599872 h 5563519"/>
              <a:gd name="connsiteX10" fmla="*/ 5107 w 5847215"/>
              <a:gd name="connsiteY10" fmla="*/ 2182375 h 5563519"/>
              <a:gd name="connsiteX11" fmla="*/ 1044827 w 5847215"/>
              <a:gd name="connsiteY11" fmla="*/ 390247 h 5563519"/>
              <a:gd name="connsiteX12" fmla="*/ 2610904 w 5847215"/>
              <a:gd name="connsiteY12" fmla="*/ 740 h 5563519"/>
              <a:gd name="connsiteX0" fmla="*/ 2610904 w 5848305"/>
              <a:gd name="connsiteY0" fmla="*/ 740 h 5563519"/>
              <a:gd name="connsiteX1" fmla="*/ 3175396 w 5848305"/>
              <a:gd name="connsiteY1" fmla="*/ 21848 h 5563519"/>
              <a:gd name="connsiteX2" fmla="*/ 5395327 w 5848305"/>
              <a:gd name="connsiteY2" fmla="*/ 788936 h 5563519"/>
              <a:gd name="connsiteX3" fmla="*/ 5555336 w 5848305"/>
              <a:gd name="connsiteY3" fmla="*/ 4194548 h 5563519"/>
              <a:gd name="connsiteX4" fmla="*/ 5335088 w 5848305"/>
              <a:gd name="connsiteY4" fmla="*/ 4697156 h 5563519"/>
              <a:gd name="connsiteX5" fmla="*/ 5806082 w 5848305"/>
              <a:gd name="connsiteY5" fmla="*/ 4917350 h 5563519"/>
              <a:gd name="connsiteX6" fmla="*/ 4753475 w 5848305"/>
              <a:gd name="connsiteY6" fmla="*/ 5258150 h 5563519"/>
              <a:gd name="connsiteX7" fmla="*/ 3928734 w 5848305"/>
              <a:gd name="connsiteY7" fmla="*/ 5415380 h 5563519"/>
              <a:gd name="connsiteX8" fmla="*/ 1976356 w 5848305"/>
              <a:gd name="connsiteY8" fmla="*/ 5490758 h 5563519"/>
              <a:gd name="connsiteX9" fmla="*/ 484451 w 5848305"/>
              <a:gd name="connsiteY9" fmla="*/ 4599872 h 5563519"/>
              <a:gd name="connsiteX10" fmla="*/ 5107 w 5848305"/>
              <a:gd name="connsiteY10" fmla="*/ 2182375 h 5563519"/>
              <a:gd name="connsiteX11" fmla="*/ 1044827 w 5848305"/>
              <a:gd name="connsiteY11" fmla="*/ 390247 h 5563519"/>
              <a:gd name="connsiteX12" fmla="*/ 2610904 w 5848305"/>
              <a:gd name="connsiteY12" fmla="*/ 740 h 5563519"/>
              <a:gd name="connsiteX0" fmla="*/ 2610904 w 5848305"/>
              <a:gd name="connsiteY0" fmla="*/ 740 h 5563519"/>
              <a:gd name="connsiteX1" fmla="*/ 3175396 w 5848305"/>
              <a:gd name="connsiteY1" fmla="*/ 21848 h 5563519"/>
              <a:gd name="connsiteX2" fmla="*/ 5395327 w 5848305"/>
              <a:gd name="connsiteY2" fmla="*/ 788936 h 5563519"/>
              <a:gd name="connsiteX3" fmla="*/ 5555336 w 5848305"/>
              <a:gd name="connsiteY3" fmla="*/ 4194548 h 5563519"/>
              <a:gd name="connsiteX4" fmla="*/ 5335088 w 5848305"/>
              <a:gd name="connsiteY4" fmla="*/ 4697156 h 5563519"/>
              <a:gd name="connsiteX5" fmla="*/ 5806082 w 5848305"/>
              <a:gd name="connsiteY5" fmla="*/ 4917350 h 5563519"/>
              <a:gd name="connsiteX6" fmla="*/ 4764563 w 5848305"/>
              <a:gd name="connsiteY6" fmla="*/ 5272202 h 5563519"/>
              <a:gd name="connsiteX7" fmla="*/ 3928734 w 5848305"/>
              <a:gd name="connsiteY7" fmla="*/ 5415380 h 5563519"/>
              <a:gd name="connsiteX8" fmla="*/ 1976356 w 5848305"/>
              <a:gd name="connsiteY8" fmla="*/ 5490758 h 5563519"/>
              <a:gd name="connsiteX9" fmla="*/ 484451 w 5848305"/>
              <a:gd name="connsiteY9" fmla="*/ 4599872 h 5563519"/>
              <a:gd name="connsiteX10" fmla="*/ 5107 w 5848305"/>
              <a:gd name="connsiteY10" fmla="*/ 2182375 h 5563519"/>
              <a:gd name="connsiteX11" fmla="*/ 1044827 w 5848305"/>
              <a:gd name="connsiteY11" fmla="*/ 390247 h 5563519"/>
              <a:gd name="connsiteX12" fmla="*/ 2610904 w 5848305"/>
              <a:gd name="connsiteY12" fmla="*/ 740 h 5563519"/>
              <a:gd name="connsiteX0" fmla="*/ 2610904 w 5848305"/>
              <a:gd name="connsiteY0" fmla="*/ 740 h 5580594"/>
              <a:gd name="connsiteX1" fmla="*/ 3175396 w 5848305"/>
              <a:gd name="connsiteY1" fmla="*/ 21848 h 5580594"/>
              <a:gd name="connsiteX2" fmla="*/ 5395327 w 5848305"/>
              <a:gd name="connsiteY2" fmla="*/ 788936 h 5580594"/>
              <a:gd name="connsiteX3" fmla="*/ 5555336 w 5848305"/>
              <a:gd name="connsiteY3" fmla="*/ 4194548 h 5580594"/>
              <a:gd name="connsiteX4" fmla="*/ 5335088 w 5848305"/>
              <a:gd name="connsiteY4" fmla="*/ 4697156 h 5580594"/>
              <a:gd name="connsiteX5" fmla="*/ 5806082 w 5848305"/>
              <a:gd name="connsiteY5" fmla="*/ 4917350 h 5580594"/>
              <a:gd name="connsiteX6" fmla="*/ 4764563 w 5848305"/>
              <a:gd name="connsiteY6" fmla="*/ 5272202 h 5580594"/>
              <a:gd name="connsiteX7" fmla="*/ 3915472 w 5848305"/>
              <a:gd name="connsiteY7" fmla="*/ 5455023 h 5580594"/>
              <a:gd name="connsiteX8" fmla="*/ 1976356 w 5848305"/>
              <a:gd name="connsiteY8" fmla="*/ 5490758 h 5580594"/>
              <a:gd name="connsiteX9" fmla="*/ 484451 w 5848305"/>
              <a:gd name="connsiteY9" fmla="*/ 4599872 h 5580594"/>
              <a:gd name="connsiteX10" fmla="*/ 5107 w 5848305"/>
              <a:gd name="connsiteY10" fmla="*/ 2182375 h 5580594"/>
              <a:gd name="connsiteX11" fmla="*/ 1044827 w 5848305"/>
              <a:gd name="connsiteY11" fmla="*/ 390247 h 5580594"/>
              <a:gd name="connsiteX12" fmla="*/ 2610904 w 5848305"/>
              <a:gd name="connsiteY12" fmla="*/ 740 h 5580594"/>
              <a:gd name="connsiteX0" fmla="*/ 2610904 w 5848305"/>
              <a:gd name="connsiteY0" fmla="*/ 740 h 5565393"/>
              <a:gd name="connsiteX1" fmla="*/ 3175396 w 5848305"/>
              <a:gd name="connsiteY1" fmla="*/ 21848 h 5565393"/>
              <a:gd name="connsiteX2" fmla="*/ 5395327 w 5848305"/>
              <a:gd name="connsiteY2" fmla="*/ 788936 h 5565393"/>
              <a:gd name="connsiteX3" fmla="*/ 5555336 w 5848305"/>
              <a:gd name="connsiteY3" fmla="*/ 4194548 h 5565393"/>
              <a:gd name="connsiteX4" fmla="*/ 5335088 w 5848305"/>
              <a:gd name="connsiteY4" fmla="*/ 4697156 h 5565393"/>
              <a:gd name="connsiteX5" fmla="*/ 5806082 w 5848305"/>
              <a:gd name="connsiteY5" fmla="*/ 4917350 h 5565393"/>
              <a:gd name="connsiteX6" fmla="*/ 4764563 w 5848305"/>
              <a:gd name="connsiteY6" fmla="*/ 5272202 h 5565393"/>
              <a:gd name="connsiteX7" fmla="*/ 3915472 w 5848305"/>
              <a:gd name="connsiteY7" fmla="*/ 5455023 h 5565393"/>
              <a:gd name="connsiteX8" fmla="*/ 1976356 w 5848305"/>
              <a:gd name="connsiteY8" fmla="*/ 5490758 h 5565393"/>
              <a:gd name="connsiteX9" fmla="*/ 484451 w 5848305"/>
              <a:gd name="connsiteY9" fmla="*/ 4599872 h 5565393"/>
              <a:gd name="connsiteX10" fmla="*/ 5107 w 5848305"/>
              <a:gd name="connsiteY10" fmla="*/ 2182375 h 5565393"/>
              <a:gd name="connsiteX11" fmla="*/ 1044827 w 5848305"/>
              <a:gd name="connsiteY11" fmla="*/ 390247 h 5565393"/>
              <a:gd name="connsiteX12" fmla="*/ 2610904 w 5848305"/>
              <a:gd name="connsiteY12" fmla="*/ 740 h 5565393"/>
              <a:gd name="connsiteX0" fmla="*/ 2610904 w 5848305"/>
              <a:gd name="connsiteY0" fmla="*/ 740 h 5565393"/>
              <a:gd name="connsiteX1" fmla="*/ 3175396 w 5848305"/>
              <a:gd name="connsiteY1" fmla="*/ 21848 h 5565393"/>
              <a:gd name="connsiteX2" fmla="*/ 5395327 w 5848305"/>
              <a:gd name="connsiteY2" fmla="*/ 788936 h 5565393"/>
              <a:gd name="connsiteX3" fmla="*/ 5555336 w 5848305"/>
              <a:gd name="connsiteY3" fmla="*/ 4194548 h 5565393"/>
              <a:gd name="connsiteX4" fmla="*/ 5335088 w 5848305"/>
              <a:gd name="connsiteY4" fmla="*/ 4697156 h 5565393"/>
              <a:gd name="connsiteX5" fmla="*/ 5806082 w 5848305"/>
              <a:gd name="connsiteY5" fmla="*/ 4917350 h 5565393"/>
              <a:gd name="connsiteX6" fmla="*/ 4764563 w 5848305"/>
              <a:gd name="connsiteY6" fmla="*/ 5272202 h 5565393"/>
              <a:gd name="connsiteX7" fmla="*/ 3915472 w 5848305"/>
              <a:gd name="connsiteY7" fmla="*/ 5455023 h 5565393"/>
              <a:gd name="connsiteX8" fmla="*/ 1976356 w 5848305"/>
              <a:gd name="connsiteY8" fmla="*/ 5490758 h 5565393"/>
              <a:gd name="connsiteX9" fmla="*/ 484451 w 5848305"/>
              <a:gd name="connsiteY9" fmla="*/ 4599872 h 5565393"/>
              <a:gd name="connsiteX10" fmla="*/ 5107 w 5848305"/>
              <a:gd name="connsiteY10" fmla="*/ 2182375 h 5565393"/>
              <a:gd name="connsiteX11" fmla="*/ 898527 w 5848305"/>
              <a:gd name="connsiteY11" fmla="*/ 261270 h 5565393"/>
              <a:gd name="connsiteX12" fmla="*/ 2610904 w 5848305"/>
              <a:gd name="connsiteY12" fmla="*/ 740 h 5565393"/>
              <a:gd name="connsiteX0" fmla="*/ 2610904 w 5848305"/>
              <a:gd name="connsiteY0" fmla="*/ 740 h 5565393"/>
              <a:gd name="connsiteX1" fmla="*/ 3175396 w 5848305"/>
              <a:gd name="connsiteY1" fmla="*/ 21848 h 5565393"/>
              <a:gd name="connsiteX2" fmla="*/ 5395327 w 5848305"/>
              <a:gd name="connsiteY2" fmla="*/ 788936 h 5565393"/>
              <a:gd name="connsiteX3" fmla="*/ 5555336 w 5848305"/>
              <a:gd name="connsiteY3" fmla="*/ 4194548 h 5565393"/>
              <a:gd name="connsiteX4" fmla="*/ 5335088 w 5848305"/>
              <a:gd name="connsiteY4" fmla="*/ 4697156 h 5565393"/>
              <a:gd name="connsiteX5" fmla="*/ 5806082 w 5848305"/>
              <a:gd name="connsiteY5" fmla="*/ 4917350 h 5565393"/>
              <a:gd name="connsiteX6" fmla="*/ 4764563 w 5848305"/>
              <a:gd name="connsiteY6" fmla="*/ 5272202 h 5565393"/>
              <a:gd name="connsiteX7" fmla="*/ 3915472 w 5848305"/>
              <a:gd name="connsiteY7" fmla="*/ 5455023 h 5565393"/>
              <a:gd name="connsiteX8" fmla="*/ 1976356 w 5848305"/>
              <a:gd name="connsiteY8" fmla="*/ 5490758 h 5565393"/>
              <a:gd name="connsiteX9" fmla="*/ 484451 w 5848305"/>
              <a:gd name="connsiteY9" fmla="*/ 4599872 h 5565393"/>
              <a:gd name="connsiteX10" fmla="*/ 5107 w 5848305"/>
              <a:gd name="connsiteY10" fmla="*/ 2182375 h 5565393"/>
              <a:gd name="connsiteX11" fmla="*/ 906347 w 5848305"/>
              <a:gd name="connsiteY11" fmla="*/ 355862 h 5565393"/>
              <a:gd name="connsiteX12" fmla="*/ 2610904 w 5848305"/>
              <a:gd name="connsiteY12" fmla="*/ 740 h 5565393"/>
              <a:gd name="connsiteX0" fmla="*/ 2610904 w 5848305"/>
              <a:gd name="connsiteY0" fmla="*/ 345 h 5564998"/>
              <a:gd name="connsiteX1" fmla="*/ 3419641 w 5848305"/>
              <a:gd name="connsiteY1" fmla="*/ 34646 h 5564998"/>
              <a:gd name="connsiteX2" fmla="*/ 5395327 w 5848305"/>
              <a:gd name="connsiteY2" fmla="*/ 788541 h 5564998"/>
              <a:gd name="connsiteX3" fmla="*/ 5555336 w 5848305"/>
              <a:gd name="connsiteY3" fmla="*/ 4194153 h 5564998"/>
              <a:gd name="connsiteX4" fmla="*/ 5335088 w 5848305"/>
              <a:gd name="connsiteY4" fmla="*/ 4696761 h 5564998"/>
              <a:gd name="connsiteX5" fmla="*/ 5806082 w 5848305"/>
              <a:gd name="connsiteY5" fmla="*/ 4916955 h 5564998"/>
              <a:gd name="connsiteX6" fmla="*/ 4764563 w 5848305"/>
              <a:gd name="connsiteY6" fmla="*/ 5271807 h 5564998"/>
              <a:gd name="connsiteX7" fmla="*/ 3915472 w 5848305"/>
              <a:gd name="connsiteY7" fmla="*/ 5454628 h 5564998"/>
              <a:gd name="connsiteX8" fmla="*/ 1976356 w 5848305"/>
              <a:gd name="connsiteY8" fmla="*/ 5490363 h 5564998"/>
              <a:gd name="connsiteX9" fmla="*/ 484451 w 5848305"/>
              <a:gd name="connsiteY9" fmla="*/ 4599477 h 5564998"/>
              <a:gd name="connsiteX10" fmla="*/ 5107 w 5848305"/>
              <a:gd name="connsiteY10" fmla="*/ 2181980 h 5564998"/>
              <a:gd name="connsiteX11" fmla="*/ 906347 w 5848305"/>
              <a:gd name="connsiteY11" fmla="*/ 355467 h 5564998"/>
              <a:gd name="connsiteX12" fmla="*/ 2610904 w 5848305"/>
              <a:gd name="connsiteY12" fmla="*/ 345 h 5564998"/>
              <a:gd name="connsiteX0" fmla="*/ 2610904 w 5848305"/>
              <a:gd name="connsiteY0" fmla="*/ 49158 h 5613811"/>
              <a:gd name="connsiteX1" fmla="*/ 3422907 w 5848305"/>
              <a:gd name="connsiteY1" fmla="*/ 2919 h 5613811"/>
              <a:gd name="connsiteX2" fmla="*/ 5395327 w 5848305"/>
              <a:gd name="connsiteY2" fmla="*/ 837354 h 5613811"/>
              <a:gd name="connsiteX3" fmla="*/ 5555336 w 5848305"/>
              <a:gd name="connsiteY3" fmla="*/ 4242966 h 5613811"/>
              <a:gd name="connsiteX4" fmla="*/ 5335088 w 5848305"/>
              <a:gd name="connsiteY4" fmla="*/ 4745574 h 5613811"/>
              <a:gd name="connsiteX5" fmla="*/ 5806082 w 5848305"/>
              <a:gd name="connsiteY5" fmla="*/ 4965768 h 5613811"/>
              <a:gd name="connsiteX6" fmla="*/ 4764563 w 5848305"/>
              <a:gd name="connsiteY6" fmla="*/ 5320620 h 5613811"/>
              <a:gd name="connsiteX7" fmla="*/ 3915472 w 5848305"/>
              <a:gd name="connsiteY7" fmla="*/ 5503441 h 5613811"/>
              <a:gd name="connsiteX8" fmla="*/ 1976356 w 5848305"/>
              <a:gd name="connsiteY8" fmla="*/ 5539176 h 5613811"/>
              <a:gd name="connsiteX9" fmla="*/ 484451 w 5848305"/>
              <a:gd name="connsiteY9" fmla="*/ 4648290 h 5613811"/>
              <a:gd name="connsiteX10" fmla="*/ 5107 w 5848305"/>
              <a:gd name="connsiteY10" fmla="*/ 2230793 h 5613811"/>
              <a:gd name="connsiteX11" fmla="*/ 906347 w 5848305"/>
              <a:gd name="connsiteY11" fmla="*/ 404280 h 5613811"/>
              <a:gd name="connsiteX12" fmla="*/ 2610904 w 5848305"/>
              <a:gd name="connsiteY12" fmla="*/ 49158 h 5613811"/>
              <a:gd name="connsiteX0" fmla="*/ 2576556 w 5848305"/>
              <a:gd name="connsiteY0" fmla="*/ 83959 h 5663920"/>
              <a:gd name="connsiteX1" fmla="*/ 3422907 w 5848305"/>
              <a:gd name="connsiteY1" fmla="*/ 53028 h 5663920"/>
              <a:gd name="connsiteX2" fmla="*/ 5395327 w 5848305"/>
              <a:gd name="connsiteY2" fmla="*/ 887463 h 5663920"/>
              <a:gd name="connsiteX3" fmla="*/ 5555336 w 5848305"/>
              <a:gd name="connsiteY3" fmla="*/ 4293075 h 5663920"/>
              <a:gd name="connsiteX4" fmla="*/ 5335088 w 5848305"/>
              <a:gd name="connsiteY4" fmla="*/ 4795683 h 5663920"/>
              <a:gd name="connsiteX5" fmla="*/ 5806082 w 5848305"/>
              <a:gd name="connsiteY5" fmla="*/ 5015877 h 5663920"/>
              <a:gd name="connsiteX6" fmla="*/ 4764563 w 5848305"/>
              <a:gd name="connsiteY6" fmla="*/ 5370729 h 5663920"/>
              <a:gd name="connsiteX7" fmla="*/ 3915472 w 5848305"/>
              <a:gd name="connsiteY7" fmla="*/ 5553550 h 5663920"/>
              <a:gd name="connsiteX8" fmla="*/ 1976356 w 5848305"/>
              <a:gd name="connsiteY8" fmla="*/ 5589285 h 5663920"/>
              <a:gd name="connsiteX9" fmla="*/ 484451 w 5848305"/>
              <a:gd name="connsiteY9" fmla="*/ 4698399 h 5663920"/>
              <a:gd name="connsiteX10" fmla="*/ 5107 w 5848305"/>
              <a:gd name="connsiteY10" fmla="*/ 2280902 h 5663920"/>
              <a:gd name="connsiteX11" fmla="*/ 906347 w 5848305"/>
              <a:gd name="connsiteY11" fmla="*/ 454389 h 5663920"/>
              <a:gd name="connsiteX12" fmla="*/ 2576556 w 5848305"/>
              <a:gd name="connsiteY12" fmla="*/ 83959 h 5663920"/>
              <a:gd name="connsiteX0" fmla="*/ 2576556 w 5848305"/>
              <a:gd name="connsiteY0" fmla="*/ 51710 h 5631671"/>
              <a:gd name="connsiteX1" fmla="*/ 3467797 w 5848305"/>
              <a:gd name="connsiteY1" fmla="*/ 63563 h 5631671"/>
              <a:gd name="connsiteX2" fmla="*/ 5395327 w 5848305"/>
              <a:gd name="connsiteY2" fmla="*/ 855214 h 5631671"/>
              <a:gd name="connsiteX3" fmla="*/ 5555336 w 5848305"/>
              <a:gd name="connsiteY3" fmla="*/ 4260826 h 5631671"/>
              <a:gd name="connsiteX4" fmla="*/ 5335088 w 5848305"/>
              <a:gd name="connsiteY4" fmla="*/ 4763434 h 5631671"/>
              <a:gd name="connsiteX5" fmla="*/ 5806082 w 5848305"/>
              <a:gd name="connsiteY5" fmla="*/ 4983628 h 5631671"/>
              <a:gd name="connsiteX6" fmla="*/ 4764563 w 5848305"/>
              <a:gd name="connsiteY6" fmla="*/ 5338480 h 5631671"/>
              <a:gd name="connsiteX7" fmla="*/ 3915472 w 5848305"/>
              <a:gd name="connsiteY7" fmla="*/ 5521301 h 5631671"/>
              <a:gd name="connsiteX8" fmla="*/ 1976356 w 5848305"/>
              <a:gd name="connsiteY8" fmla="*/ 5557036 h 5631671"/>
              <a:gd name="connsiteX9" fmla="*/ 484451 w 5848305"/>
              <a:gd name="connsiteY9" fmla="*/ 4666150 h 5631671"/>
              <a:gd name="connsiteX10" fmla="*/ 5107 w 5848305"/>
              <a:gd name="connsiteY10" fmla="*/ 2248653 h 5631671"/>
              <a:gd name="connsiteX11" fmla="*/ 906347 w 5848305"/>
              <a:gd name="connsiteY11" fmla="*/ 422140 h 5631671"/>
              <a:gd name="connsiteX12" fmla="*/ 2576556 w 5848305"/>
              <a:gd name="connsiteY12" fmla="*/ 51710 h 5631671"/>
              <a:gd name="connsiteX0" fmla="*/ 2576556 w 5848305"/>
              <a:gd name="connsiteY0" fmla="*/ 5729 h 5585690"/>
              <a:gd name="connsiteX1" fmla="*/ 3467797 w 5848305"/>
              <a:gd name="connsiteY1" fmla="*/ 17582 h 5585690"/>
              <a:gd name="connsiteX2" fmla="*/ 5395327 w 5848305"/>
              <a:gd name="connsiteY2" fmla="*/ 809233 h 5585690"/>
              <a:gd name="connsiteX3" fmla="*/ 5555336 w 5848305"/>
              <a:gd name="connsiteY3" fmla="*/ 4214845 h 5585690"/>
              <a:gd name="connsiteX4" fmla="*/ 5335088 w 5848305"/>
              <a:gd name="connsiteY4" fmla="*/ 4717453 h 5585690"/>
              <a:gd name="connsiteX5" fmla="*/ 5806082 w 5848305"/>
              <a:gd name="connsiteY5" fmla="*/ 4937647 h 5585690"/>
              <a:gd name="connsiteX6" fmla="*/ 4764563 w 5848305"/>
              <a:gd name="connsiteY6" fmla="*/ 5292499 h 5585690"/>
              <a:gd name="connsiteX7" fmla="*/ 3915472 w 5848305"/>
              <a:gd name="connsiteY7" fmla="*/ 5475320 h 5585690"/>
              <a:gd name="connsiteX8" fmla="*/ 1976356 w 5848305"/>
              <a:gd name="connsiteY8" fmla="*/ 5511055 h 5585690"/>
              <a:gd name="connsiteX9" fmla="*/ 484451 w 5848305"/>
              <a:gd name="connsiteY9" fmla="*/ 4620169 h 5585690"/>
              <a:gd name="connsiteX10" fmla="*/ 5107 w 5848305"/>
              <a:gd name="connsiteY10" fmla="*/ 2202672 h 5585690"/>
              <a:gd name="connsiteX11" fmla="*/ 906347 w 5848305"/>
              <a:gd name="connsiteY11" fmla="*/ 376159 h 5585690"/>
              <a:gd name="connsiteX12" fmla="*/ 2576556 w 5848305"/>
              <a:gd name="connsiteY12" fmla="*/ 5729 h 5585690"/>
              <a:gd name="connsiteX0" fmla="*/ 2576556 w 5848305"/>
              <a:gd name="connsiteY0" fmla="*/ 8882 h 5588843"/>
              <a:gd name="connsiteX1" fmla="*/ 3467797 w 5848305"/>
              <a:gd name="connsiteY1" fmla="*/ 20735 h 5588843"/>
              <a:gd name="connsiteX2" fmla="*/ 5395327 w 5848305"/>
              <a:gd name="connsiteY2" fmla="*/ 812386 h 5588843"/>
              <a:gd name="connsiteX3" fmla="*/ 5555336 w 5848305"/>
              <a:gd name="connsiteY3" fmla="*/ 4217998 h 5588843"/>
              <a:gd name="connsiteX4" fmla="*/ 5335088 w 5848305"/>
              <a:gd name="connsiteY4" fmla="*/ 4720606 h 5588843"/>
              <a:gd name="connsiteX5" fmla="*/ 5806082 w 5848305"/>
              <a:gd name="connsiteY5" fmla="*/ 4940800 h 5588843"/>
              <a:gd name="connsiteX6" fmla="*/ 4764563 w 5848305"/>
              <a:gd name="connsiteY6" fmla="*/ 5295652 h 5588843"/>
              <a:gd name="connsiteX7" fmla="*/ 3915472 w 5848305"/>
              <a:gd name="connsiteY7" fmla="*/ 5478473 h 5588843"/>
              <a:gd name="connsiteX8" fmla="*/ 1976356 w 5848305"/>
              <a:gd name="connsiteY8" fmla="*/ 5514208 h 5588843"/>
              <a:gd name="connsiteX9" fmla="*/ 484451 w 5848305"/>
              <a:gd name="connsiteY9" fmla="*/ 4623322 h 5588843"/>
              <a:gd name="connsiteX10" fmla="*/ 5107 w 5848305"/>
              <a:gd name="connsiteY10" fmla="*/ 2205825 h 5588843"/>
              <a:gd name="connsiteX11" fmla="*/ 906347 w 5848305"/>
              <a:gd name="connsiteY11" fmla="*/ 379312 h 5588843"/>
              <a:gd name="connsiteX12" fmla="*/ 2576556 w 5848305"/>
              <a:gd name="connsiteY12" fmla="*/ 8882 h 5588843"/>
              <a:gd name="connsiteX0" fmla="*/ 2576556 w 5848305"/>
              <a:gd name="connsiteY0" fmla="*/ 8882 h 5588843"/>
              <a:gd name="connsiteX1" fmla="*/ 3467797 w 5848305"/>
              <a:gd name="connsiteY1" fmla="*/ 20735 h 5588843"/>
              <a:gd name="connsiteX2" fmla="*/ 5395327 w 5848305"/>
              <a:gd name="connsiteY2" fmla="*/ 812386 h 5588843"/>
              <a:gd name="connsiteX3" fmla="*/ 5555336 w 5848305"/>
              <a:gd name="connsiteY3" fmla="*/ 4217998 h 5588843"/>
              <a:gd name="connsiteX4" fmla="*/ 5389772 w 5848305"/>
              <a:gd name="connsiteY4" fmla="*/ 4742493 h 5588843"/>
              <a:gd name="connsiteX5" fmla="*/ 5806082 w 5848305"/>
              <a:gd name="connsiteY5" fmla="*/ 4940800 h 5588843"/>
              <a:gd name="connsiteX6" fmla="*/ 4764563 w 5848305"/>
              <a:gd name="connsiteY6" fmla="*/ 5295652 h 5588843"/>
              <a:gd name="connsiteX7" fmla="*/ 3915472 w 5848305"/>
              <a:gd name="connsiteY7" fmla="*/ 5478473 h 5588843"/>
              <a:gd name="connsiteX8" fmla="*/ 1976356 w 5848305"/>
              <a:gd name="connsiteY8" fmla="*/ 5514208 h 5588843"/>
              <a:gd name="connsiteX9" fmla="*/ 484451 w 5848305"/>
              <a:gd name="connsiteY9" fmla="*/ 4623322 h 5588843"/>
              <a:gd name="connsiteX10" fmla="*/ 5107 w 5848305"/>
              <a:gd name="connsiteY10" fmla="*/ 2205825 h 5588843"/>
              <a:gd name="connsiteX11" fmla="*/ 906347 w 5848305"/>
              <a:gd name="connsiteY11" fmla="*/ 379312 h 5588843"/>
              <a:gd name="connsiteX12" fmla="*/ 2576556 w 5848305"/>
              <a:gd name="connsiteY12" fmla="*/ 8882 h 558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48305" h="5588843">
                <a:moveTo>
                  <a:pt x="2576556" y="8882"/>
                </a:moveTo>
                <a:cubicBezTo>
                  <a:pt x="2769005" y="5592"/>
                  <a:pt x="2970894" y="-15007"/>
                  <a:pt x="3467797" y="20735"/>
                </a:cubicBezTo>
                <a:cubicBezTo>
                  <a:pt x="4269030" y="78367"/>
                  <a:pt x="4951839" y="148583"/>
                  <a:pt x="5395327" y="812386"/>
                </a:cubicBezTo>
                <a:cubicBezTo>
                  <a:pt x="5791711" y="1514548"/>
                  <a:pt x="6098900" y="1835813"/>
                  <a:pt x="5555336" y="4217998"/>
                </a:cubicBezTo>
                <a:cubicBezTo>
                  <a:pt x="5492829" y="4364626"/>
                  <a:pt x="5442386" y="4674213"/>
                  <a:pt x="5389772" y="4742493"/>
                </a:cubicBezTo>
                <a:cubicBezTo>
                  <a:pt x="5529018" y="4991187"/>
                  <a:pt x="5910284" y="4848607"/>
                  <a:pt x="5806082" y="4940800"/>
                </a:cubicBezTo>
                <a:cubicBezTo>
                  <a:pt x="5701881" y="5032993"/>
                  <a:pt x="5391216" y="5247980"/>
                  <a:pt x="4764563" y="5295652"/>
                </a:cubicBezTo>
                <a:cubicBezTo>
                  <a:pt x="4545159" y="5340601"/>
                  <a:pt x="4180970" y="5386864"/>
                  <a:pt x="3915472" y="5478473"/>
                </a:cubicBezTo>
                <a:cubicBezTo>
                  <a:pt x="3445435" y="5618353"/>
                  <a:pt x="2607979" y="5619604"/>
                  <a:pt x="1976356" y="5514208"/>
                </a:cubicBezTo>
                <a:cubicBezTo>
                  <a:pt x="1344733" y="5408812"/>
                  <a:pt x="839347" y="5198313"/>
                  <a:pt x="484451" y="4623322"/>
                </a:cubicBezTo>
                <a:cubicBezTo>
                  <a:pt x="174449" y="4138229"/>
                  <a:pt x="-35919" y="3030467"/>
                  <a:pt x="5107" y="2205825"/>
                </a:cubicBezTo>
                <a:cubicBezTo>
                  <a:pt x="107564" y="1476749"/>
                  <a:pt x="377966" y="739400"/>
                  <a:pt x="906347" y="379312"/>
                </a:cubicBezTo>
                <a:cubicBezTo>
                  <a:pt x="1302633" y="109247"/>
                  <a:pt x="1999208" y="18755"/>
                  <a:pt x="2576556" y="8882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C70682A-3135-B6C7-ED54-8374FE284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077" y="1064372"/>
            <a:ext cx="5503086" cy="1057106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cs-CZ" sz="4100" dirty="0">
                <a:latin typeface="Arial Black" panose="020B0A04020102020204" pitchFamily="34" charset="0"/>
              </a:rPr>
              <a:t>Trilobiti</a:t>
            </a:r>
            <a:br>
              <a:rPr lang="cs-CZ" sz="4100" dirty="0">
                <a:latin typeface="Arial Black" panose="020B0A04020102020204" pitchFamily="34" charset="0"/>
              </a:rPr>
            </a:br>
            <a:r>
              <a:rPr lang="cs-CZ" sz="4100" dirty="0">
                <a:latin typeface="Arial Black" panose="020B0A04020102020204" pitchFamily="34" charset="0"/>
              </a:rPr>
              <a:t>vyhynutí členovci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8F5630-B9AB-1449-7669-C239531BA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386" y="2238159"/>
            <a:ext cx="6591719" cy="3933177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dirty="0">
                <a:latin typeface="Abadi" panose="020B0604020104020204" pitchFamily="34" charset="0"/>
              </a:rPr>
              <a:t>Nejprimitivnější a nejstarší členovci;</a:t>
            </a:r>
          </a:p>
          <a:p>
            <a:pPr algn="ctr">
              <a:lnSpc>
                <a:spcPct val="90000"/>
              </a:lnSpc>
            </a:pPr>
            <a:r>
              <a:rPr lang="cs-CZ" dirty="0">
                <a:latin typeface="Abadi" panose="020B0604020104020204" pitchFamily="34" charset="0"/>
              </a:rPr>
              <a:t>Žijící v moři prvohor;</a:t>
            </a:r>
          </a:p>
          <a:p>
            <a:pPr algn="ctr">
              <a:lnSpc>
                <a:spcPct val="90000"/>
              </a:lnSpc>
            </a:pPr>
            <a:r>
              <a:rPr lang="cs-CZ" dirty="0">
                <a:latin typeface="Abadi" panose="020B0604020104020204" pitchFamily="34" charset="0"/>
              </a:rPr>
              <a:t>U nás </a:t>
            </a:r>
            <a:r>
              <a:rPr lang="cs-CZ" dirty="0" err="1">
                <a:latin typeface="Abadi" panose="020B0604020104020204" pitchFamily="34" charset="0"/>
              </a:rPr>
              <a:t>Barrandien</a:t>
            </a:r>
            <a:r>
              <a:rPr lang="cs-CZ" dirty="0">
                <a:latin typeface="Abadi" panose="020B0604020104020204" pitchFamily="34" charset="0"/>
              </a:rPr>
              <a:t> – Praha až Plzeň</a:t>
            </a:r>
          </a:p>
          <a:p>
            <a:pPr algn="ctr">
              <a:lnSpc>
                <a:spcPct val="90000"/>
              </a:lnSpc>
            </a:pPr>
            <a:r>
              <a:rPr lang="cs-CZ" dirty="0">
                <a:latin typeface="Abadi" panose="020B0604020104020204" pitchFamily="34" charset="0"/>
              </a:rPr>
              <a:t>Četné zkameněliny;</a:t>
            </a:r>
          </a:p>
          <a:p>
            <a:pPr algn="ctr">
              <a:lnSpc>
                <a:spcPct val="90000"/>
              </a:lnSpc>
            </a:pPr>
            <a:r>
              <a:rPr lang="cs-CZ" dirty="0">
                <a:latin typeface="Abadi" panose="020B0604020104020204" pitchFamily="34" charset="0"/>
              </a:rPr>
              <a:t>Joachim Barrande – francouzský učenec, žijící </a:t>
            </a:r>
            <a:br>
              <a:rPr lang="cs-CZ" dirty="0">
                <a:latin typeface="Abadi" panose="020B0604020104020204" pitchFamily="34" charset="0"/>
              </a:rPr>
            </a:br>
            <a:r>
              <a:rPr lang="cs-CZ" dirty="0">
                <a:latin typeface="Abadi" panose="020B0604020104020204" pitchFamily="34" charset="0"/>
              </a:rPr>
              <a:t>a bádající v Praze</a:t>
            </a:r>
          </a:p>
        </p:txBody>
      </p:sp>
      <p:sp>
        <p:nvSpPr>
          <p:cNvPr id="3119" name="Freeform: Shape 3118">
            <a:extLst>
              <a:ext uri="{FF2B5EF4-FFF2-40B4-BE49-F238E27FC236}">
                <a16:creationId xmlns:a16="http://schemas.microsoft.com/office/drawing/2014/main" id="{42978186-B7D8-43E7-AB30-DF63F42D7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39233">
            <a:off x="836655" y="818095"/>
            <a:ext cx="6849298" cy="5511515"/>
          </a:xfrm>
          <a:custGeom>
            <a:avLst/>
            <a:gdLst>
              <a:gd name="connsiteX0" fmla="*/ 2610904 w 5905183"/>
              <a:gd name="connsiteY0" fmla="*/ 740 h 5563519"/>
              <a:gd name="connsiteX1" fmla="*/ 3175396 w 5905183"/>
              <a:gd name="connsiteY1" fmla="*/ 21848 h 5563519"/>
              <a:gd name="connsiteX2" fmla="*/ 5395327 w 5905183"/>
              <a:gd name="connsiteY2" fmla="*/ 788936 h 5563519"/>
              <a:gd name="connsiteX3" fmla="*/ 5762158 w 5905183"/>
              <a:gd name="connsiteY3" fmla="*/ 2846659 h 5563519"/>
              <a:gd name="connsiteX4" fmla="*/ 5510905 w 5905183"/>
              <a:gd name="connsiteY4" fmla="*/ 4232742 h 5563519"/>
              <a:gd name="connsiteX5" fmla="*/ 5335088 w 5905183"/>
              <a:gd name="connsiteY5" fmla="*/ 4697156 h 5563519"/>
              <a:gd name="connsiteX6" fmla="*/ 5892178 w 5905183"/>
              <a:gd name="connsiteY6" fmla="*/ 4910410 h 5563519"/>
              <a:gd name="connsiteX7" fmla="*/ 4727424 w 5905183"/>
              <a:gd name="connsiteY7" fmla="*/ 5116154 h 5563519"/>
              <a:gd name="connsiteX8" fmla="*/ 3928734 w 5905183"/>
              <a:gd name="connsiteY8" fmla="*/ 5415380 h 5563519"/>
              <a:gd name="connsiteX9" fmla="*/ 1976356 w 5905183"/>
              <a:gd name="connsiteY9" fmla="*/ 5490758 h 5563519"/>
              <a:gd name="connsiteX10" fmla="*/ 484451 w 5905183"/>
              <a:gd name="connsiteY10" fmla="*/ 4599872 h 5563519"/>
              <a:gd name="connsiteX11" fmla="*/ 5107 w 5905183"/>
              <a:gd name="connsiteY11" fmla="*/ 2182375 h 5563519"/>
              <a:gd name="connsiteX12" fmla="*/ 1044827 w 5905183"/>
              <a:gd name="connsiteY12" fmla="*/ 390247 h 5563519"/>
              <a:gd name="connsiteX13" fmla="*/ 2610904 w 5905183"/>
              <a:gd name="connsiteY13" fmla="*/ 740 h 5563519"/>
              <a:gd name="connsiteX0" fmla="*/ 2610904 w 5899446"/>
              <a:gd name="connsiteY0" fmla="*/ 740 h 5563519"/>
              <a:gd name="connsiteX1" fmla="*/ 3175396 w 5899446"/>
              <a:gd name="connsiteY1" fmla="*/ 21848 h 5563519"/>
              <a:gd name="connsiteX2" fmla="*/ 5395327 w 5899446"/>
              <a:gd name="connsiteY2" fmla="*/ 788936 h 5563519"/>
              <a:gd name="connsiteX3" fmla="*/ 5762158 w 5899446"/>
              <a:gd name="connsiteY3" fmla="*/ 2846659 h 5563519"/>
              <a:gd name="connsiteX4" fmla="*/ 5510905 w 5899446"/>
              <a:gd name="connsiteY4" fmla="*/ 4232742 h 5563519"/>
              <a:gd name="connsiteX5" fmla="*/ 5335088 w 5899446"/>
              <a:gd name="connsiteY5" fmla="*/ 4697156 h 5563519"/>
              <a:gd name="connsiteX6" fmla="*/ 5892178 w 5899446"/>
              <a:gd name="connsiteY6" fmla="*/ 4910410 h 5563519"/>
              <a:gd name="connsiteX7" fmla="*/ 4900119 w 5899446"/>
              <a:gd name="connsiteY7" fmla="*/ 5091182 h 5563519"/>
              <a:gd name="connsiteX8" fmla="*/ 3928734 w 5899446"/>
              <a:gd name="connsiteY8" fmla="*/ 5415380 h 5563519"/>
              <a:gd name="connsiteX9" fmla="*/ 1976356 w 5899446"/>
              <a:gd name="connsiteY9" fmla="*/ 5490758 h 5563519"/>
              <a:gd name="connsiteX10" fmla="*/ 484451 w 5899446"/>
              <a:gd name="connsiteY10" fmla="*/ 4599872 h 5563519"/>
              <a:gd name="connsiteX11" fmla="*/ 5107 w 5899446"/>
              <a:gd name="connsiteY11" fmla="*/ 2182375 h 5563519"/>
              <a:gd name="connsiteX12" fmla="*/ 1044827 w 5899446"/>
              <a:gd name="connsiteY12" fmla="*/ 390247 h 5563519"/>
              <a:gd name="connsiteX13" fmla="*/ 2610904 w 5899446"/>
              <a:gd name="connsiteY13" fmla="*/ 740 h 5563519"/>
              <a:gd name="connsiteX0" fmla="*/ 2610904 w 5899446"/>
              <a:gd name="connsiteY0" fmla="*/ 740 h 5563519"/>
              <a:gd name="connsiteX1" fmla="*/ 3175396 w 5899446"/>
              <a:gd name="connsiteY1" fmla="*/ 21848 h 5563519"/>
              <a:gd name="connsiteX2" fmla="*/ 5395327 w 5899446"/>
              <a:gd name="connsiteY2" fmla="*/ 788936 h 5563519"/>
              <a:gd name="connsiteX3" fmla="*/ 5762158 w 5899446"/>
              <a:gd name="connsiteY3" fmla="*/ 2846659 h 5563519"/>
              <a:gd name="connsiteX4" fmla="*/ 5510905 w 5899446"/>
              <a:gd name="connsiteY4" fmla="*/ 4232742 h 5563519"/>
              <a:gd name="connsiteX5" fmla="*/ 5335088 w 5899446"/>
              <a:gd name="connsiteY5" fmla="*/ 4697156 h 5563519"/>
              <a:gd name="connsiteX6" fmla="*/ 5892178 w 5899446"/>
              <a:gd name="connsiteY6" fmla="*/ 4910410 h 5563519"/>
              <a:gd name="connsiteX7" fmla="*/ 4900119 w 5899446"/>
              <a:gd name="connsiteY7" fmla="*/ 5091182 h 5563519"/>
              <a:gd name="connsiteX8" fmla="*/ 3928734 w 5899446"/>
              <a:gd name="connsiteY8" fmla="*/ 5415380 h 5563519"/>
              <a:gd name="connsiteX9" fmla="*/ 1976356 w 5899446"/>
              <a:gd name="connsiteY9" fmla="*/ 5490758 h 5563519"/>
              <a:gd name="connsiteX10" fmla="*/ 484451 w 5899446"/>
              <a:gd name="connsiteY10" fmla="*/ 4599872 h 5563519"/>
              <a:gd name="connsiteX11" fmla="*/ 5107 w 5899446"/>
              <a:gd name="connsiteY11" fmla="*/ 2182375 h 5563519"/>
              <a:gd name="connsiteX12" fmla="*/ 1044827 w 5899446"/>
              <a:gd name="connsiteY12" fmla="*/ 390247 h 5563519"/>
              <a:gd name="connsiteX13" fmla="*/ 2610904 w 5899446"/>
              <a:gd name="connsiteY13" fmla="*/ 740 h 5563519"/>
              <a:gd name="connsiteX0" fmla="*/ 2610904 w 5899446"/>
              <a:gd name="connsiteY0" fmla="*/ 740 h 5563519"/>
              <a:gd name="connsiteX1" fmla="*/ 3175396 w 5899446"/>
              <a:gd name="connsiteY1" fmla="*/ 21848 h 5563519"/>
              <a:gd name="connsiteX2" fmla="*/ 5395327 w 5899446"/>
              <a:gd name="connsiteY2" fmla="*/ 788936 h 5563519"/>
              <a:gd name="connsiteX3" fmla="*/ 5762158 w 5899446"/>
              <a:gd name="connsiteY3" fmla="*/ 2846659 h 5563519"/>
              <a:gd name="connsiteX4" fmla="*/ 5553702 w 5899446"/>
              <a:gd name="connsiteY4" fmla="*/ 4234819 h 5563519"/>
              <a:gd name="connsiteX5" fmla="*/ 5335088 w 5899446"/>
              <a:gd name="connsiteY5" fmla="*/ 4697156 h 5563519"/>
              <a:gd name="connsiteX6" fmla="*/ 5892178 w 5899446"/>
              <a:gd name="connsiteY6" fmla="*/ 4910410 h 5563519"/>
              <a:gd name="connsiteX7" fmla="*/ 4900119 w 5899446"/>
              <a:gd name="connsiteY7" fmla="*/ 5091182 h 5563519"/>
              <a:gd name="connsiteX8" fmla="*/ 3928734 w 5899446"/>
              <a:gd name="connsiteY8" fmla="*/ 5415380 h 5563519"/>
              <a:gd name="connsiteX9" fmla="*/ 1976356 w 5899446"/>
              <a:gd name="connsiteY9" fmla="*/ 5490758 h 5563519"/>
              <a:gd name="connsiteX10" fmla="*/ 484451 w 5899446"/>
              <a:gd name="connsiteY10" fmla="*/ 4599872 h 5563519"/>
              <a:gd name="connsiteX11" fmla="*/ 5107 w 5899446"/>
              <a:gd name="connsiteY11" fmla="*/ 2182375 h 5563519"/>
              <a:gd name="connsiteX12" fmla="*/ 1044827 w 5899446"/>
              <a:gd name="connsiteY12" fmla="*/ 390247 h 5563519"/>
              <a:gd name="connsiteX13" fmla="*/ 2610904 w 5899446"/>
              <a:gd name="connsiteY13" fmla="*/ 740 h 5563519"/>
              <a:gd name="connsiteX0" fmla="*/ 2610904 w 5899446"/>
              <a:gd name="connsiteY0" fmla="*/ 740 h 5563519"/>
              <a:gd name="connsiteX1" fmla="*/ 3175396 w 5899446"/>
              <a:gd name="connsiteY1" fmla="*/ 21848 h 5563519"/>
              <a:gd name="connsiteX2" fmla="*/ 5395327 w 5899446"/>
              <a:gd name="connsiteY2" fmla="*/ 788936 h 5563519"/>
              <a:gd name="connsiteX3" fmla="*/ 5553702 w 5899446"/>
              <a:gd name="connsiteY3" fmla="*/ 4234819 h 5563519"/>
              <a:gd name="connsiteX4" fmla="*/ 5335088 w 5899446"/>
              <a:gd name="connsiteY4" fmla="*/ 4697156 h 5563519"/>
              <a:gd name="connsiteX5" fmla="*/ 5892178 w 5899446"/>
              <a:gd name="connsiteY5" fmla="*/ 4910410 h 5563519"/>
              <a:gd name="connsiteX6" fmla="*/ 4900119 w 5899446"/>
              <a:gd name="connsiteY6" fmla="*/ 5091182 h 5563519"/>
              <a:gd name="connsiteX7" fmla="*/ 3928734 w 5899446"/>
              <a:gd name="connsiteY7" fmla="*/ 5415380 h 5563519"/>
              <a:gd name="connsiteX8" fmla="*/ 1976356 w 5899446"/>
              <a:gd name="connsiteY8" fmla="*/ 5490758 h 5563519"/>
              <a:gd name="connsiteX9" fmla="*/ 484451 w 5899446"/>
              <a:gd name="connsiteY9" fmla="*/ 4599872 h 5563519"/>
              <a:gd name="connsiteX10" fmla="*/ 5107 w 5899446"/>
              <a:gd name="connsiteY10" fmla="*/ 2182375 h 5563519"/>
              <a:gd name="connsiteX11" fmla="*/ 1044827 w 5899446"/>
              <a:gd name="connsiteY11" fmla="*/ 390247 h 5563519"/>
              <a:gd name="connsiteX12" fmla="*/ 2610904 w 5899446"/>
              <a:gd name="connsiteY12" fmla="*/ 740 h 5563519"/>
              <a:gd name="connsiteX0" fmla="*/ 2610904 w 5899446"/>
              <a:gd name="connsiteY0" fmla="*/ 740 h 5563519"/>
              <a:gd name="connsiteX1" fmla="*/ 3175396 w 5899446"/>
              <a:gd name="connsiteY1" fmla="*/ 21848 h 5563519"/>
              <a:gd name="connsiteX2" fmla="*/ 5395327 w 5899446"/>
              <a:gd name="connsiteY2" fmla="*/ 788936 h 5563519"/>
              <a:gd name="connsiteX3" fmla="*/ 5553702 w 5899446"/>
              <a:gd name="connsiteY3" fmla="*/ 4234819 h 5563519"/>
              <a:gd name="connsiteX4" fmla="*/ 5335088 w 5899446"/>
              <a:gd name="connsiteY4" fmla="*/ 4697156 h 5563519"/>
              <a:gd name="connsiteX5" fmla="*/ 5892178 w 5899446"/>
              <a:gd name="connsiteY5" fmla="*/ 4910410 h 5563519"/>
              <a:gd name="connsiteX6" fmla="*/ 4900119 w 5899446"/>
              <a:gd name="connsiteY6" fmla="*/ 5091182 h 5563519"/>
              <a:gd name="connsiteX7" fmla="*/ 3928734 w 5899446"/>
              <a:gd name="connsiteY7" fmla="*/ 5415380 h 5563519"/>
              <a:gd name="connsiteX8" fmla="*/ 1976356 w 5899446"/>
              <a:gd name="connsiteY8" fmla="*/ 5490758 h 5563519"/>
              <a:gd name="connsiteX9" fmla="*/ 484451 w 5899446"/>
              <a:gd name="connsiteY9" fmla="*/ 4599872 h 5563519"/>
              <a:gd name="connsiteX10" fmla="*/ 5107 w 5899446"/>
              <a:gd name="connsiteY10" fmla="*/ 2182375 h 5563519"/>
              <a:gd name="connsiteX11" fmla="*/ 1044827 w 5899446"/>
              <a:gd name="connsiteY11" fmla="*/ 390247 h 5563519"/>
              <a:gd name="connsiteX12" fmla="*/ 2610904 w 5899446"/>
              <a:gd name="connsiteY12" fmla="*/ 740 h 5563519"/>
              <a:gd name="connsiteX0" fmla="*/ 2610904 w 5842641"/>
              <a:gd name="connsiteY0" fmla="*/ 740 h 5563519"/>
              <a:gd name="connsiteX1" fmla="*/ 3175396 w 5842641"/>
              <a:gd name="connsiteY1" fmla="*/ 21848 h 5563519"/>
              <a:gd name="connsiteX2" fmla="*/ 5395327 w 5842641"/>
              <a:gd name="connsiteY2" fmla="*/ 788936 h 5563519"/>
              <a:gd name="connsiteX3" fmla="*/ 5553702 w 5842641"/>
              <a:gd name="connsiteY3" fmla="*/ 4234819 h 5563519"/>
              <a:gd name="connsiteX4" fmla="*/ 5335088 w 5842641"/>
              <a:gd name="connsiteY4" fmla="*/ 4697156 h 5563519"/>
              <a:gd name="connsiteX5" fmla="*/ 5806082 w 5842641"/>
              <a:gd name="connsiteY5" fmla="*/ 4917350 h 5563519"/>
              <a:gd name="connsiteX6" fmla="*/ 4900119 w 5842641"/>
              <a:gd name="connsiteY6" fmla="*/ 5091182 h 5563519"/>
              <a:gd name="connsiteX7" fmla="*/ 3928734 w 5842641"/>
              <a:gd name="connsiteY7" fmla="*/ 5415380 h 5563519"/>
              <a:gd name="connsiteX8" fmla="*/ 1976356 w 5842641"/>
              <a:gd name="connsiteY8" fmla="*/ 5490758 h 5563519"/>
              <a:gd name="connsiteX9" fmla="*/ 484451 w 5842641"/>
              <a:gd name="connsiteY9" fmla="*/ 4599872 h 5563519"/>
              <a:gd name="connsiteX10" fmla="*/ 5107 w 5842641"/>
              <a:gd name="connsiteY10" fmla="*/ 2182375 h 5563519"/>
              <a:gd name="connsiteX11" fmla="*/ 1044827 w 5842641"/>
              <a:gd name="connsiteY11" fmla="*/ 390247 h 5563519"/>
              <a:gd name="connsiteX12" fmla="*/ 2610904 w 5842641"/>
              <a:gd name="connsiteY12" fmla="*/ 740 h 5563519"/>
              <a:gd name="connsiteX0" fmla="*/ 2610904 w 5842641"/>
              <a:gd name="connsiteY0" fmla="*/ 740 h 5563519"/>
              <a:gd name="connsiteX1" fmla="*/ 3175396 w 5842641"/>
              <a:gd name="connsiteY1" fmla="*/ 21848 h 5563519"/>
              <a:gd name="connsiteX2" fmla="*/ 5395327 w 5842641"/>
              <a:gd name="connsiteY2" fmla="*/ 788936 h 5563519"/>
              <a:gd name="connsiteX3" fmla="*/ 5553702 w 5842641"/>
              <a:gd name="connsiteY3" fmla="*/ 4234819 h 5563519"/>
              <a:gd name="connsiteX4" fmla="*/ 5335088 w 5842641"/>
              <a:gd name="connsiteY4" fmla="*/ 4697156 h 5563519"/>
              <a:gd name="connsiteX5" fmla="*/ 5806082 w 5842641"/>
              <a:gd name="connsiteY5" fmla="*/ 4917350 h 5563519"/>
              <a:gd name="connsiteX6" fmla="*/ 4900119 w 5842641"/>
              <a:gd name="connsiteY6" fmla="*/ 5091182 h 5563519"/>
              <a:gd name="connsiteX7" fmla="*/ 3928734 w 5842641"/>
              <a:gd name="connsiteY7" fmla="*/ 5415380 h 5563519"/>
              <a:gd name="connsiteX8" fmla="*/ 1976356 w 5842641"/>
              <a:gd name="connsiteY8" fmla="*/ 5490758 h 5563519"/>
              <a:gd name="connsiteX9" fmla="*/ 484451 w 5842641"/>
              <a:gd name="connsiteY9" fmla="*/ 4599872 h 5563519"/>
              <a:gd name="connsiteX10" fmla="*/ 5107 w 5842641"/>
              <a:gd name="connsiteY10" fmla="*/ 2182375 h 5563519"/>
              <a:gd name="connsiteX11" fmla="*/ 1044827 w 5842641"/>
              <a:gd name="connsiteY11" fmla="*/ 390247 h 5563519"/>
              <a:gd name="connsiteX12" fmla="*/ 2610904 w 5842641"/>
              <a:gd name="connsiteY12" fmla="*/ 740 h 5563519"/>
              <a:gd name="connsiteX0" fmla="*/ 2610904 w 5842641"/>
              <a:gd name="connsiteY0" fmla="*/ 740 h 5563519"/>
              <a:gd name="connsiteX1" fmla="*/ 3175396 w 5842641"/>
              <a:gd name="connsiteY1" fmla="*/ 21848 h 5563519"/>
              <a:gd name="connsiteX2" fmla="*/ 5395327 w 5842641"/>
              <a:gd name="connsiteY2" fmla="*/ 788936 h 5563519"/>
              <a:gd name="connsiteX3" fmla="*/ 5553702 w 5842641"/>
              <a:gd name="connsiteY3" fmla="*/ 4234819 h 5563519"/>
              <a:gd name="connsiteX4" fmla="*/ 5335088 w 5842641"/>
              <a:gd name="connsiteY4" fmla="*/ 4697156 h 5563519"/>
              <a:gd name="connsiteX5" fmla="*/ 5806082 w 5842641"/>
              <a:gd name="connsiteY5" fmla="*/ 4917350 h 5563519"/>
              <a:gd name="connsiteX6" fmla="*/ 4900119 w 5842641"/>
              <a:gd name="connsiteY6" fmla="*/ 5091182 h 5563519"/>
              <a:gd name="connsiteX7" fmla="*/ 3928734 w 5842641"/>
              <a:gd name="connsiteY7" fmla="*/ 5415380 h 5563519"/>
              <a:gd name="connsiteX8" fmla="*/ 1976356 w 5842641"/>
              <a:gd name="connsiteY8" fmla="*/ 5490758 h 5563519"/>
              <a:gd name="connsiteX9" fmla="*/ 484451 w 5842641"/>
              <a:gd name="connsiteY9" fmla="*/ 4599872 h 5563519"/>
              <a:gd name="connsiteX10" fmla="*/ 5107 w 5842641"/>
              <a:gd name="connsiteY10" fmla="*/ 2182375 h 5563519"/>
              <a:gd name="connsiteX11" fmla="*/ 1044827 w 5842641"/>
              <a:gd name="connsiteY11" fmla="*/ 390247 h 5563519"/>
              <a:gd name="connsiteX12" fmla="*/ 2610904 w 5842641"/>
              <a:gd name="connsiteY12" fmla="*/ 740 h 5563519"/>
              <a:gd name="connsiteX0" fmla="*/ 2610904 w 5842641"/>
              <a:gd name="connsiteY0" fmla="*/ 740 h 5563519"/>
              <a:gd name="connsiteX1" fmla="*/ 3175396 w 5842641"/>
              <a:gd name="connsiteY1" fmla="*/ 21848 h 5563519"/>
              <a:gd name="connsiteX2" fmla="*/ 5395327 w 5842641"/>
              <a:gd name="connsiteY2" fmla="*/ 788936 h 5563519"/>
              <a:gd name="connsiteX3" fmla="*/ 5553702 w 5842641"/>
              <a:gd name="connsiteY3" fmla="*/ 4234819 h 5563519"/>
              <a:gd name="connsiteX4" fmla="*/ 5335088 w 5842641"/>
              <a:gd name="connsiteY4" fmla="*/ 4697156 h 5563519"/>
              <a:gd name="connsiteX5" fmla="*/ 5806082 w 5842641"/>
              <a:gd name="connsiteY5" fmla="*/ 4917350 h 5563519"/>
              <a:gd name="connsiteX6" fmla="*/ 4900119 w 5842641"/>
              <a:gd name="connsiteY6" fmla="*/ 5091182 h 5563519"/>
              <a:gd name="connsiteX7" fmla="*/ 3928734 w 5842641"/>
              <a:gd name="connsiteY7" fmla="*/ 5415380 h 5563519"/>
              <a:gd name="connsiteX8" fmla="*/ 1976356 w 5842641"/>
              <a:gd name="connsiteY8" fmla="*/ 5490758 h 5563519"/>
              <a:gd name="connsiteX9" fmla="*/ 484451 w 5842641"/>
              <a:gd name="connsiteY9" fmla="*/ 4599872 h 5563519"/>
              <a:gd name="connsiteX10" fmla="*/ 5107 w 5842641"/>
              <a:gd name="connsiteY10" fmla="*/ 2182375 h 5563519"/>
              <a:gd name="connsiteX11" fmla="*/ 1044827 w 5842641"/>
              <a:gd name="connsiteY11" fmla="*/ 390247 h 5563519"/>
              <a:gd name="connsiteX12" fmla="*/ 2610904 w 5842641"/>
              <a:gd name="connsiteY12" fmla="*/ 740 h 5563519"/>
              <a:gd name="connsiteX0" fmla="*/ 2610904 w 5842641"/>
              <a:gd name="connsiteY0" fmla="*/ 740 h 5563519"/>
              <a:gd name="connsiteX1" fmla="*/ 3175396 w 5842641"/>
              <a:gd name="connsiteY1" fmla="*/ 21848 h 5563519"/>
              <a:gd name="connsiteX2" fmla="*/ 5395327 w 5842641"/>
              <a:gd name="connsiteY2" fmla="*/ 788936 h 5563519"/>
              <a:gd name="connsiteX3" fmla="*/ 5553702 w 5842641"/>
              <a:gd name="connsiteY3" fmla="*/ 4234819 h 5563519"/>
              <a:gd name="connsiteX4" fmla="*/ 5335088 w 5842641"/>
              <a:gd name="connsiteY4" fmla="*/ 4697156 h 5563519"/>
              <a:gd name="connsiteX5" fmla="*/ 5806082 w 5842641"/>
              <a:gd name="connsiteY5" fmla="*/ 4917350 h 5563519"/>
              <a:gd name="connsiteX6" fmla="*/ 4900119 w 5842641"/>
              <a:gd name="connsiteY6" fmla="*/ 5091182 h 5563519"/>
              <a:gd name="connsiteX7" fmla="*/ 3928734 w 5842641"/>
              <a:gd name="connsiteY7" fmla="*/ 5415380 h 5563519"/>
              <a:gd name="connsiteX8" fmla="*/ 1976356 w 5842641"/>
              <a:gd name="connsiteY8" fmla="*/ 5490758 h 5563519"/>
              <a:gd name="connsiteX9" fmla="*/ 484451 w 5842641"/>
              <a:gd name="connsiteY9" fmla="*/ 4599872 h 5563519"/>
              <a:gd name="connsiteX10" fmla="*/ 5107 w 5842641"/>
              <a:gd name="connsiteY10" fmla="*/ 2182375 h 5563519"/>
              <a:gd name="connsiteX11" fmla="*/ 1044827 w 5842641"/>
              <a:gd name="connsiteY11" fmla="*/ 390247 h 5563519"/>
              <a:gd name="connsiteX12" fmla="*/ 2610904 w 5842641"/>
              <a:gd name="connsiteY12" fmla="*/ 740 h 5563519"/>
              <a:gd name="connsiteX0" fmla="*/ 2610904 w 5842641"/>
              <a:gd name="connsiteY0" fmla="*/ 740 h 5563519"/>
              <a:gd name="connsiteX1" fmla="*/ 3175396 w 5842641"/>
              <a:gd name="connsiteY1" fmla="*/ 21848 h 5563519"/>
              <a:gd name="connsiteX2" fmla="*/ 5395327 w 5842641"/>
              <a:gd name="connsiteY2" fmla="*/ 788936 h 5563519"/>
              <a:gd name="connsiteX3" fmla="*/ 5553702 w 5842641"/>
              <a:gd name="connsiteY3" fmla="*/ 4234819 h 5563519"/>
              <a:gd name="connsiteX4" fmla="*/ 5335088 w 5842641"/>
              <a:gd name="connsiteY4" fmla="*/ 4697156 h 5563519"/>
              <a:gd name="connsiteX5" fmla="*/ 5806082 w 5842641"/>
              <a:gd name="connsiteY5" fmla="*/ 4917350 h 5563519"/>
              <a:gd name="connsiteX6" fmla="*/ 4900119 w 5842641"/>
              <a:gd name="connsiteY6" fmla="*/ 5091182 h 5563519"/>
              <a:gd name="connsiteX7" fmla="*/ 3928734 w 5842641"/>
              <a:gd name="connsiteY7" fmla="*/ 5415380 h 5563519"/>
              <a:gd name="connsiteX8" fmla="*/ 1976356 w 5842641"/>
              <a:gd name="connsiteY8" fmla="*/ 5490758 h 5563519"/>
              <a:gd name="connsiteX9" fmla="*/ 484451 w 5842641"/>
              <a:gd name="connsiteY9" fmla="*/ 4599872 h 5563519"/>
              <a:gd name="connsiteX10" fmla="*/ 5107 w 5842641"/>
              <a:gd name="connsiteY10" fmla="*/ 2182375 h 5563519"/>
              <a:gd name="connsiteX11" fmla="*/ 1044827 w 5842641"/>
              <a:gd name="connsiteY11" fmla="*/ 390247 h 5563519"/>
              <a:gd name="connsiteX12" fmla="*/ 2610904 w 5842641"/>
              <a:gd name="connsiteY12" fmla="*/ 740 h 5563519"/>
              <a:gd name="connsiteX0" fmla="*/ 2610904 w 5842641"/>
              <a:gd name="connsiteY0" fmla="*/ 740 h 5563519"/>
              <a:gd name="connsiteX1" fmla="*/ 3175396 w 5842641"/>
              <a:gd name="connsiteY1" fmla="*/ 21848 h 5563519"/>
              <a:gd name="connsiteX2" fmla="*/ 5395327 w 5842641"/>
              <a:gd name="connsiteY2" fmla="*/ 788936 h 5563519"/>
              <a:gd name="connsiteX3" fmla="*/ 5553702 w 5842641"/>
              <a:gd name="connsiteY3" fmla="*/ 4234819 h 5563519"/>
              <a:gd name="connsiteX4" fmla="*/ 5335088 w 5842641"/>
              <a:gd name="connsiteY4" fmla="*/ 4697156 h 5563519"/>
              <a:gd name="connsiteX5" fmla="*/ 5806082 w 5842641"/>
              <a:gd name="connsiteY5" fmla="*/ 4917350 h 5563519"/>
              <a:gd name="connsiteX6" fmla="*/ 4900119 w 5842641"/>
              <a:gd name="connsiteY6" fmla="*/ 5091182 h 5563519"/>
              <a:gd name="connsiteX7" fmla="*/ 3928734 w 5842641"/>
              <a:gd name="connsiteY7" fmla="*/ 5415380 h 5563519"/>
              <a:gd name="connsiteX8" fmla="*/ 1976356 w 5842641"/>
              <a:gd name="connsiteY8" fmla="*/ 5490758 h 5563519"/>
              <a:gd name="connsiteX9" fmla="*/ 484451 w 5842641"/>
              <a:gd name="connsiteY9" fmla="*/ 4599872 h 5563519"/>
              <a:gd name="connsiteX10" fmla="*/ 5107 w 5842641"/>
              <a:gd name="connsiteY10" fmla="*/ 2182375 h 5563519"/>
              <a:gd name="connsiteX11" fmla="*/ 1044827 w 5842641"/>
              <a:gd name="connsiteY11" fmla="*/ 390247 h 5563519"/>
              <a:gd name="connsiteX12" fmla="*/ 2610904 w 5842641"/>
              <a:gd name="connsiteY12" fmla="*/ 740 h 5563519"/>
              <a:gd name="connsiteX0" fmla="*/ 2610904 w 5842641"/>
              <a:gd name="connsiteY0" fmla="*/ 740 h 5563519"/>
              <a:gd name="connsiteX1" fmla="*/ 3175396 w 5842641"/>
              <a:gd name="connsiteY1" fmla="*/ 21848 h 5563519"/>
              <a:gd name="connsiteX2" fmla="*/ 5395327 w 5842641"/>
              <a:gd name="connsiteY2" fmla="*/ 788936 h 5563519"/>
              <a:gd name="connsiteX3" fmla="*/ 5553702 w 5842641"/>
              <a:gd name="connsiteY3" fmla="*/ 4234819 h 5563519"/>
              <a:gd name="connsiteX4" fmla="*/ 5335088 w 5842641"/>
              <a:gd name="connsiteY4" fmla="*/ 4697156 h 5563519"/>
              <a:gd name="connsiteX5" fmla="*/ 5806082 w 5842641"/>
              <a:gd name="connsiteY5" fmla="*/ 4917350 h 5563519"/>
              <a:gd name="connsiteX6" fmla="*/ 4756741 w 5842641"/>
              <a:gd name="connsiteY6" fmla="*/ 5177609 h 5563519"/>
              <a:gd name="connsiteX7" fmla="*/ 3928734 w 5842641"/>
              <a:gd name="connsiteY7" fmla="*/ 5415380 h 5563519"/>
              <a:gd name="connsiteX8" fmla="*/ 1976356 w 5842641"/>
              <a:gd name="connsiteY8" fmla="*/ 5490758 h 5563519"/>
              <a:gd name="connsiteX9" fmla="*/ 484451 w 5842641"/>
              <a:gd name="connsiteY9" fmla="*/ 4599872 h 5563519"/>
              <a:gd name="connsiteX10" fmla="*/ 5107 w 5842641"/>
              <a:gd name="connsiteY10" fmla="*/ 2182375 h 5563519"/>
              <a:gd name="connsiteX11" fmla="*/ 1044827 w 5842641"/>
              <a:gd name="connsiteY11" fmla="*/ 390247 h 5563519"/>
              <a:gd name="connsiteX12" fmla="*/ 2610904 w 5842641"/>
              <a:gd name="connsiteY12" fmla="*/ 740 h 5563519"/>
              <a:gd name="connsiteX0" fmla="*/ 2610904 w 5842641"/>
              <a:gd name="connsiteY0" fmla="*/ 740 h 5563519"/>
              <a:gd name="connsiteX1" fmla="*/ 3175396 w 5842641"/>
              <a:gd name="connsiteY1" fmla="*/ 21848 h 5563519"/>
              <a:gd name="connsiteX2" fmla="*/ 5395327 w 5842641"/>
              <a:gd name="connsiteY2" fmla="*/ 788936 h 5563519"/>
              <a:gd name="connsiteX3" fmla="*/ 5553702 w 5842641"/>
              <a:gd name="connsiteY3" fmla="*/ 4234819 h 5563519"/>
              <a:gd name="connsiteX4" fmla="*/ 5335088 w 5842641"/>
              <a:gd name="connsiteY4" fmla="*/ 4697156 h 5563519"/>
              <a:gd name="connsiteX5" fmla="*/ 5806082 w 5842641"/>
              <a:gd name="connsiteY5" fmla="*/ 4917350 h 5563519"/>
              <a:gd name="connsiteX6" fmla="*/ 4756741 w 5842641"/>
              <a:gd name="connsiteY6" fmla="*/ 5177609 h 5563519"/>
              <a:gd name="connsiteX7" fmla="*/ 3928734 w 5842641"/>
              <a:gd name="connsiteY7" fmla="*/ 5415380 h 5563519"/>
              <a:gd name="connsiteX8" fmla="*/ 1976356 w 5842641"/>
              <a:gd name="connsiteY8" fmla="*/ 5490758 h 5563519"/>
              <a:gd name="connsiteX9" fmla="*/ 484451 w 5842641"/>
              <a:gd name="connsiteY9" fmla="*/ 4599872 h 5563519"/>
              <a:gd name="connsiteX10" fmla="*/ 5107 w 5842641"/>
              <a:gd name="connsiteY10" fmla="*/ 2182375 h 5563519"/>
              <a:gd name="connsiteX11" fmla="*/ 1044827 w 5842641"/>
              <a:gd name="connsiteY11" fmla="*/ 390247 h 5563519"/>
              <a:gd name="connsiteX12" fmla="*/ 2610904 w 5842641"/>
              <a:gd name="connsiteY12" fmla="*/ 740 h 5563519"/>
              <a:gd name="connsiteX0" fmla="*/ 2610904 w 5842641"/>
              <a:gd name="connsiteY0" fmla="*/ 740 h 5563519"/>
              <a:gd name="connsiteX1" fmla="*/ 3175396 w 5842641"/>
              <a:gd name="connsiteY1" fmla="*/ 21848 h 5563519"/>
              <a:gd name="connsiteX2" fmla="*/ 5395327 w 5842641"/>
              <a:gd name="connsiteY2" fmla="*/ 788936 h 5563519"/>
              <a:gd name="connsiteX3" fmla="*/ 5553702 w 5842641"/>
              <a:gd name="connsiteY3" fmla="*/ 4234819 h 5563519"/>
              <a:gd name="connsiteX4" fmla="*/ 5335088 w 5842641"/>
              <a:gd name="connsiteY4" fmla="*/ 4697156 h 5563519"/>
              <a:gd name="connsiteX5" fmla="*/ 5806082 w 5842641"/>
              <a:gd name="connsiteY5" fmla="*/ 4917350 h 5563519"/>
              <a:gd name="connsiteX6" fmla="*/ 4753475 w 5842641"/>
              <a:gd name="connsiteY6" fmla="*/ 5258150 h 5563519"/>
              <a:gd name="connsiteX7" fmla="*/ 3928734 w 5842641"/>
              <a:gd name="connsiteY7" fmla="*/ 5415380 h 5563519"/>
              <a:gd name="connsiteX8" fmla="*/ 1976356 w 5842641"/>
              <a:gd name="connsiteY8" fmla="*/ 5490758 h 5563519"/>
              <a:gd name="connsiteX9" fmla="*/ 484451 w 5842641"/>
              <a:gd name="connsiteY9" fmla="*/ 4599872 h 5563519"/>
              <a:gd name="connsiteX10" fmla="*/ 5107 w 5842641"/>
              <a:gd name="connsiteY10" fmla="*/ 2182375 h 5563519"/>
              <a:gd name="connsiteX11" fmla="*/ 1044827 w 5842641"/>
              <a:gd name="connsiteY11" fmla="*/ 390247 h 5563519"/>
              <a:gd name="connsiteX12" fmla="*/ 2610904 w 5842641"/>
              <a:gd name="connsiteY12" fmla="*/ 740 h 5563519"/>
              <a:gd name="connsiteX0" fmla="*/ 2610904 w 5842641"/>
              <a:gd name="connsiteY0" fmla="*/ 740 h 5563519"/>
              <a:gd name="connsiteX1" fmla="*/ 3175396 w 5842641"/>
              <a:gd name="connsiteY1" fmla="*/ 21848 h 5563519"/>
              <a:gd name="connsiteX2" fmla="*/ 5395327 w 5842641"/>
              <a:gd name="connsiteY2" fmla="*/ 788936 h 5563519"/>
              <a:gd name="connsiteX3" fmla="*/ 5553702 w 5842641"/>
              <a:gd name="connsiteY3" fmla="*/ 4234819 h 5563519"/>
              <a:gd name="connsiteX4" fmla="*/ 5335088 w 5842641"/>
              <a:gd name="connsiteY4" fmla="*/ 4697156 h 5563519"/>
              <a:gd name="connsiteX5" fmla="*/ 5806082 w 5842641"/>
              <a:gd name="connsiteY5" fmla="*/ 4917350 h 5563519"/>
              <a:gd name="connsiteX6" fmla="*/ 4753475 w 5842641"/>
              <a:gd name="connsiteY6" fmla="*/ 5258150 h 5563519"/>
              <a:gd name="connsiteX7" fmla="*/ 3928734 w 5842641"/>
              <a:gd name="connsiteY7" fmla="*/ 5415380 h 5563519"/>
              <a:gd name="connsiteX8" fmla="*/ 1976356 w 5842641"/>
              <a:gd name="connsiteY8" fmla="*/ 5490758 h 5563519"/>
              <a:gd name="connsiteX9" fmla="*/ 484451 w 5842641"/>
              <a:gd name="connsiteY9" fmla="*/ 4599872 h 5563519"/>
              <a:gd name="connsiteX10" fmla="*/ 5107 w 5842641"/>
              <a:gd name="connsiteY10" fmla="*/ 2182375 h 5563519"/>
              <a:gd name="connsiteX11" fmla="*/ 1044827 w 5842641"/>
              <a:gd name="connsiteY11" fmla="*/ 390247 h 5563519"/>
              <a:gd name="connsiteX12" fmla="*/ 2610904 w 5842641"/>
              <a:gd name="connsiteY12" fmla="*/ 740 h 5563519"/>
              <a:gd name="connsiteX0" fmla="*/ 2610904 w 5850952"/>
              <a:gd name="connsiteY0" fmla="*/ 740 h 5563519"/>
              <a:gd name="connsiteX1" fmla="*/ 3175396 w 5850952"/>
              <a:gd name="connsiteY1" fmla="*/ 21848 h 5563519"/>
              <a:gd name="connsiteX2" fmla="*/ 5395327 w 5850952"/>
              <a:gd name="connsiteY2" fmla="*/ 788936 h 5563519"/>
              <a:gd name="connsiteX3" fmla="*/ 5553702 w 5850952"/>
              <a:gd name="connsiteY3" fmla="*/ 4234819 h 5563519"/>
              <a:gd name="connsiteX4" fmla="*/ 5335088 w 5850952"/>
              <a:gd name="connsiteY4" fmla="*/ 4697156 h 5563519"/>
              <a:gd name="connsiteX5" fmla="*/ 5806082 w 5850952"/>
              <a:gd name="connsiteY5" fmla="*/ 4917350 h 5563519"/>
              <a:gd name="connsiteX6" fmla="*/ 4753475 w 5850952"/>
              <a:gd name="connsiteY6" fmla="*/ 5258150 h 5563519"/>
              <a:gd name="connsiteX7" fmla="*/ 3928734 w 5850952"/>
              <a:gd name="connsiteY7" fmla="*/ 5415380 h 5563519"/>
              <a:gd name="connsiteX8" fmla="*/ 1976356 w 5850952"/>
              <a:gd name="connsiteY8" fmla="*/ 5490758 h 5563519"/>
              <a:gd name="connsiteX9" fmla="*/ 484451 w 5850952"/>
              <a:gd name="connsiteY9" fmla="*/ 4599872 h 5563519"/>
              <a:gd name="connsiteX10" fmla="*/ 5107 w 5850952"/>
              <a:gd name="connsiteY10" fmla="*/ 2182375 h 5563519"/>
              <a:gd name="connsiteX11" fmla="*/ 1044827 w 5850952"/>
              <a:gd name="connsiteY11" fmla="*/ 390247 h 5563519"/>
              <a:gd name="connsiteX12" fmla="*/ 2610904 w 5850952"/>
              <a:gd name="connsiteY12" fmla="*/ 740 h 5563519"/>
              <a:gd name="connsiteX0" fmla="*/ 2610904 w 5847215"/>
              <a:gd name="connsiteY0" fmla="*/ 740 h 5563519"/>
              <a:gd name="connsiteX1" fmla="*/ 3175396 w 5847215"/>
              <a:gd name="connsiteY1" fmla="*/ 21848 h 5563519"/>
              <a:gd name="connsiteX2" fmla="*/ 5395327 w 5847215"/>
              <a:gd name="connsiteY2" fmla="*/ 788936 h 5563519"/>
              <a:gd name="connsiteX3" fmla="*/ 5553702 w 5847215"/>
              <a:gd name="connsiteY3" fmla="*/ 4234819 h 5563519"/>
              <a:gd name="connsiteX4" fmla="*/ 5335088 w 5847215"/>
              <a:gd name="connsiteY4" fmla="*/ 4697156 h 5563519"/>
              <a:gd name="connsiteX5" fmla="*/ 5806082 w 5847215"/>
              <a:gd name="connsiteY5" fmla="*/ 4917350 h 5563519"/>
              <a:gd name="connsiteX6" fmla="*/ 4753475 w 5847215"/>
              <a:gd name="connsiteY6" fmla="*/ 5258150 h 5563519"/>
              <a:gd name="connsiteX7" fmla="*/ 3928734 w 5847215"/>
              <a:gd name="connsiteY7" fmla="*/ 5415380 h 5563519"/>
              <a:gd name="connsiteX8" fmla="*/ 1976356 w 5847215"/>
              <a:gd name="connsiteY8" fmla="*/ 5490758 h 5563519"/>
              <a:gd name="connsiteX9" fmla="*/ 484451 w 5847215"/>
              <a:gd name="connsiteY9" fmla="*/ 4599872 h 5563519"/>
              <a:gd name="connsiteX10" fmla="*/ 5107 w 5847215"/>
              <a:gd name="connsiteY10" fmla="*/ 2182375 h 5563519"/>
              <a:gd name="connsiteX11" fmla="*/ 1044827 w 5847215"/>
              <a:gd name="connsiteY11" fmla="*/ 390247 h 5563519"/>
              <a:gd name="connsiteX12" fmla="*/ 2610904 w 5847215"/>
              <a:gd name="connsiteY12" fmla="*/ 740 h 5563519"/>
              <a:gd name="connsiteX0" fmla="*/ 2610904 w 5848305"/>
              <a:gd name="connsiteY0" fmla="*/ 740 h 5563519"/>
              <a:gd name="connsiteX1" fmla="*/ 3175396 w 5848305"/>
              <a:gd name="connsiteY1" fmla="*/ 21848 h 5563519"/>
              <a:gd name="connsiteX2" fmla="*/ 5395327 w 5848305"/>
              <a:gd name="connsiteY2" fmla="*/ 788936 h 5563519"/>
              <a:gd name="connsiteX3" fmla="*/ 5555336 w 5848305"/>
              <a:gd name="connsiteY3" fmla="*/ 4194548 h 5563519"/>
              <a:gd name="connsiteX4" fmla="*/ 5335088 w 5848305"/>
              <a:gd name="connsiteY4" fmla="*/ 4697156 h 5563519"/>
              <a:gd name="connsiteX5" fmla="*/ 5806082 w 5848305"/>
              <a:gd name="connsiteY5" fmla="*/ 4917350 h 5563519"/>
              <a:gd name="connsiteX6" fmla="*/ 4753475 w 5848305"/>
              <a:gd name="connsiteY6" fmla="*/ 5258150 h 5563519"/>
              <a:gd name="connsiteX7" fmla="*/ 3928734 w 5848305"/>
              <a:gd name="connsiteY7" fmla="*/ 5415380 h 5563519"/>
              <a:gd name="connsiteX8" fmla="*/ 1976356 w 5848305"/>
              <a:gd name="connsiteY8" fmla="*/ 5490758 h 5563519"/>
              <a:gd name="connsiteX9" fmla="*/ 484451 w 5848305"/>
              <a:gd name="connsiteY9" fmla="*/ 4599872 h 5563519"/>
              <a:gd name="connsiteX10" fmla="*/ 5107 w 5848305"/>
              <a:gd name="connsiteY10" fmla="*/ 2182375 h 5563519"/>
              <a:gd name="connsiteX11" fmla="*/ 1044827 w 5848305"/>
              <a:gd name="connsiteY11" fmla="*/ 390247 h 5563519"/>
              <a:gd name="connsiteX12" fmla="*/ 2610904 w 5848305"/>
              <a:gd name="connsiteY12" fmla="*/ 740 h 5563519"/>
              <a:gd name="connsiteX0" fmla="*/ 2610904 w 5848305"/>
              <a:gd name="connsiteY0" fmla="*/ 740 h 5563519"/>
              <a:gd name="connsiteX1" fmla="*/ 3175396 w 5848305"/>
              <a:gd name="connsiteY1" fmla="*/ 21848 h 5563519"/>
              <a:gd name="connsiteX2" fmla="*/ 5395327 w 5848305"/>
              <a:gd name="connsiteY2" fmla="*/ 788936 h 5563519"/>
              <a:gd name="connsiteX3" fmla="*/ 5555336 w 5848305"/>
              <a:gd name="connsiteY3" fmla="*/ 4194548 h 5563519"/>
              <a:gd name="connsiteX4" fmla="*/ 5335088 w 5848305"/>
              <a:gd name="connsiteY4" fmla="*/ 4697156 h 5563519"/>
              <a:gd name="connsiteX5" fmla="*/ 5806082 w 5848305"/>
              <a:gd name="connsiteY5" fmla="*/ 4917350 h 5563519"/>
              <a:gd name="connsiteX6" fmla="*/ 4764563 w 5848305"/>
              <a:gd name="connsiteY6" fmla="*/ 5272202 h 5563519"/>
              <a:gd name="connsiteX7" fmla="*/ 3928734 w 5848305"/>
              <a:gd name="connsiteY7" fmla="*/ 5415380 h 5563519"/>
              <a:gd name="connsiteX8" fmla="*/ 1976356 w 5848305"/>
              <a:gd name="connsiteY8" fmla="*/ 5490758 h 5563519"/>
              <a:gd name="connsiteX9" fmla="*/ 484451 w 5848305"/>
              <a:gd name="connsiteY9" fmla="*/ 4599872 h 5563519"/>
              <a:gd name="connsiteX10" fmla="*/ 5107 w 5848305"/>
              <a:gd name="connsiteY10" fmla="*/ 2182375 h 5563519"/>
              <a:gd name="connsiteX11" fmla="*/ 1044827 w 5848305"/>
              <a:gd name="connsiteY11" fmla="*/ 390247 h 5563519"/>
              <a:gd name="connsiteX12" fmla="*/ 2610904 w 5848305"/>
              <a:gd name="connsiteY12" fmla="*/ 740 h 5563519"/>
              <a:gd name="connsiteX0" fmla="*/ 2610904 w 5848305"/>
              <a:gd name="connsiteY0" fmla="*/ 740 h 5580594"/>
              <a:gd name="connsiteX1" fmla="*/ 3175396 w 5848305"/>
              <a:gd name="connsiteY1" fmla="*/ 21848 h 5580594"/>
              <a:gd name="connsiteX2" fmla="*/ 5395327 w 5848305"/>
              <a:gd name="connsiteY2" fmla="*/ 788936 h 5580594"/>
              <a:gd name="connsiteX3" fmla="*/ 5555336 w 5848305"/>
              <a:gd name="connsiteY3" fmla="*/ 4194548 h 5580594"/>
              <a:gd name="connsiteX4" fmla="*/ 5335088 w 5848305"/>
              <a:gd name="connsiteY4" fmla="*/ 4697156 h 5580594"/>
              <a:gd name="connsiteX5" fmla="*/ 5806082 w 5848305"/>
              <a:gd name="connsiteY5" fmla="*/ 4917350 h 5580594"/>
              <a:gd name="connsiteX6" fmla="*/ 4764563 w 5848305"/>
              <a:gd name="connsiteY6" fmla="*/ 5272202 h 5580594"/>
              <a:gd name="connsiteX7" fmla="*/ 3915472 w 5848305"/>
              <a:gd name="connsiteY7" fmla="*/ 5455023 h 5580594"/>
              <a:gd name="connsiteX8" fmla="*/ 1976356 w 5848305"/>
              <a:gd name="connsiteY8" fmla="*/ 5490758 h 5580594"/>
              <a:gd name="connsiteX9" fmla="*/ 484451 w 5848305"/>
              <a:gd name="connsiteY9" fmla="*/ 4599872 h 5580594"/>
              <a:gd name="connsiteX10" fmla="*/ 5107 w 5848305"/>
              <a:gd name="connsiteY10" fmla="*/ 2182375 h 5580594"/>
              <a:gd name="connsiteX11" fmla="*/ 1044827 w 5848305"/>
              <a:gd name="connsiteY11" fmla="*/ 390247 h 5580594"/>
              <a:gd name="connsiteX12" fmla="*/ 2610904 w 5848305"/>
              <a:gd name="connsiteY12" fmla="*/ 740 h 5580594"/>
              <a:gd name="connsiteX0" fmla="*/ 2610904 w 5848305"/>
              <a:gd name="connsiteY0" fmla="*/ 740 h 5565393"/>
              <a:gd name="connsiteX1" fmla="*/ 3175396 w 5848305"/>
              <a:gd name="connsiteY1" fmla="*/ 21848 h 5565393"/>
              <a:gd name="connsiteX2" fmla="*/ 5395327 w 5848305"/>
              <a:gd name="connsiteY2" fmla="*/ 788936 h 5565393"/>
              <a:gd name="connsiteX3" fmla="*/ 5555336 w 5848305"/>
              <a:gd name="connsiteY3" fmla="*/ 4194548 h 5565393"/>
              <a:gd name="connsiteX4" fmla="*/ 5335088 w 5848305"/>
              <a:gd name="connsiteY4" fmla="*/ 4697156 h 5565393"/>
              <a:gd name="connsiteX5" fmla="*/ 5806082 w 5848305"/>
              <a:gd name="connsiteY5" fmla="*/ 4917350 h 5565393"/>
              <a:gd name="connsiteX6" fmla="*/ 4764563 w 5848305"/>
              <a:gd name="connsiteY6" fmla="*/ 5272202 h 5565393"/>
              <a:gd name="connsiteX7" fmla="*/ 3915472 w 5848305"/>
              <a:gd name="connsiteY7" fmla="*/ 5455023 h 5565393"/>
              <a:gd name="connsiteX8" fmla="*/ 1976356 w 5848305"/>
              <a:gd name="connsiteY8" fmla="*/ 5490758 h 5565393"/>
              <a:gd name="connsiteX9" fmla="*/ 484451 w 5848305"/>
              <a:gd name="connsiteY9" fmla="*/ 4599872 h 5565393"/>
              <a:gd name="connsiteX10" fmla="*/ 5107 w 5848305"/>
              <a:gd name="connsiteY10" fmla="*/ 2182375 h 5565393"/>
              <a:gd name="connsiteX11" fmla="*/ 1044827 w 5848305"/>
              <a:gd name="connsiteY11" fmla="*/ 390247 h 5565393"/>
              <a:gd name="connsiteX12" fmla="*/ 2610904 w 5848305"/>
              <a:gd name="connsiteY12" fmla="*/ 740 h 5565393"/>
              <a:gd name="connsiteX0" fmla="*/ 2610904 w 5848305"/>
              <a:gd name="connsiteY0" fmla="*/ 740 h 5565393"/>
              <a:gd name="connsiteX1" fmla="*/ 3175396 w 5848305"/>
              <a:gd name="connsiteY1" fmla="*/ 21848 h 5565393"/>
              <a:gd name="connsiteX2" fmla="*/ 5395327 w 5848305"/>
              <a:gd name="connsiteY2" fmla="*/ 788936 h 5565393"/>
              <a:gd name="connsiteX3" fmla="*/ 5555336 w 5848305"/>
              <a:gd name="connsiteY3" fmla="*/ 4194548 h 5565393"/>
              <a:gd name="connsiteX4" fmla="*/ 5335088 w 5848305"/>
              <a:gd name="connsiteY4" fmla="*/ 4697156 h 5565393"/>
              <a:gd name="connsiteX5" fmla="*/ 5806082 w 5848305"/>
              <a:gd name="connsiteY5" fmla="*/ 4917350 h 5565393"/>
              <a:gd name="connsiteX6" fmla="*/ 4764563 w 5848305"/>
              <a:gd name="connsiteY6" fmla="*/ 5272202 h 5565393"/>
              <a:gd name="connsiteX7" fmla="*/ 3915472 w 5848305"/>
              <a:gd name="connsiteY7" fmla="*/ 5455023 h 5565393"/>
              <a:gd name="connsiteX8" fmla="*/ 1976356 w 5848305"/>
              <a:gd name="connsiteY8" fmla="*/ 5490758 h 5565393"/>
              <a:gd name="connsiteX9" fmla="*/ 484451 w 5848305"/>
              <a:gd name="connsiteY9" fmla="*/ 4599872 h 5565393"/>
              <a:gd name="connsiteX10" fmla="*/ 5107 w 5848305"/>
              <a:gd name="connsiteY10" fmla="*/ 2182375 h 5565393"/>
              <a:gd name="connsiteX11" fmla="*/ 898527 w 5848305"/>
              <a:gd name="connsiteY11" fmla="*/ 261270 h 5565393"/>
              <a:gd name="connsiteX12" fmla="*/ 2610904 w 5848305"/>
              <a:gd name="connsiteY12" fmla="*/ 740 h 5565393"/>
              <a:gd name="connsiteX0" fmla="*/ 2610904 w 5848305"/>
              <a:gd name="connsiteY0" fmla="*/ 740 h 5565393"/>
              <a:gd name="connsiteX1" fmla="*/ 3175396 w 5848305"/>
              <a:gd name="connsiteY1" fmla="*/ 21848 h 5565393"/>
              <a:gd name="connsiteX2" fmla="*/ 5395327 w 5848305"/>
              <a:gd name="connsiteY2" fmla="*/ 788936 h 5565393"/>
              <a:gd name="connsiteX3" fmla="*/ 5555336 w 5848305"/>
              <a:gd name="connsiteY3" fmla="*/ 4194548 h 5565393"/>
              <a:gd name="connsiteX4" fmla="*/ 5335088 w 5848305"/>
              <a:gd name="connsiteY4" fmla="*/ 4697156 h 5565393"/>
              <a:gd name="connsiteX5" fmla="*/ 5806082 w 5848305"/>
              <a:gd name="connsiteY5" fmla="*/ 4917350 h 5565393"/>
              <a:gd name="connsiteX6" fmla="*/ 4764563 w 5848305"/>
              <a:gd name="connsiteY6" fmla="*/ 5272202 h 5565393"/>
              <a:gd name="connsiteX7" fmla="*/ 3915472 w 5848305"/>
              <a:gd name="connsiteY7" fmla="*/ 5455023 h 5565393"/>
              <a:gd name="connsiteX8" fmla="*/ 1976356 w 5848305"/>
              <a:gd name="connsiteY8" fmla="*/ 5490758 h 5565393"/>
              <a:gd name="connsiteX9" fmla="*/ 484451 w 5848305"/>
              <a:gd name="connsiteY9" fmla="*/ 4599872 h 5565393"/>
              <a:gd name="connsiteX10" fmla="*/ 5107 w 5848305"/>
              <a:gd name="connsiteY10" fmla="*/ 2182375 h 5565393"/>
              <a:gd name="connsiteX11" fmla="*/ 906347 w 5848305"/>
              <a:gd name="connsiteY11" fmla="*/ 355862 h 5565393"/>
              <a:gd name="connsiteX12" fmla="*/ 2610904 w 5848305"/>
              <a:gd name="connsiteY12" fmla="*/ 740 h 5565393"/>
              <a:gd name="connsiteX0" fmla="*/ 2610904 w 5848305"/>
              <a:gd name="connsiteY0" fmla="*/ 345 h 5564998"/>
              <a:gd name="connsiteX1" fmla="*/ 3419641 w 5848305"/>
              <a:gd name="connsiteY1" fmla="*/ 34646 h 5564998"/>
              <a:gd name="connsiteX2" fmla="*/ 5395327 w 5848305"/>
              <a:gd name="connsiteY2" fmla="*/ 788541 h 5564998"/>
              <a:gd name="connsiteX3" fmla="*/ 5555336 w 5848305"/>
              <a:gd name="connsiteY3" fmla="*/ 4194153 h 5564998"/>
              <a:gd name="connsiteX4" fmla="*/ 5335088 w 5848305"/>
              <a:gd name="connsiteY4" fmla="*/ 4696761 h 5564998"/>
              <a:gd name="connsiteX5" fmla="*/ 5806082 w 5848305"/>
              <a:gd name="connsiteY5" fmla="*/ 4916955 h 5564998"/>
              <a:gd name="connsiteX6" fmla="*/ 4764563 w 5848305"/>
              <a:gd name="connsiteY6" fmla="*/ 5271807 h 5564998"/>
              <a:gd name="connsiteX7" fmla="*/ 3915472 w 5848305"/>
              <a:gd name="connsiteY7" fmla="*/ 5454628 h 5564998"/>
              <a:gd name="connsiteX8" fmla="*/ 1976356 w 5848305"/>
              <a:gd name="connsiteY8" fmla="*/ 5490363 h 5564998"/>
              <a:gd name="connsiteX9" fmla="*/ 484451 w 5848305"/>
              <a:gd name="connsiteY9" fmla="*/ 4599477 h 5564998"/>
              <a:gd name="connsiteX10" fmla="*/ 5107 w 5848305"/>
              <a:gd name="connsiteY10" fmla="*/ 2181980 h 5564998"/>
              <a:gd name="connsiteX11" fmla="*/ 906347 w 5848305"/>
              <a:gd name="connsiteY11" fmla="*/ 355467 h 5564998"/>
              <a:gd name="connsiteX12" fmla="*/ 2610904 w 5848305"/>
              <a:gd name="connsiteY12" fmla="*/ 345 h 5564998"/>
              <a:gd name="connsiteX0" fmla="*/ 2610904 w 5848305"/>
              <a:gd name="connsiteY0" fmla="*/ 49158 h 5613811"/>
              <a:gd name="connsiteX1" fmla="*/ 3422907 w 5848305"/>
              <a:gd name="connsiteY1" fmla="*/ 2919 h 5613811"/>
              <a:gd name="connsiteX2" fmla="*/ 5395327 w 5848305"/>
              <a:gd name="connsiteY2" fmla="*/ 837354 h 5613811"/>
              <a:gd name="connsiteX3" fmla="*/ 5555336 w 5848305"/>
              <a:gd name="connsiteY3" fmla="*/ 4242966 h 5613811"/>
              <a:gd name="connsiteX4" fmla="*/ 5335088 w 5848305"/>
              <a:gd name="connsiteY4" fmla="*/ 4745574 h 5613811"/>
              <a:gd name="connsiteX5" fmla="*/ 5806082 w 5848305"/>
              <a:gd name="connsiteY5" fmla="*/ 4965768 h 5613811"/>
              <a:gd name="connsiteX6" fmla="*/ 4764563 w 5848305"/>
              <a:gd name="connsiteY6" fmla="*/ 5320620 h 5613811"/>
              <a:gd name="connsiteX7" fmla="*/ 3915472 w 5848305"/>
              <a:gd name="connsiteY7" fmla="*/ 5503441 h 5613811"/>
              <a:gd name="connsiteX8" fmla="*/ 1976356 w 5848305"/>
              <a:gd name="connsiteY8" fmla="*/ 5539176 h 5613811"/>
              <a:gd name="connsiteX9" fmla="*/ 484451 w 5848305"/>
              <a:gd name="connsiteY9" fmla="*/ 4648290 h 5613811"/>
              <a:gd name="connsiteX10" fmla="*/ 5107 w 5848305"/>
              <a:gd name="connsiteY10" fmla="*/ 2230793 h 5613811"/>
              <a:gd name="connsiteX11" fmla="*/ 906347 w 5848305"/>
              <a:gd name="connsiteY11" fmla="*/ 404280 h 5613811"/>
              <a:gd name="connsiteX12" fmla="*/ 2610904 w 5848305"/>
              <a:gd name="connsiteY12" fmla="*/ 49158 h 5613811"/>
              <a:gd name="connsiteX0" fmla="*/ 2576556 w 5848305"/>
              <a:gd name="connsiteY0" fmla="*/ 83959 h 5663920"/>
              <a:gd name="connsiteX1" fmla="*/ 3422907 w 5848305"/>
              <a:gd name="connsiteY1" fmla="*/ 53028 h 5663920"/>
              <a:gd name="connsiteX2" fmla="*/ 5395327 w 5848305"/>
              <a:gd name="connsiteY2" fmla="*/ 887463 h 5663920"/>
              <a:gd name="connsiteX3" fmla="*/ 5555336 w 5848305"/>
              <a:gd name="connsiteY3" fmla="*/ 4293075 h 5663920"/>
              <a:gd name="connsiteX4" fmla="*/ 5335088 w 5848305"/>
              <a:gd name="connsiteY4" fmla="*/ 4795683 h 5663920"/>
              <a:gd name="connsiteX5" fmla="*/ 5806082 w 5848305"/>
              <a:gd name="connsiteY5" fmla="*/ 5015877 h 5663920"/>
              <a:gd name="connsiteX6" fmla="*/ 4764563 w 5848305"/>
              <a:gd name="connsiteY6" fmla="*/ 5370729 h 5663920"/>
              <a:gd name="connsiteX7" fmla="*/ 3915472 w 5848305"/>
              <a:gd name="connsiteY7" fmla="*/ 5553550 h 5663920"/>
              <a:gd name="connsiteX8" fmla="*/ 1976356 w 5848305"/>
              <a:gd name="connsiteY8" fmla="*/ 5589285 h 5663920"/>
              <a:gd name="connsiteX9" fmla="*/ 484451 w 5848305"/>
              <a:gd name="connsiteY9" fmla="*/ 4698399 h 5663920"/>
              <a:gd name="connsiteX10" fmla="*/ 5107 w 5848305"/>
              <a:gd name="connsiteY10" fmla="*/ 2280902 h 5663920"/>
              <a:gd name="connsiteX11" fmla="*/ 906347 w 5848305"/>
              <a:gd name="connsiteY11" fmla="*/ 454389 h 5663920"/>
              <a:gd name="connsiteX12" fmla="*/ 2576556 w 5848305"/>
              <a:gd name="connsiteY12" fmla="*/ 83959 h 5663920"/>
              <a:gd name="connsiteX0" fmla="*/ 2576556 w 5848305"/>
              <a:gd name="connsiteY0" fmla="*/ 51710 h 5631671"/>
              <a:gd name="connsiteX1" fmla="*/ 3467797 w 5848305"/>
              <a:gd name="connsiteY1" fmla="*/ 63563 h 5631671"/>
              <a:gd name="connsiteX2" fmla="*/ 5395327 w 5848305"/>
              <a:gd name="connsiteY2" fmla="*/ 855214 h 5631671"/>
              <a:gd name="connsiteX3" fmla="*/ 5555336 w 5848305"/>
              <a:gd name="connsiteY3" fmla="*/ 4260826 h 5631671"/>
              <a:gd name="connsiteX4" fmla="*/ 5335088 w 5848305"/>
              <a:gd name="connsiteY4" fmla="*/ 4763434 h 5631671"/>
              <a:gd name="connsiteX5" fmla="*/ 5806082 w 5848305"/>
              <a:gd name="connsiteY5" fmla="*/ 4983628 h 5631671"/>
              <a:gd name="connsiteX6" fmla="*/ 4764563 w 5848305"/>
              <a:gd name="connsiteY6" fmla="*/ 5338480 h 5631671"/>
              <a:gd name="connsiteX7" fmla="*/ 3915472 w 5848305"/>
              <a:gd name="connsiteY7" fmla="*/ 5521301 h 5631671"/>
              <a:gd name="connsiteX8" fmla="*/ 1976356 w 5848305"/>
              <a:gd name="connsiteY8" fmla="*/ 5557036 h 5631671"/>
              <a:gd name="connsiteX9" fmla="*/ 484451 w 5848305"/>
              <a:gd name="connsiteY9" fmla="*/ 4666150 h 5631671"/>
              <a:gd name="connsiteX10" fmla="*/ 5107 w 5848305"/>
              <a:gd name="connsiteY10" fmla="*/ 2248653 h 5631671"/>
              <a:gd name="connsiteX11" fmla="*/ 906347 w 5848305"/>
              <a:gd name="connsiteY11" fmla="*/ 422140 h 5631671"/>
              <a:gd name="connsiteX12" fmla="*/ 2576556 w 5848305"/>
              <a:gd name="connsiteY12" fmla="*/ 51710 h 5631671"/>
              <a:gd name="connsiteX0" fmla="*/ 2576556 w 5848305"/>
              <a:gd name="connsiteY0" fmla="*/ 5729 h 5585690"/>
              <a:gd name="connsiteX1" fmla="*/ 3467797 w 5848305"/>
              <a:gd name="connsiteY1" fmla="*/ 17582 h 5585690"/>
              <a:gd name="connsiteX2" fmla="*/ 5395327 w 5848305"/>
              <a:gd name="connsiteY2" fmla="*/ 809233 h 5585690"/>
              <a:gd name="connsiteX3" fmla="*/ 5555336 w 5848305"/>
              <a:gd name="connsiteY3" fmla="*/ 4214845 h 5585690"/>
              <a:gd name="connsiteX4" fmla="*/ 5335088 w 5848305"/>
              <a:gd name="connsiteY4" fmla="*/ 4717453 h 5585690"/>
              <a:gd name="connsiteX5" fmla="*/ 5806082 w 5848305"/>
              <a:gd name="connsiteY5" fmla="*/ 4937647 h 5585690"/>
              <a:gd name="connsiteX6" fmla="*/ 4764563 w 5848305"/>
              <a:gd name="connsiteY6" fmla="*/ 5292499 h 5585690"/>
              <a:gd name="connsiteX7" fmla="*/ 3915472 w 5848305"/>
              <a:gd name="connsiteY7" fmla="*/ 5475320 h 5585690"/>
              <a:gd name="connsiteX8" fmla="*/ 1976356 w 5848305"/>
              <a:gd name="connsiteY8" fmla="*/ 5511055 h 5585690"/>
              <a:gd name="connsiteX9" fmla="*/ 484451 w 5848305"/>
              <a:gd name="connsiteY9" fmla="*/ 4620169 h 5585690"/>
              <a:gd name="connsiteX10" fmla="*/ 5107 w 5848305"/>
              <a:gd name="connsiteY10" fmla="*/ 2202672 h 5585690"/>
              <a:gd name="connsiteX11" fmla="*/ 906347 w 5848305"/>
              <a:gd name="connsiteY11" fmla="*/ 376159 h 5585690"/>
              <a:gd name="connsiteX12" fmla="*/ 2576556 w 5848305"/>
              <a:gd name="connsiteY12" fmla="*/ 5729 h 5585690"/>
              <a:gd name="connsiteX0" fmla="*/ 2576556 w 5848305"/>
              <a:gd name="connsiteY0" fmla="*/ 8882 h 5588843"/>
              <a:gd name="connsiteX1" fmla="*/ 3467797 w 5848305"/>
              <a:gd name="connsiteY1" fmla="*/ 20735 h 5588843"/>
              <a:gd name="connsiteX2" fmla="*/ 5395327 w 5848305"/>
              <a:gd name="connsiteY2" fmla="*/ 812386 h 5588843"/>
              <a:gd name="connsiteX3" fmla="*/ 5555336 w 5848305"/>
              <a:gd name="connsiteY3" fmla="*/ 4217998 h 5588843"/>
              <a:gd name="connsiteX4" fmla="*/ 5335088 w 5848305"/>
              <a:gd name="connsiteY4" fmla="*/ 4720606 h 5588843"/>
              <a:gd name="connsiteX5" fmla="*/ 5806082 w 5848305"/>
              <a:gd name="connsiteY5" fmla="*/ 4940800 h 5588843"/>
              <a:gd name="connsiteX6" fmla="*/ 4764563 w 5848305"/>
              <a:gd name="connsiteY6" fmla="*/ 5295652 h 5588843"/>
              <a:gd name="connsiteX7" fmla="*/ 3915472 w 5848305"/>
              <a:gd name="connsiteY7" fmla="*/ 5478473 h 5588843"/>
              <a:gd name="connsiteX8" fmla="*/ 1976356 w 5848305"/>
              <a:gd name="connsiteY8" fmla="*/ 5514208 h 5588843"/>
              <a:gd name="connsiteX9" fmla="*/ 484451 w 5848305"/>
              <a:gd name="connsiteY9" fmla="*/ 4623322 h 5588843"/>
              <a:gd name="connsiteX10" fmla="*/ 5107 w 5848305"/>
              <a:gd name="connsiteY10" fmla="*/ 2205825 h 5588843"/>
              <a:gd name="connsiteX11" fmla="*/ 906347 w 5848305"/>
              <a:gd name="connsiteY11" fmla="*/ 379312 h 5588843"/>
              <a:gd name="connsiteX12" fmla="*/ 2576556 w 5848305"/>
              <a:gd name="connsiteY12" fmla="*/ 8882 h 5588843"/>
              <a:gd name="connsiteX0" fmla="*/ 2576556 w 5848305"/>
              <a:gd name="connsiteY0" fmla="*/ 8882 h 5588843"/>
              <a:gd name="connsiteX1" fmla="*/ 3467797 w 5848305"/>
              <a:gd name="connsiteY1" fmla="*/ 20735 h 5588843"/>
              <a:gd name="connsiteX2" fmla="*/ 5395327 w 5848305"/>
              <a:gd name="connsiteY2" fmla="*/ 812386 h 5588843"/>
              <a:gd name="connsiteX3" fmla="*/ 5555336 w 5848305"/>
              <a:gd name="connsiteY3" fmla="*/ 4217998 h 5588843"/>
              <a:gd name="connsiteX4" fmla="*/ 5389772 w 5848305"/>
              <a:gd name="connsiteY4" fmla="*/ 4742493 h 5588843"/>
              <a:gd name="connsiteX5" fmla="*/ 5806082 w 5848305"/>
              <a:gd name="connsiteY5" fmla="*/ 4940800 h 5588843"/>
              <a:gd name="connsiteX6" fmla="*/ 4764563 w 5848305"/>
              <a:gd name="connsiteY6" fmla="*/ 5295652 h 5588843"/>
              <a:gd name="connsiteX7" fmla="*/ 3915472 w 5848305"/>
              <a:gd name="connsiteY7" fmla="*/ 5478473 h 5588843"/>
              <a:gd name="connsiteX8" fmla="*/ 1976356 w 5848305"/>
              <a:gd name="connsiteY8" fmla="*/ 5514208 h 5588843"/>
              <a:gd name="connsiteX9" fmla="*/ 484451 w 5848305"/>
              <a:gd name="connsiteY9" fmla="*/ 4623322 h 5588843"/>
              <a:gd name="connsiteX10" fmla="*/ 5107 w 5848305"/>
              <a:gd name="connsiteY10" fmla="*/ 2205825 h 5588843"/>
              <a:gd name="connsiteX11" fmla="*/ 906347 w 5848305"/>
              <a:gd name="connsiteY11" fmla="*/ 379312 h 5588843"/>
              <a:gd name="connsiteX12" fmla="*/ 2576556 w 5848305"/>
              <a:gd name="connsiteY12" fmla="*/ 8882 h 558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48305" h="5588843">
                <a:moveTo>
                  <a:pt x="2576556" y="8882"/>
                </a:moveTo>
                <a:cubicBezTo>
                  <a:pt x="2769005" y="5592"/>
                  <a:pt x="2970894" y="-15007"/>
                  <a:pt x="3467797" y="20735"/>
                </a:cubicBezTo>
                <a:cubicBezTo>
                  <a:pt x="4269030" y="78367"/>
                  <a:pt x="4951839" y="148583"/>
                  <a:pt x="5395327" y="812386"/>
                </a:cubicBezTo>
                <a:cubicBezTo>
                  <a:pt x="5791711" y="1514548"/>
                  <a:pt x="6098900" y="1835813"/>
                  <a:pt x="5555336" y="4217998"/>
                </a:cubicBezTo>
                <a:cubicBezTo>
                  <a:pt x="5492829" y="4364626"/>
                  <a:pt x="5442386" y="4674213"/>
                  <a:pt x="5389772" y="4742493"/>
                </a:cubicBezTo>
                <a:cubicBezTo>
                  <a:pt x="5529018" y="4991187"/>
                  <a:pt x="5910284" y="4848607"/>
                  <a:pt x="5806082" y="4940800"/>
                </a:cubicBezTo>
                <a:cubicBezTo>
                  <a:pt x="5701881" y="5032993"/>
                  <a:pt x="5391216" y="5247980"/>
                  <a:pt x="4764563" y="5295652"/>
                </a:cubicBezTo>
                <a:cubicBezTo>
                  <a:pt x="4545159" y="5340601"/>
                  <a:pt x="4180970" y="5386864"/>
                  <a:pt x="3915472" y="5478473"/>
                </a:cubicBezTo>
                <a:cubicBezTo>
                  <a:pt x="3445435" y="5618353"/>
                  <a:pt x="2607979" y="5619604"/>
                  <a:pt x="1976356" y="5514208"/>
                </a:cubicBezTo>
                <a:cubicBezTo>
                  <a:pt x="1344733" y="5408812"/>
                  <a:pt x="839347" y="5198313"/>
                  <a:pt x="484451" y="4623322"/>
                </a:cubicBezTo>
                <a:cubicBezTo>
                  <a:pt x="174449" y="4138229"/>
                  <a:pt x="-35919" y="3030467"/>
                  <a:pt x="5107" y="2205825"/>
                </a:cubicBezTo>
                <a:cubicBezTo>
                  <a:pt x="107564" y="1476749"/>
                  <a:pt x="377966" y="739400"/>
                  <a:pt x="906347" y="379312"/>
                </a:cubicBezTo>
                <a:cubicBezTo>
                  <a:pt x="1302633" y="109247"/>
                  <a:pt x="1999208" y="18755"/>
                  <a:pt x="2576556" y="888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02A589D-8831-C170-0F44-0BCFB9760843}"/>
              </a:ext>
            </a:extLst>
          </p:cNvPr>
          <p:cNvSpPr txBox="1"/>
          <p:nvPr/>
        </p:nvSpPr>
        <p:spPr>
          <a:xfrm>
            <a:off x="0" y="6368691"/>
            <a:ext cx="6097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b="1" i="0" dirty="0">
                <a:effectLst/>
                <a:latin typeface="YouTube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Joachim Barrande - ztracená moře, dokument 2019</a:t>
            </a:r>
            <a:endParaRPr lang="cs-CZ" b="1" i="0" dirty="0">
              <a:effectLst/>
              <a:latin typeface="YouTube Sans"/>
            </a:endParaRPr>
          </a:p>
        </p:txBody>
      </p:sp>
    </p:spTree>
    <p:extLst>
      <p:ext uri="{BB962C8B-B14F-4D97-AF65-F5344CB8AC3E}">
        <p14:creationId xmlns:p14="http://schemas.microsoft.com/office/powerpoint/2010/main" val="1211688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F4BB964-F5AA-45BD-906E-192DA00A9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564605" y="1208504"/>
            <a:ext cx="4728955" cy="4459758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196455 w 12114253"/>
              <a:gd name="connsiteY11" fmla="*/ 5908410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141474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236797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92239 w 12114253"/>
              <a:gd name="connsiteY11" fmla="*/ 5912762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3319168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13512"/>
              <a:gd name="connsiteY0" fmla="*/ 25991 h 6257002"/>
              <a:gd name="connsiteX1" fmla="*/ 304663 w 12113512"/>
              <a:gd name="connsiteY1" fmla="*/ 36752 h 6257002"/>
              <a:gd name="connsiteX2" fmla="*/ 0 w 12113512"/>
              <a:gd name="connsiteY2" fmla="*/ 73933 h 6257002"/>
              <a:gd name="connsiteX3" fmla="*/ 0 w 12113512"/>
              <a:gd name="connsiteY3" fmla="*/ 935137 h 6257002"/>
              <a:gd name="connsiteX4" fmla="*/ 4597 w 12113512"/>
              <a:gd name="connsiteY4" fmla="*/ 935137 h 6257002"/>
              <a:gd name="connsiteX5" fmla="*/ 88972 w 12113512"/>
              <a:gd name="connsiteY5" fmla="*/ 3549839 h 6257002"/>
              <a:gd name="connsiteX6" fmla="*/ 148480 w 12113512"/>
              <a:gd name="connsiteY6" fmla="*/ 5956832 h 6257002"/>
              <a:gd name="connsiteX7" fmla="*/ 3319168 w 12113512"/>
              <a:gd name="connsiteY7" fmla="*/ 5959368 h 6257002"/>
              <a:gd name="connsiteX8" fmla="*/ 4308929 w 12113512"/>
              <a:gd name="connsiteY8" fmla="*/ 5952708 h 6257002"/>
              <a:gd name="connsiteX9" fmla="*/ 5308288 w 12113512"/>
              <a:gd name="connsiteY9" fmla="*/ 5963801 h 6257002"/>
              <a:gd name="connsiteX10" fmla="*/ 5707509 w 12113512"/>
              <a:gd name="connsiteY10" fmla="*/ 6257002 h 6257002"/>
              <a:gd name="connsiteX11" fmla="*/ 6071394 w 12113512"/>
              <a:gd name="connsiteY11" fmla="*/ 5943105 h 6257002"/>
              <a:gd name="connsiteX12" fmla="*/ 9098386 w 12113512"/>
              <a:gd name="connsiteY12" fmla="*/ 5937615 h 6257002"/>
              <a:gd name="connsiteX13" fmla="*/ 10007288 w 12113512"/>
              <a:gd name="connsiteY13" fmla="*/ 5940490 h 6257002"/>
              <a:gd name="connsiteX14" fmla="*/ 10927227 w 12113512"/>
              <a:gd name="connsiteY14" fmla="*/ 5948357 h 6257002"/>
              <a:gd name="connsiteX15" fmla="*/ 12085310 w 12113512"/>
              <a:gd name="connsiteY15" fmla="*/ 5947311 h 6257002"/>
              <a:gd name="connsiteX16" fmla="*/ 12063456 w 12113512"/>
              <a:gd name="connsiteY16" fmla="*/ 2647665 h 6257002"/>
              <a:gd name="connsiteX17" fmla="*/ 12054104 w 12113512"/>
              <a:gd name="connsiteY17" fmla="*/ 202304 h 6257002"/>
              <a:gd name="connsiteX18" fmla="*/ 11486459 w 12113512"/>
              <a:gd name="connsiteY18" fmla="*/ 141081 h 6257002"/>
              <a:gd name="connsiteX19" fmla="*/ 10259313 w 12113512"/>
              <a:gd name="connsiteY19" fmla="*/ 127050 h 6257002"/>
              <a:gd name="connsiteX20" fmla="*/ 7599878 w 12113512"/>
              <a:gd name="connsiteY20" fmla="*/ 101901 h 6257002"/>
              <a:gd name="connsiteX21" fmla="*/ 1892744 w 12113512"/>
              <a:gd name="connsiteY21" fmla="*/ 25991 h 6257002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59313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23511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37181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140095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0 h 6201109"/>
              <a:gd name="connsiteX1" fmla="*/ 705111 w 12117505"/>
              <a:gd name="connsiteY1" fmla="*/ 15164 h 6201109"/>
              <a:gd name="connsiteX2" fmla="*/ 0 w 12117505"/>
              <a:gd name="connsiteY2" fmla="*/ 120954 h 6201109"/>
              <a:gd name="connsiteX3" fmla="*/ 0 w 12117505"/>
              <a:gd name="connsiteY3" fmla="*/ 879244 h 6201109"/>
              <a:gd name="connsiteX4" fmla="*/ 4597 w 12117505"/>
              <a:gd name="connsiteY4" fmla="*/ 879244 h 6201109"/>
              <a:gd name="connsiteX5" fmla="*/ 88972 w 12117505"/>
              <a:gd name="connsiteY5" fmla="*/ 3493946 h 6201109"/>
              <a:gd name="connsiteX6" fmla="*/ 148480 w 12117505"/>
              <a:gd name="connsiteY6" fmla="*/ 5900939 h 6201109"/>
              <a:gd name="connsiteX7" fmla="*/ 3319168 w 12117505"/>
              <a:gd name="connsiteY7" fmla="*/ 5903475 h 6201109"/>
              <a:gd name="connsiteX8" fmla="*/ 4308929 w 12117505"/>
              <a:gd name="connsiteY8" fmla="*/ 5896815 h 6201109"/>
              <a:gd name="connsiteX9" fmla="*/ 5308288 w 12117505"/>
              <a:gd name="connsiteY9" fmla="*/ 5907908 h 6201109"/>
              <a:gd name="connsiteX10" fmla="*/ 5707509 w 12117505"/>
              <a:gd name="connsiteY10" fmla="*/ 6201109 h 6201109"/>
              <a:gd name="connsiteX11" fmla="*/ 6071394 w 12117505"/>
              <a:gd name="connsiteY11" fmla="*/ 5887212 h 6201109"/>
              <a:gd name="connsiteX12" fmla="*/ 9098386 w 12117505"/>
              <a:gd name="connsiteY12" fmla="*/ 5881722 h 6201109"/>
              <a:gd name="connsiteX13" fmla="*/ 10007288 w 12117505"/>
              <a:gd name="connsiteY13" fmla="*/ 5884597 h 6201109"/>
              <a:gd name="connsiteX14" fmla="*/ 10927227 w 12117505"/>
              <a:gd name="connsiteY14" fmla="*/ 5892464 h 6201109"/>
              <a:gd name="connsiteX15" fmla="*/ 12085310 w 12117505"/>
              <a:gd name="connsiteY15" fmla="*/ 5891418 h 6201109"/>
              <a:gd name="connsiteX16" fmla="*/ 12063456 w 12117505"/>
              <a:gd name="connsiteY16" fmla="*/ 2591772 h 6201109"/>
              <a:gd name="connsiteX17" fmla="*/ 12054104 w 12117505"/>
              <a:gd name="connsiteY17" fmla="*/ 146411 h 6201109"/>
              <a:gd name="connsiteX18" fmla="*/ 11486459 w 12117505"/>
              <a:gd name="connsiteY18" fmla="*/ 85188 h 6201109"/>
              <a:gd name="connsiteX19" fmla="*/ 10223511 w 12117505"/>
              <a:gd name="connsiteY19" fmla="*/ 71157 h 6201109"/>
              <a:gd name="connsiteX20" fmla="*/ 7599878 w 12117505"/>
              <a:gd name="connsiteY20" fmla="*/ 46008 h 6201109"/>
              <a:gd name="connsiteX21" fmla="*/ 2161267 w 12117505"/>
              <a:gd name="connsiteY21" fmla="*/ 0 h 6201109"/>
              <a:gd name="connsiteX0" fmla="*/ 2695196 w 12117505"/>
              <a:gd name="connsiteY0" fmla="*/ 36292 h 6185945"/>
              <a:gd name="connsiteX1" fmla="*/ 705111 w 12117505"/>
              <a:gd name="connsiteY1" fmla="*/ 0 h 6185945"/>
              <a:gd name="connsiteX2" fmla="*/ 0 w 12117505"/>
              <a:gd name="connsiteY2" fmla="*/ 105790 h 6185945"/>
              <a:gd name="connsiteX3" fmla="*/ 0 w 12117505"/>
              <a:gd name="connsiteY3" fmla="*/ 864080 h 6185945"/>
              <a:gd name="connsiteX4" fmla="*/ 4597 w 12117505"/>
              <a:gd name="connsiteY4" fmla="*/ 864080 h 6185945"/>
              <a:gd name="connsiteX5" fmla="*/ 88972 w 12117505"/>
              <a:gd name="connsiteY5" fmla="*/ 3478782 h 6185945"/>
              <a:gd name="connsiteX6" fmla="*/ 148480 w 12117505"/>
              <a:gd name="connsiteY6" fmla="*/ 5885775 h 6185945"/>
              <a:gd name="connsiteX7" fmla="*/ 3319168 w 12117505"/>
              <a:gd name="connsiteY7" fmla="*/ 5888311 h 6185945"/>
              <a:gd name="connsiteX8" fmla="*/ 4308929 w 12117505"/>
              <a:gd name="connsiteY8" fmla="*/ 5881651 h 6185945"/>
              <a:gd name="connsiteX9" fmla="*/ 5308288 w 12117505"/>
              <a:gd name="connsiteY9" fmla="*/ 5892744 h 6185945"/>
              <a:gd name="connsiteX10" fmla="*/ 5707509 w 12117505"/>
              <a:gd name="connsiteY10" fmla="*/ 6185945 h 6185945"/>
              <a:gd name="connsiteX11" fmla="*/ 6071394 w 12117505"/>
              <a:gd name="connsiteY11" fmla="*/ 5872048 h 6185945"/>
              <a:gd name="connsiteX12" fmla="*/ 9098386 w 12117505"/>
              <a:gd name="connsiteY12" fmla="*/ 5866558 h 6185945"/>
              <a:gd name="connsiteX13" fmla="*/ 10007288 w 12117505"/>
              <a:gd name="connsiteY13" fmla="*/ 5869433 h 6185945"/>
              <a:gd name="connsiteX14" fmla="*/ 10927227 w 12117505"/>
              <a:gd name="connsiteY14" fmla="*/ 5877300 h 6185945"/>
              <a:gd name="connsiteX15" fmla="*/ 12085310 w 12117505"/>
              <a:gd name="connsiteY15" fmla="*/ 5876254 h 6185945"/>
              <a:gd name="connsiteX16" fmla="*/ 12063456 w 12117505"/>
              <a:gd name="connsiteY16" fmla="*/ 2576608 h 6185945"/>
              <a:gd name="connsiteX17" fmla="*/ 12054104 w 12117505"/>
              <a:gd name="connsiteY17" fmla="*/ 131247 h 6185945"/>
              <a:gd name="connsiteX18" fmla="*/ 11486459 w 12117505"/>
              <a:gd name="connsiteY18" fmla="*/ 70024 h 6185945"/>
              <a:gd name="connsiteX19" fmla="*/ 10223511 w 12117505"/>
              <a:gd name="connsiteY19" fmla="*/ 55993 h 6185945"/>
              <a:gd name="connsiteX20" fmla="*/ 7599878 w 12117505"/>
              <a:gd name="connsiteY20" fmla="*/ 30844 h 6185945"/>
              <a:gd name="connsiteX21" fmla="*/ 2695196 w 12117505"/>
              <a:gd name="connsiteY21" fmla="*/ 36292 h 6185945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071394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254140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210525"/>
              <a:gd name="connsiteX1" fmla="*/ 604999 w 12117505"/>
              <a:gd name="connsiteY1" fmla="*/ 37768 h 6210525"/>
              <a:gd name="connsiteX2" fmla="*/ 0 w 12117505"/>
              <a:gd name="connsiteY2" fmla="*/ 74946 h 6210525"/>
              <a:gd name="connsiteX3" fmla="*/ 0 w 12117505"/>
              <a:gd name="connsiteY3" fmla="*/ 833236 h 6210525"/>
              <a:gd name="connsiteX4" fmla="*/ 4597 w 12117505"/>
              <a:gd name="connsiteY4" fmla="*/ 833236 h 6210525"/>
              <a:gd name="connsiteX5" fmla="*/ 88972 w 12117505"/>
              <a:gd name="connsiteY5" fmla="*/ 3447938 h 6210525"/>
              <a:gd name="connsiteX6" fmla="*/ 148480 w 12117505"/>
              <a:gd name="connsiteY6" fmla="*/ 5854931 h 6210525"/>
              <a:gd name="connsiteX7" fmla="*/ 3319168 w 12117505"/>
              <a:gd name="connsiteY7" fmla="*/ 5857467 h 6210525"/>
              <a:gd name="connsiteX8" fmla="*/ 4308929 w 12117505"/>
              <a:gd name="connsiteY8" fmla="*/ 5850807 h 6210525"/>
              <a:gd name="connsiteX9" fmla="*/ 5308288 w 12117505"/>
              <a:gd name="connsiteY9" fmla="*/ 5861900 h 6210525"/>
              <a:gd name="connsiteX10" fmla="*/ 5877202 w 12117505"/>
              <a:gd name="connsiteY10" fmla="*/ 6210525 h 6210525"/>
              <a:gd name="connsiteX11" fmla="*/ 6254140 w 12117505"/>
              <a:gd name="connsiteY11" fmla="*/ 5841204 h 6210525"/>
              <a:gd name="connsiteX12" fmla="*/ 9098386 w 12117505"/>
              <a:gd name="connsiteY12" fmla="*/ 5835714 h 6210525"/>
              <a:gd name="connsiteX13" fmla="*/ 10007288 w 12117505"/>
              <a:gd name="connsiteY13" fmla="*/ 5838589 h 6210525"/>
              <a:gd name="connsiteX14" fmla="*/ 10927227 w 12117505"/>
              <a:gd name="connsiteY14" fmla="*/ 5846456 h 6210525"/>
              <a:gd name="connsiteX15" fmla="*/ 12085310 w 12117505"/>
              <a:gd name="connsiteY15" fmla="*/ 5845410 h 6210525"/>
              <a:gd name="connsiteX16" fmla="*/ 12063456 w 12117505"/>
              <a:gd name="connsiteY16" fmla="*/ 2545764 h 6210525"/>
              <a:gd name="connsiteX17" fmla="*/ 12054104 w 12117505"/>
              <a:gd name="connsiteY17" fmla="*/ 100403 h 6210525"/>
              <a:gd name="connsiteX18" fmla="*/ 11486459 w 12117505"/>
              <a:gd name="connsiteY18" fmla="*/ 39180 h 6210525"/>
              <a:gd name="connsiteX19" fmla="*/ 10223511 w 12117505"/>
              <a:gd name="connsiteY19" fmla="*/ 25149 h 6210525"/>
              <a:gd name="connsiteX20" fmla="*/ 7599878 w 12117505"/>
              <a:gd name="connsiteY20" fmla="*/ 0 h 6210525"/>
              <a:gd name="connsiteX21" fmla="*/ 2695196 w 12117505"/>
              <a:gd name="connsiteY21" fmla="*/ 5448 h 6210525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254140 w 12117505"/>
              <a:gd name="connsiteY11" fmla="*/ 5841204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358569 w 12117505"/>
              <a:gd name="connsiteY11" fmla="*/ 5841208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7505" h="6259020">
                <a:moveTo>
                  <a:pt x="2695196" y="5448"/>
                </a:moveTo>
                <a:lnTo>
                  <a:pt x="604999" y="37768"/>
                </a:lnTo>
                <a:cubicBezTo>
                  <a:pt x="485777" y="44401"/>
                  <a:pt x="30881" y="27994"/>
                  <a:pt x="0" y="74946"/>
                </a:cubicBezTo>
                <a:lnTo>
                  <a:pt x="0" y="833236"/>
                </a:lnTo>
                <a:lnTo>
                  <a:pt x="4597" y="833236"/>
                </a:lnTo>
                <a:cubicBezTo>
                  <a:pt x="19426" y="1269020"/>
                  <a:pt x="64992" y="2610989"/>
                  <a:pt x="88972" y="3447938"/>
                </a:cubicBezTo>
                <a:cubicBezTo>
                  <a:pt x="105117" y="5555727"/>
                  <a:pt x="7283" y="5882511"/>
                  <a:pt x="148480" y="5854931"/>
                </a:cubicBezTo>
                <a:cubicBezTo>
                  <a:pt x="1104834" y="5841902"/>
                  <a:pt x="1937287" y="5880951"/>
                  <a:pt x="3319168" y="5857467"/>
                </a:cubicBezTo>
                <a:lnTo>
                  <a:pt x="4308929" y="5850807"/>
                </a:lnTo>
                <a:lnTo>
                  <a:pt x="5308288" y="5861900"/>
                </a:lnTo>
                <a:cubicBezTo>
                  <a:pt x="5547231" y="6002161"/>
                  <a:pt x="5692022" y="6126648"/>
                  <a:pt x="5903311" y="6259020"/>
                </a:cubicBezTo>
                <a:cubicBezTo>
                  <a:pt x="6036995" y="6157144"/>
                  <a:pt x="6233063" y="5970792"/>
                  <a:pt x="6358569" y="5841208"/>
                </a:cubicBezTo>
                <a:cubicBezTo>
                  <a:pt x="6445558" y="5838468"/>
                  <a:pt x="8737174" y="5842629"/>
                  <a:pt x="9098386" y="5835714"/>
                </a:cubicBezTo>
                <a:lnTo>
                  <a:pt x="10007288" y="5838589"/>
                </a:lnTo>
                <a:lnTo>
                  <a:pt x="10927227" y="5846456"/>
                </a:lnTo>
                <a:cubicBezTo>
                  <a:pt x="11284890" y="5836792"/>
                  <a:pt x="12058379" y="5889163"/>
                  <a:pt x="12085310" y="5845410"/>
                </a:cubicBezTo>
                <a:cubicBezTo>
                  <a:pt x="12123753" y="5639890"/>
                  <a:pt x="12050112" y="4331065"/>
                  <a:pt x="12063456" y="2545764"/>
                </a:cubicBezTo>
                <a:cubicBezTo>
                  <a:pt x="12111817" y="1464496"/>
                  <a:pt x="12159998" y="515808"/>
                  <a:pt x="12054104" y="100403"/>
                </a:cubicBezTo>
                <a:cubicBezTo>
                  <a:pt x="12029550" y="4082"/>
                  <a:pt x="11791558" y="51722"/>
                  <a:pt x="11486459" y="39180"/>
                </a:cubicBezTo>
                <a:cubicBezTo>
                  <a:pt x="11181360" y="26638"/>
                  <a:pt x="10644494" y="29826"/>
                  <a:pt x="10223511" y="25149"/>
                </a:cubicBezTo>
                <a:lnTo>
                  <a:pt x="7599878" y="0"/>
                </a:lnTo>
                <a:lnTo>
                  <a:pt x="2695196" y="5448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5D11A2A-27EA-453B-9A61-585A893F3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608530" y="1152366"/>
            <a:ext cx="4728955" cy="4459758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196455 w 12114253"/>
              <a:gd name="connsiteY11" fmla="*/ 5908410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141474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236797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92239 w 12114253"/>
              <a:gd name="connsiteY11" fmla="*/ 5912762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3319168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13512"/>
              <a:gd name="connsiteY0" fmla="*/ 25991 h 6257002"/>
              <a:gd name="connsiteX1" fmla="*/ 304663 w 12113512"/>
              <a:gd name="connsiteY1" fmla="*/ 36752 h 6257002"/>
              <a:gd name="connsiteX2" fmla="*/ 0 w 12113512"/>
              <a:gd name="connsiteY2" fmla="*/ 73933 h 6257002"/>
              <a:gd name="connsiteX3" fmla="*/ 0 w 12113512"/>
              <a:gd name="connsiteY3" fmla="*/ 935137 h 6257002"/>
              <a:gd name="connsiteX4" fmla="*/ 4597 w 12113512"/>
              <a:gd name="connsiteY4" fmla="*/ 935137 h 6257002"/>
              <a:gd name="connsiteX5" fmla="*/ 88972 w 12113512"/>
              <a:gd name="connsiteY5" fmla="*/ 3549839 h 6257002"/>
              <a:gd name="connsiteX6" fmla="*/ 148480 w 12113512"/>
              <a:gd name="connsiteY6" fmla="*/ 5956832 h 6257002"/>
              <a:gd name="connsiteX7" fmla="*/ 3319168 w 12113512"/>
              <a:gd name="connsiteY7" fmla="*/ 5959368 h 6257002"/>
              <a:gd name="connsiteX8" fmla="*/ 4308929 w 12113512"/>
              <a:gd name="connsiteY8" fmla="*/ 5952708 h 6257002"/>
              <a:gd name="connsiteX9" fmla="*/ 5308288 w 12113512"/>
              <a:gd name="connsiteY9" fmla="*/ 5963801 h 6257002"/>
              <a:gd name="connsiteX10" fmla="*/ 5707509 w 12113512"/>
              <a:gd name="connsiteY10" fmla="*/ 6257002 h 6257002"/>
              <a:gd name="connsiteX11" fmla="*/ 6071394 w 12113512"/>
              <a:gd name="connsiteY11" fmla="*/ 5943105 h 6257002"/>
              <a:gd name="connsiteX12" fmla="*/ 9098386 w 12113512"/>
              <a:gd name="connsiteY12" fmla="*/ 5937615 h 6257002"/>
              <a:gd name="connsiteX13" fmla="*/ 10007288 w 12113512"/>
              <a:gd name="connsiteY13" fmla="*/ 5940490 h 6257002"/>
              <a:gd name="connsiteX14" fmla="*/ 10927227 w 12113512"/>
              <a:gd name="connsiteY14" fmla="*/ 5948357 h 6257002"/>
              <a:gd name="connsiteX15" fmla="*/ 12085310 w 12113512"/>
              <a:gd name="connsiteY15" fmla="*/ 5947311 h 6257002"/>
              <a:gd name="connsiteX16" fmla="*/ 12063456 w 12113512"/>
              <a:gd name="connsiteY16" fmla="*/ 2647665 h 6257002"/>
              <a:gd name="connsiteX17" fmla="*/ 12054104 w 12113512"/>
              <a:gd name="connsiteY17" fmla="*/ 202304 h 6257002"/>
              <a:gd name="connsiteX18" fmla="*/ 11486459 w 12113512"/>
              <a:gd name="connsiteY18" fmla="*/ 141081 h 6257002"/>
              <a:gd name="connsiteX19" fmla="*/ 10259313 w 12113512"/>
              <a:gd name="connsiteY19" fmla="*/ 127050 h 6257002"/>
              <a:gd name="connsiteX20" fmla="*/ 7599878 w 12113512"/>
              <a:gd name="connsiteY20" fmla="*/ 101901 h 6257002"/>
              <a:gd name="connsiteX21" fmla="*/ 1892744 w 12113512"/>
              <a:gd name="connsiteY21" fmla="*/ 25991 h 6257002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59313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23511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37181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140095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0 h 6201109"/>
              <a:gd name="connsiteX1" fmla="*/ 705111 w 12117505"/>
              <a:gd name="connsiteY1" fmla="*/ 15164 h 6201109"/>
              <a:gd name="connsiteX2" fmla="*/ 0 w 12117505"/>
              <a:gd name="connsiteY2" fmla="*/ 120954 h 6201109"/>
              <a:gd name="connsiteX3" fmla="*/ 0 w 12117505"/>
              <a:gd name="connsiteY3" fmla="*/ 879244 h 6201109"/>
              <a:gd name="connsiteX4" fmla="*/ 4597 w 12117505"/>
              <a:gd name="connsiteY4" fmla="*/ 879244 h 6201109"/>
              <a:gd name="connsiteX5" fmla="*/ 88972 w 12117505"/>
              <a:gd name="connsiteY5" fmla="*/ 3493946 h 6201109"/>
              <a:gd name="connsiteX6" fmla="*/ 148480 w 12117505"/>
              <a:gd name="connsiteY6" fmla="*/ 5900939 h 6201109"/>
              <a:gd name="connsiteX7" fmla="*/ 3319168 w 12117505"/>
              <a:gd name="connsiteY7" fmla="*/ 5903475 h 6201109"/>
              <a:gd name="connsiteX8" fmla="*/ 4308929 w 12117505"/>
              <a:gd name="connsiteY8" fmla="*/ 5896815 h 6201109"/>
              <a:gd name="connsiteX9" fmla="*/ 5308288 w 12117505"/>
              <a:gd name="connsiteY9" fmla="*/ 5907908 h 6201109"/>
              <a:gd name="connsiteX10" fmla="*/ 5707509 w 12117505"/>
              <a:gd name="connsiteY10" fmla="*/ 6201109 h 6201109"/>
              <a:gd name="connsiteX11" fmla="*/ 6071394 w 12117505"/>
              <a:gd name="connsiteY11" fmla="*/ 5887212 h 6201109"/>
              <a:gd name="connsiteX12" fmla="*/ 9098386 w 12117505"/>
              <a:gd name="connsiteY12" fmla="*/ 5881722 h 6201109"/>
              <a:gd name="connsiteX13" fmla="*/ 10007288 w 12117505"/>
              <a:gd name="connsiteY13" fmla="*/ 5884597 h 6201109"/>
              <a:gd name="connsiteX14" fmla="*/ 10927227 w 12117505"/>
              <a:gd name="connsiteY14" fmla="*/ 5892464 h 6201109"/>
              <a:gd name="connsiteX15" fmla="*/ 12085310 w 12117505"/>
              <a:gd name="connsiteY15" fmla="*/ 5891418 h 6201109"/>
              <a:gd name="connsiteX16" fmla="*/ 12063456 w 12117505"/>
              <a:gd name="connsiteY16" fmla="*/ 2591772 h 6201109"/>
              <a:gd name="connsiteX17" fmla="*/ 12054104 w 12117505"/>
              <a:gd name="connsiteY17" fmla="*/ 146411 h 6201109"/>
              <a:gd name="connsiteX18" fmla="*/ 11486459 w 12117505"/>
              <a:gd name="connsiteY18" fmla="*/ 85188 h 6201109"/>
              <a:gd name="connsiteX19" fmla="*/ 10223511 w 12117505"/>
              <a:gd name="connsiteY19" fmla="*/ 71157 h 6201109"/>
              <a:gd name="connsiteX20" fmla="*/ 7599878 w 12117505"/>
              <a:gd name="connsiteY20" fmla="*/ 46008 h 6201109"/>
              <a:gd name="connsiteX21" fmla="*/ 2161267 w 12117505"/>
              <a:gd name="connsiteY21" fmla="*/ 0 h 6201109"/>
              <a:gd name="connsiteX0" fmla="*/ 2695196 w 12117505"/>
              <a:gd name="connsiteY0" fmla="*/ 36292 h 6185945"/>
              <a:gd name="connsiteX1" fmla="*/ 705111 w 12117505"/>
              <a:gd name="connsiteY1" fmla="*/ 0 h 6185945"/>
              <a:gd name="connsiteX2" fmla="*/ 0 w 12117505"/>
              <a:gd name="connsiteY2" fmla="*/ 105790 h 6185945"/>
              <a:gd name="connsiteX3" fmla="*/ 0 w 12117505"/>
              <a:gd name="connsiteY3" fmla="*/ 864080 h 6185945"/>
              <a:gd name="connsiteX4" fmla="*/ 4597 w 12117505"/>
              <a:gd name="connsiteY4" fmla="*/ 864080 h 6185945"/>
              <a:gd name="connsiteX5" fmla="*/ 88972 w 12117505"/>
              <a:gd name="connsiteY5" fmla="*/ 3478782 h 6185945"/>
              <a:gd name="connsiteX6" fmla="*/ 148480 w 12117505"/>
              <a:gd name="connsiteY6" fmla="*/ 5885775 h 6185945"/>
              <a:gd name="connsiteX7" fmla="*/ 3319168 w 12117505"/>
              <a:gd name="connsiteY7" fmla="*/ 5888311 h 6185945"/>
              <a:gd name="connsiteX8" fmla="*/ 4308929 w 12117505"/>
              <a:gd name="connsiteY8" fmla="*/ 5881651 h 6185945"/>
              <a:gd name="connsiteX9" fmla="*/ 5308288 w 12117505"/>
              <a:gd name="connsiteY9" fmla="*/ 5892744 h 6185945"/>
              <a:gd name="connsiteX10" fmla="*/ 5707509 w 12117505"/>
              <a:gd name="connsiteY10" fmla="*/ 6185945 h 6185945"/>
              <a:gd name="connsiteX11" fmla="*/ 6071394 w 12117505"/>
              <a:gd name="connsiteY11" fmla="*/ 5872048 h 6185945"/>
              <a:gd name="connsiteX12" fmla="*/ 9098386 w 12117505"/>
              <a:gd name="connsiteY12" fmla="*/ 5866558 h 6185945"/>
              <a:gd name="connsiteX13" fmla="*/ 10007288 w 12117505"/>
              <a:gd name="connsiteY13" fmla="*/ 5869433 h 6185945"/>
              <a:gd name="connsiteX14" fmla="*/ 10927227 w 12117505"/>
              <a:gd name="connsiteY14" fmla="*/ 5877300 h 6185945"/>
              <a:gd name="connsiteX15" fmla="*/ 12085310 w 12117505"/>
              <a:gd name="connsiteY15" fmla="*/ 5876254 h 6185945"/>
              <a:gd name="connsiteX16" fmla="*/ 12063456 w 12117505"/>
              <a:gd name="connsiteY16" fmla="*/ 2576608 h 6185945"/>
              <a:gd name="connsiteX17" fmla="*/ 12054104 w 12117505"/>
              <a:gd name="connsiteY17" fmla="*/ 131247 h 6185945"/>
              <a:gd name="connsiteX18" fmla="*/ 11486459 w 12117505"/>
              <a:gd name="connsiteY18" fmla="*/ 70024 h 6185945"/>
              <a:gd name="connsiteX19" fmla="*/ 10223511 w 12117505"/>
              <a:gd name="connsiteY19" fmla="*/ 55993 h 6185945"/>
              <a:gd name="connsiteX20" fmla="*/ 7599878 w 12117505"/>
              <a:gd name="connsiteY20" fmla="*/ 30844 h 6185945"/>
              <a:gd name="connsiteX21" fmla="*/ 2695196 w 12117505"/>
              <a:gd name="connsiteY21" fmla="*/ 36292 h 6185945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071394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254140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210525"/>
              <a:gd name="connsiteX1" fmla="*/ 604999 w 12117505"/>
              <a:gd name="connsiteY1" fmla="*/ 37768 h 6210525"/>
              <a:gd name="connsiteX2" fmla="*/ 0 w 12117505"/>
              <a:gd name="connsiteY2" fmla="*/ 74946 h 6210525"/>
              <a:gd name="connsiteX3" fmla="*/ 0 w 12117505"/>
              <a:gd name="connsiteY3" fmla="*/ 833236 h 6210525"/>
              <a:gd name="connsiteX4" fmla="*/ 4597 w 12117505"/>
              <a:gd name="connsiteY4" fmla="*/ 833236 h 6210525"/>
              <a:gd name="connsiteX5" fmla="*/ 88972 w 12117505"/>
              <a:gd name="connsiteY5" fmla="*/ 3447938 h 6210525"/>
              <a:gd name="connsiteX6" fmla="*/ 148480 w 12117505"/>
              <a:gd name="connsiteY6" fmla="*/ 5854931 h 6210525"/>
              <a:gd name="connsiteX7" fmla="*/ 3319168 w 12117505"/>
              <a:gd name="connsiteY7" fmla="*/ 5857467 h 6210525"/>
              <a:gd name="connsiteX8" fmla="*/ 4308929 w 12117505"/>
              <a:gd name="connsiteY8" fmla="*/ 5850807 h 6210525"/>
              <a:gd name="connsiteX9" fmla="*/ 5308288 w 12117505"/>
              <a:gd name="connsiteY9" fmla="*/ 5861900 h 6210525"/>
              <a:gd name="connsiteX10" fmla="*/ 5877202 w 12117505"/>
              <a:gd name="connsiteY10" fmla="*/ 6210525 h 6210525"/>
              <a:gd name="connsiteX11" fmla="*/ 6254140 w 12117505"/>
              <a:gd name="connsiteY11" fmla="*/ 5841204 h 6210525"/>
              <a:gd name="connsiteX12" fmla="*/ 9098386 w 12117505"/>
              <a:gd name="connsiteY12" fmla="*/ 5835714 h 6210525"/>
              <a:gd name="connsiteX13" fmla="*/ 10007288 w 12117505"/>
              <a:gd name="connsiteY13" fmla="*/ 5838589 h 6210525"/>
              <a:gd name="connsiteX14" fmla="*/ 10927227 w 12117505"/>
              <a:gd name="connsiteY14" fmla="*/ 5846456 h 6210525"/>
              <a:gd name="connsiteX15" fmla="*/ 12085310 w 12117505"/>
              <a:gd name="connsiteY15" fmla="*/ 5845410 h 6210525"/>
              <a:gd name="connsiteX16" fmla="*/ 12063456 w 12117505"/>
              <a:gd name="connsiteY16" fmla="*/ 2545764 h 6210525"/>
              <a:gd name="connsiteX17" fmla="*/ 12054104 w 12117505"/>
              <a:gd name="connsiteY17" fmla="*/ 100403 h 6210525"/>
              <a:gd name="connsiteX18" fmla="*/ 11486459 w 12117505"/>
              <a:gd name="connsiteY18" fmla="*/ 39180 h 6210525"/>
              <a:gd name="connsiteX19" fmla="*/ 10223511 w 12117505"/>
              <a:gd name="connsiteY19" fmla="*/ 25149 h 6210525"/>
              <a:gd name="connsiteX20" fmla="*/ 7599878 w 12117505"/>
              <a:gd name="connsiteY20" fmla="*/ 0 h 6210525"/>
              <a:gd name="connsiteX21" fmla="*/ 2695196 w 12117505"/>
              <a:gd name="connsiteY21" fmla="*/ 5448 h 6210525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254140 w 12117505"/>
              <a:gd name="connsiteY11" fmla="*/ 5841204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358569 w 12117505"/>
              <a:gd name="connsiteY11" fmla="*/ 5841208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7505" h="6259020">
                <a:moveTo>
                  <a:pt x="2695196" y="5448"/>
                </a:moveTo>
                <a:lnTo>
                  <a:pt x="604999" y="37768"/>
                </a:lnTo>
                <a:cubicBezTo>
                  <a:pt x="485777" y="44401"/>
                  <a:pt x="30881" y="27994"/>
                  <a:pt x="0" y="74946"/>
                </a:cubicBezTo>
                <a:lnTo>
                  <a:pt x="0" y="833236"/>
                </a:lnTo>
                <a:lnTo>
                  <a:pt x="4597" y="833236"/>
                </a:lnTo>
                <a:cubicBezTo>
                  <a:pt x="19426" y="1269020"/>
                  <a:pt x="64992" y="2610989"/>
                  <a:pt x="88972" y="3447938"/>
                </a:cubicBezTo>
                <a:cubicBezTo>
                  <a:pt x="105117" y="5555727"/>
                  <a:pt x="7283" y="5882511"/>
                  <a:pt x="148480" y="5854931"/>
                </a:cubicBezTo>
                <a:cubicBezTo>
                  <a:pt x="1104834" y="5841902"/>
                  <a:pt x="1937287" y="5880951"/>
                  <a:pt x="3319168" y="5857467"/>
                </a:cubicBezTo>
                <a:lnTo>
                  <a:pt x="4308929" y="5850807"/>
                </a:lnTo>
                <a:lnTo>
                  <a:pt x="5308288" y="5861900"/>
                </a:lnTo>
                <a:cubicBezTo>
                  <a:pt x="5547231" y="6002161"/>
                  <a:pt x="5692022" y="6126648"/>
                  <a:pt x="5903311" y="6259020"/>
                </a:cubicBezTo>
                <a:cubicBezTo>
                  <a:pt x="6036995" y="6157144"/>
                  <a:pt x="6233063" y="5970792"/>
                  <a:pt x="6358569" y="5841208"/>
                </a:cubicBezTo>
                <a:cubicBezTo>
                  <a:pt x="6445558" y="5838468"/>
                  <a:pt x="8737174" y="5842629"/>
                  <a:pt x="9098386" y="5835714"/>
                </a:cubicBezTo>
                <a:lnTo>
                  <a:pt x="10007288" y="5838589"/>
                </a:lnTo>
                <a:lnTo>
                  <a:pt x="10927227" y="5846456"/>
                </a:lnTo>
                <a:cubicBezTo>
                  <a:pt x="11284890" y="5836792"/>
                  <a:pt x="12058379" y="5889163"/>
                  <a:pt x="12085310" y="5845410"/>
                </a:cubicBezTo>
                <a:cubicBezTo>
                  <a:pt x="12123753" y="5639890"/>
                  <a:pt x="12050112" y="4331065"/>
                  <a:pt x="12063456" y="2545764"/>
                </a:cubicBezTo>
                <a:cubicBezTo>
                  <a:pt x="12111817" y="1464496"/>
                  <a:pt x="12159998" y="515808"/>
                  <a:pt x="12054104" y="100403"/>
                </a:cubicBezTo>
                <a:cubicBezTo>
                  <a:pt x="12029550" y="4082"/>
                  <a:pt x="11791558" y="51722"/>
                  <a:pt x="11486459" y="39180"/>
                </a:cubicBezTo>
                <a:cubicBezTo>
                  <a:pt x="11181360" y="26638"/>
                  <a:pt x="10644494" y="29826"/>
                  <a:pt x="10223511" y="25149"/>
                </a:cubicBezTo>
                <a:lnTo>
                  <a:pt x="7599878" y="0"/>
                </a:lnTo>
                <a:lnTo>
                  <a:pt x="2695196" y="5448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496145-36D9-2979-8923-CD051CAD0D42}"/>
              </a:ext>
            </a:extLst>
          </p:cNvPr>
          <p:cNvSpPr txBox="1">
            <a:spLocks/>
          </p:cNvSpPr>
          <p:nvPr/>
        </p:nvSpPr>
        <p:spPr>
          <a:xfrm>
            <a:off x="1172814" y="1378226"/>
            <a:ext cx="3363687" cy="2708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cs-CZ" dirty="0">
                <a:latin typeface="Arial Black" panose="020B0A04020102020204" pitchFamily="34" charset="0"/>
              </a:rPr>
              <a:t>KMEN</a:t>
            </a:r>
            <a:br>
              <a:rPr lang="cs-CZ" dirty="0">
                <a:latin typeface="Arial Black" panose="020B0A04020102020204" pitchFamily="34" charset="0"/>
              </a:rPr>
            </a:br>
            <a:r>
              <a:rPr lang="cs-CZ" dirty="0">
                <a:latin typeface="Arial Black" panose="020B0A04020102020204" pitchFamily="34" charset="0"/>
              </a:rPr>
              <a:t>Členovci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B62A0BD-7434-7873-8CD8-00318F3B1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396" y="556590"/>
            <a:ext cx="6033720" cy="552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9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hitchatVTI">
  <a:themeElements>
    <a:clrScheme name="AnalogousFromDarkSeedLeftStep">
      <a:dk1>
        <a:srgbClr val="000000"/>
      </a:dk1>
      <a:lt1>
        <a:srgbClr val="FFFFFF"/>
      </a:lt1>
      <a:dk2>
        <a:srgbClr val="303920"/>
      </a:dk2>
      <a:lt2>
        <a:srgbClr val="E8E2E4"/>
      </a:lt2>
      <a:accent1>
        <a:srgbClr val="46B389"/>
      </a:accent1>
      <a:accent2>
        <a:srgbClr val="3BB153"/>
      </a:accent2>
      <a:accent3>
        <a:srgbClr val="5DB246"/>
      </a:accent3>
      <a:accent4>
        <a:srgbClr val="84AF3A"/>
      </a:accent4>
      <a:accent5>
        <a:srgbClr val="A9A442"/>
      </a:accent5>
      <a:accent6>
        <a:srgbClr val="B17A3B"/>
      </a:accent6>
      <a:hlink>
        <a:srgbClr val="7D882D"/>
      </a:hlink>
      <a:folHlink>
        <a:srgbClr val="7F7F7F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5601</TotalTime>
  <Words>646</Words>
  <Application>Microsoft Office PowerPoint</Application>
  <PresentationFormat>Širokoúhlá obrazovka</PresentationFormat>
  <Paragraphs>101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32" baseType="lpstr">
      <vt:lpstr>Abadi</vt:lpstr>
      <vt:lpstr>Arial</vt:lpstr>
      <vt:lpstr>Arial Black</vt:lpstr>
      <vt:lpstr>Helvetica</vt:lpstr>
      <vt:lpstr>Linux Libertine</vt:lpstr>
      <vt:lpstr>The Hand</vt:lpstr>
      <vt:lpstr>The Serif Hand</vt:lpstr>
      <vt:lpstr>Times New Roman</vt:lpstr>
      <vt:lpstr>Wingdings</vt:lpstr>
      <vt:lpstr>YouTube Sans</vt:lpstr>
      <vt:lpstr>ChitchatVTI</vt:lpstr>
      <vt:lpstr>KMEN Členovci</vt:lpstr>
      <vt:lpstr>ČLENOVCI nejpočetnější skupina živočišné říše přes 1 mil. druhů</vt:lpstr>
      <vt:lpstr>Stavba těla členovců – vnější kostra</vt:lpstr>
      <vt:lpstr>Dýchání Členovců</vt:lpstr>
      <vt:lpstr>Instinkt a adaptivní chování</vt:lpstr>
      <vt:lpstr>Prezentace aplikace PowerPoint</vt:lpstr>
      <vt:lpstr>Prezentace aplikace PowerPoint</vt:lpstr>
      <vt:lpstr>Trilobiti vyhynutí členovci</vt:lpstr>
      <vt:lpstr>Prezentace aplikace PowerPoint</vt:lpstr>
      <vt:lpstr>Klepítkatci Podkmen členovců</vt:lpstr>
      <vt:lpstr>Dělení klepítkatců</vt:lpstr>
      <vt:lpstr>1. Pavouci - Stavba těla</vt:lpstr>
      <vt:lpstr>Pavučina síť na chytání hlavně létajícího hmyzu</vt:lpstr>
      <vt:lpstr>Sekáči</vt:lpstr>
      <vt:lpstr>Prezentace aplikace PowerPoint</vt:lpstr>
      <vt:lpstr>Zajímavosti  o pavoucích</vt:lpstr>
      <vt:lpstr>2. Štíři</vt:lpstr>
      <vt:lpstr>Parazitičtí roztoči Pouze několik „mm“ velcí</vt:lpstr>
      <vt:lpstr>3. Svrab Sarkoptóza lidově „prašivina“</vt:lpstr>
      <vt:lpstr>4. Klíště</vt:lpstr>
      <vt:lpstr>Životní cyklus klíštěte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Členovci</dc:title>
  <dc:creator>Coufal Petr</dc:creator>
  <cp:lastModifiedBy>Coufal Petr</cp:lastModifiedBy>
  <cp:revision>2</cp:revision>
  <dcterms:created xsi:type="dcterms:W3CDTF">2022-07-15T11:36:22Z</dcterms:created>
  <dcterms:modified xsi:type="dcterms:W3CDTF">2023-06-05T16:15:59Z</dcterms:modified>
</cp:coreProperties>
</file>